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s/slide10.xml" ContentType="application/vnd.openxmlformats-officedocument.presentationml.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slides/slide11.xml" ContentType="application/vnd.openxmlformats-officedocument.presentationml.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2.xml" ContentType="application/vnd.openxmlformats-officedocument.presentationml.notesSlide+xml"/>
  <Override PartName="/ppt/slides/slide12.xml" ContentType="application/vnd.openxmlformats-officedocument.presentationml.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3.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4.xml" ContentType="application/vnd.openxmlformats-officedocument.presentationml.notesSlide+xml"/>
  <Override PartName="/ppt/slides/slide15.xml" ContentType="application/vnd.openxmlformats-officedocument.presentationml.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p:sldMasterIdLst>
    <p:sldMasterId id="2147483720" r:id="rId1"/>
  </p:sldMasterIdLst>
  <p:notesMasterIdLst>
    <p:notesMasterId r:id="rId2"/>
  </p:notesMasterIdLst>
  <p:sldIdLst>
    <p:sldId id="348" r:id="rId3"/>
    <p:sldId id="349" r:id="rId4"/>
    <p:sldId id="350" r:id="rId5"/>
    <p:sldId id="351" r:id="rId6"/>
    <p:sldId id="352" r:id="rId7"/>
    <p:sldId id="353" r:id="rId8"/>
    <p:sldId id="354" r:id="rId9"/>
    <p:sldId id="355" r:id="rId10"/>
    <p:sldId id="356" r:id="rId11"/>
    <p:sldId id="357" r:id="rId12"/>
    <p:sldId id="358" r:id="rId13"/>
    <p:sldId id="359" r:id="rId14"/>
    <p:sldId id="360" r:id="rId15"/>
    <p:sldId id="361" r:id="rId16"/>
    <p:sldId id="379" r:id="rId17"/>
    <p:sldId id="362" r:id="rId18"/>
    <p:sldId id="363" r:id="rId19"/>
    <p:sldId id="364" r:id="rId20"/>
    <p:sldId id="365" r:id="rId21"/>
    <p:sldId id="366" r:id="rId22"/>
    <p:sldId id="368" r:id="rId23"/>
    <p:sldId id="369" r:id="rId24"/>
    <p:sldId id="370" r:id="rId25"/>
    <p:sldId id="371" r:id="rId26"/>
  </p:sldIdLst>
  <p:sldSz type="screen16x9"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showGuides="1" snapToGrid="0" snapToObjects="1">
      <p:cViewPr varScale="1">
        <p:scale>
          <a:sx n="124" d="100"/>
          <a:sy n="124" d="100"/>
        </p:scale>
        <p:origin x="-1512" y="-112"/>
      </p:cViewPr>
      <p:guideLst>
        <p:guide orient="horz" pos="2187"/>
        <p:guide pos="292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83" name=""/>
        <p:cNvGrpSpPr/>
        <p:nvPr/>
      </p:nvGrpSpPr>
      <p:grpSpPr>
        <a:xfrm>
          <a:off x="0" y="0"/>
          <a:ext cx="0" cy="0"/>
          <a:chOff x="0" y="0"/>
          <a:chExt cx="0" cy="0"/>
        </a:xfrm>
      </p:grpSpPr>
      <p:sp>
        <p:nvSpPr>
          <p:cNvPr id="1048935" name="页眉占位符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altLang="en-US" lang="zh-CN"/>
          </a:p>
        </p:txBody>
      </p:sp>
      <p:sp>
        <p:nvSpPr>
          <p:cNvPr id="1048936" name="日期占位符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D2A48B96-639E-45A3-A0BA-2464DFDB1FAA}" type="datetimeFigureOut">
              <a:rPr altLang="en-US" lang="zh-CN" smtClean="0"/>
            </a:fld>
            <a:endParaRPr altLang="en-US" lang="zh-CN"/>
          </a:p>
        </p:txBody>
      </p:sp>
      <p:sp>
        <p:nvSpPr>
          <p:cNvPr id="1048937" name="幻灯片图像占位符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altLang="en-US" lang="zh-CN"/>
          </a:p>
        </p:txBody>
      </p:sp>
      <p:sp>
        <p:nvSpPr>
          <p:cNvPr id="1048938" name="备注占位符 4"/>
          <p:cNvSpPr>
            <a:spLocks noGrp="1"/>
          </p:cNvSpPr>
          <p:nvPr>
            <p:ph type="body" sz="quarter" idx="3"/>
          </p:nvPr>
        </p:nvSpPr>
        <p:spPr>
          <a:xfrm>
            <a:off x="685800" y="4400550"/>
            <a:ext cx="5486400" cy="3600450"/>
          </a:xfrm>
          <a:prstGeom prst="rect"/>
        </p:spPr>
        <p:txBody>
          <a:bodyPr bIns="45720" lIns="91440" rIns="91440" rtlCol="0" tIns="45720" vert="horz"/>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altLang="en-US" lang="zh-CN"/>
          </a:p>
        </p:txBody>
      </p:sp>
      <p:sp>
        <p:nvSpPr>
          <p:cNvPr id="1048939" name="页脚占位符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altLang="en-US" lang="zh-CN"/>
          </a:p>
        </p:txBody>
      </p:sp>
      <p:sp>
        <p:nvSpPr>
          <p:cNvPr id="1048940" name="灯片编号占位符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A6837353-30EB-4A48-80EB-173D804AEFBD}" type="slidenum">
              <a:rPr altLang="en-US" lang="zh-CN" smtClean="0"/>
            </a:fld>
            <a:endParaRPr altLang="en-US" lang="zh-CN"/>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59" name=""/>
        <p:cNvGrpSpPr/>
        <p:nvPr/>
      </p:nvGrpSpPr>
      <p:grpSpPr>
        <a:xfrm/>
      </p:grpSpPr>
      <p:sp>
        <p:nvSpPr>
          <p:cNvPr id="1048757" name="幻灯片图像占位符 1"/>
          <p:cNvSpPr>
            <a:spLocks noGrp="1"/>
          </p:cNvSpPr>
          <p:nvPr>
            <p:ph type="sldImg" idx="2"/>
          </p:nvPr>
        </p:nvSpPr>
        <p:spPr/>
      </p:sp>
      <p:sp>
        <p:nvSpPr>
          <p:cNvPr id="1048758" name="文本占位符 2"/>
          <p:cNvSpPr>
            <a:spLocks noGrp="1"/>
          </p:cNvSpPr>
          <p:nvPr>
            <p:ph type="body" idx="3"/>
          </p:nvPr>
        </p:nvSpPr>
        <p:spPr/>
        <p:txBody>
          <a:bodyPr/>
          <a:p>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47" name="Header Placeholder 1"/>
          <p:cNvSpPr>
            <a:spLocks noGrp="1"/>
          </p:cNvSpPr>
          <p:nvPr>
            <p:ph type="hdr" sz="quarter"/>
          </p:nvPr>
        </p:nvSpPr>
        <p:spPr>
          <a:xfrm>
            <a:off x="0" y="0"/>
            <a:ext cx="3962400" cy="342900"/>
          </a:xfrm>
          <a:prstGeom prst="rect"/>
        </p:spPr>
        <p:txBody>
          <a:bodyPr bIns="45720" lIns="91440" rIns="91440" rtlCol="0" tIns="45720" vert="horz"/>
          <a:lstStyle>
            <a:lvl1pPr algn="l">
              <a:defRPr sz="1200"/>
            </a:lvl1pPr>
          </a:lstStyle>
          <a:p/>
        </p:txBody>
      </p:sp>
      <p:sp>
        <p:nvSpPr>
          <p:cNvPr id="1048648" name="Date Placeholder 2"/>
          <p:cNvSpPr>
            <a:spLocks noGrp="1"/>
          </p:cNvSpPr>
          <p:nvPr>
            <p:ph type="dt" idx="1"/>
          </p:nvPr>
        </p:nvSpPr>
        <p:spPr>
          <a:xfrm>
            <a:off x="5180013" y="0"/>
            <a:ext cx="3962400" cy="342900"/>
          </a:xfrm>
          <a:prstGeom prst="rect"/>
        </p:spPr>
        <p:txBody>
          <a:bodyPr bIns="45720" lIns="91440" rIns="91440" rtlCol="0" tIns="45720" vert="horz"/>
          <a:lstStyle>
            <a:lvl1pPr algn="r">
              <a:defRPr sz="1200"/>
            </a:lvl1pPr>
          </a:lstStyle>
          <a:p>
            <a:r>
              <a:rPr lang="cs-CZ" smtClean="0"/>
              <a:t>1.7.2013</a:t>
            </a:r>
            <a:endParaRPr lang="cs-CZ" smtClean="0"/>
          </a:p>
        </p:txBody>
      </p:sp>
      <p:sp>
        <p:nvSpPr>
          <p:cNvPr id="1048649" name="Slide Image Placeholder 3"/>
          <p:cNvSpPr>
            <a:spLocks noChangeAspect="1" noRot="1" noGrp="1"/>
          </p:cNvSpPr>
          <p:nvPr>
            <p:ph type="sldImg" idx="2"/>
          </p:nvPr>
        </p:nvSpPr>
        <p:spPr>
          <a:xfrm>
            <a:off x="2857500" y="512763"/>
            <a:ext cx="3429000" cy="2566987"/>
          </a:xfrm>
          <a:prstGeom prst="rect"/>
          <a:noFill/>
          <a:ln w="12700">
            <a:solidFill>
              <a:prstClr val="black"/>
            </a:solidFill>
          </a:ln>
        </p:spPr>
        <p:txBody>
          <a:bodyPr anchor="ctr" bIns="45720" lIns="91440" rIns="91440" rtlCol="0" tIns="45720" vert="horz"/>
          <a:p/>
        </p:txBody>
      </p:sp>
      <p:sp>
        <p:nvSpPr>
          <p:cNvPr id="1048650" name="Notes Placeholder 4"/>
          <p:cNvSpPr>
            <a:spLocks noGrp="1"/>
          </p:cNvSpPr>
          <p:nvPr>
            <p:ph type="body" sz="quarter" idx="3"/>
          </p:nvPr>
        </p:nvSpPr>
        <p:spPr>
          <a:xfrm>
            <a:off x="914400" y="3251200"/>
            <a:ext cx="7315200" cy="3081338"/>
          </a:xfrm>
          <a:prstGeom prst="rect"/>
        </p:spPr>
        <p:txBody>
          <a:bodyPr anchor="ctr" bIns="45720" lIns="91440" rIns="91440" rtlCol="0" tIns="45720" vert="horz"/>
          <a:lstStyle>
            <a:lvl1pPr algn="l">
              <a:defRPr b="0" sz="1400" i="0" strike="noStrike" u="none"/>
            </a:lvl1pPr>
          </a:lstStyle>
          <a:p>
            <a:pPr algn="l"/>
          </a:p>
        </p:txBody>
      </p:sp>
      <p:sp>
        <p:nvSpPr>
          <p:cNvPr id="1048651" name="Footer Placeholder 5"/>
          <p:cNvSpPr>
            <a:spLocks noGrp="1"/>
          </p:cNvSpPr>
          <p:nvPr>
            <p:ph type="ftr" sz="quarter" idx="4"/>
          </p:nvPr>
        </p:nvSpPr>
        <p:spPr>
          <a:xfrm>
            <a:off x="0" y="6502400"/>
            <a:ext cx="3962400" cy="341313"/>
          </a:xfrm>
          <a:prstGeom prst="rect"/>
        </p:spPr>
        <p:txBody>
          <a:bodyPr anchor="b" bIns="45720" lIns="91440" rIns="91440" rtlCol="0" tIns="45720" vert="horz"/>
          <a:lstStyle>
            <a:lvl1pPr algn="l">
              <a:defRPr sz="1200"/>
            </a:lvl1pPr>
          </a:lstStyle>
          <a:p/>
        </p:txBody>
      </p:sp>
      <p:sp>
        <p:nvSpPr>
          <p:cNvPr id="1048652" name="Slide Number Placeholder 6"/>
          <p:cNvSpPr>
            <a:spLocks noGrp="1"/>
          </p:cNvSpPr>
          <p:nvPr>
            <p:ph type="sldNum" sz="quarter" idx="5"/>
          </p:nvPr>
        </p:nvSpPr>
        <p:spPr>
          <a:xfrm>
            <a:off x="5180013" y="6502400"/>
            <a:ext cx="3962400" cy="341313"/>
          </a:xfrm>
          <a:prstGeom prst="rect"/>
        </p:spPr>
        <p:txBody>
          <a:bodyPr anchor="b" bIns="45720" lIns="91440" rIns="91440" rtlCol="0" tIns="45720" vert="horz"/>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7" name="Header Placeholder 1"/>
          <p:cNvSpPr>
            <a:spLocks noGrp="1"/>
          </p:cNvSpPr>
          <p:nvPr>
            <p:ph type="hdr" sz="quarter"/>
          </p:nvPr>
        </p:nvSpPr>
        <p:spPr>
          <a:xfrm>
            <a:off x="0" y="0"/>
            <a:ext cx="3962400" cy="342900"/>
          </a:xfrm>
          <a:prstGeom prst="rect"/>
        </p:spPr>
        <p:txBody>
          <a:bodyPr bIns="45720" lIns="91440" rIns="91440" rtlCol="0" tIns="45720" vert="horz"/>
          <a:lstStyle>
            <a:lvl1pPr algn="l">
              <a:defRPr sz="1200"/>
            </a:lvl1pPr>
          </a:lstStyle>
          <a:p/>
        </p:txBody>
      </p:sp>
      <p:sp>
        <p:nvSpPr>
          <p:cNvPr id="1048628" name="Date Placeholder 2"/>
          <p:cNvSpPr>
            <a:spLocks noGrp="1"/>
          </p:cNvSpPr>
          <p:nvPr>
            <p:ph type="dt" idx="1"/>
          </p:nvPr>
        </p:nvSpPr>
        <p:spPr>
          <a:xfrm>
            <a:off x="5180013" y="0"/>
            <a:ext cx="3962400" cy="342900"/>
          </a:xfrm>
          <a:prstGeom prst="rect"/>
        </p:spPr>
        <p:txBody>
          <a:bodyPr bIns="45720" lIns="91440" rIns="91440" rtlCol="0" tIns="45720" vert="horz"/>
          <a:lstStyle>
            <a:lvl1pPr algn="r">
              <a:defRPr sz="1200"/>
            </a:lvl1pPr>
          </a:lstStyle>
          <a:p>
            <a:r>
              <a:rPr lang="cs-CZ" smtClean="0"/>
              <a:t>1.7.2013</a:t>
            </a:r>
            <a:endParaRPr lang="cs-CZ" smtClean="0"/>
          </a:p>
        </p:txBody>
      </p:sp>
      <p:sp>
        <p:nvSpPr>
          <p:cNvPr id="1048629" name="Slide Image Placeholder 3"/>
          <p:cNvSpPr>
            <a:spLocks noChangeAspect="1" noRot="1" noGrp="1"/>
          </p:cNvSpPr>
          <p:nvPr>
            <p:ph type="sldImg" idx="2"/>
          </p:nvPr>
        </p:nvSpPr>
        <p:spPr>
          <a:xfrm>
            <a:off x="2857500" y="512763"/>
            <a:ext cx="3429000" cy="2566987"/>
          </a:xfrm>
          <a:prstGeom prst="rect"/>
          <a:noFill/>
          <a:ln w="12700">
            <a:solidFill>
              <a:prstClr val="black"/>
            </a:solidFill>
          </a:ln>
        </p:spPr>
        <p:txBody>
          <a:bodyPr anchor="ctr" bIns="45720" lIns="91440" rIns="91440" rtlCol="0" tIns="45720" vert="horz"/>
          <a:p/>
        </p:txBody>
      </p:sp>
      <p:sp>
        <p:nvSpPr>
          <p:cNvPr id="1048630" name="Notes Placeholder 4"/>
          <p:cNvSpPr>
            <a:spLocks noGrp="1"/>
          </p:cNvSpPr>
          <p:nvPr>
            <p:ph type="body" sz="quarter" idx="3"/>
          </p:nvPr>
        </p:nvSpPr>
        <p:spPr>
          <a:xfrm>
            <a:off x="914400" y="3251200"/>
            <a:ext cx="7315200" cy="3081338"/>
          </a:xfrm>
          <a:prstGeom prst="rect"/>
        </p:spPr>
        <p:txBody>
          <a:bodyPr anchor="ctr" bIns="45720" lIns="91440" rIns="91440" rtlCol="0" tIns="45720" vert="horz"/>
          <a:lstStyle>
            <a:lvl1pPr algn="l">
              <a:defRPr b="0" sz="1400" i="0" strike="noStrike" u="none"/>
            </a:lvl1pPr>
          </a:lstStyle>
          <a:p>
            <a:pPr algn="l"/>
          </a:p>
        </p:txBody>
      </p:sp>
      <p:sp>
        <p:nvSpPr>
          <p:cNvPr id="1048631" name="Footer Placeholder 5"/>
          <p:cNvSpPr>
            <a:spLocks noGrp="1"/>
          </p:cNvSpPr>
          <p:nvPr>
            <p:ph type="ftr" sz="quarter" idx="4"/>
          </p:nvPr>
        </p:nvSpPr>
        <p:spPr>
          <a:xfrm>
            <a:off x="0" y="6502400"/>
            <a:ext cx="3962400" cy="341313"/>
          </a:xfrm>
          <a:prstGeom prst="rect"/>
        </p:spPr>
        <p:txBody>
          <a:bodyPr anchor="b" bIns="45720" lIns="91440" rIns="91440" rtlCol="0" tIns="45720" vert="horz"/>
          <a:lstStyle>
            <a:lvl1pPr algn="l">
              <a:defRPr sz="1200"/>
            </a:lvl1pPr>
          </a:lstStyle>
          <a:p/>
        </p:txBody>
      </p:sp>
      <p:sp>
        <p:nvSpPr>
          <p:cNvPr id="1048632" name="Slide Number Placeholder 6"/>
          <p:cNvSpPr>
            <a:spLocks noGrp="1"/>
          </p:cNvSpPr>
          <p:nvPr>
            <p:ph type="sldNum" sz="quarter" idx="5"/>
          </p:nvPr>
        </p:nvSpPr>
        <p:spPr>
          <a:xfrm>
            <a:off x="5180013" y="6502400"/>
            <a:ext cx="3962400" cy="341313"/>
          </a:xfrm>
          <a:prstGeom prst="rect"/>
        </p:spPr>
        <p:txBody>
          <a:bodyPr anchor="b" bIns="45720" lIns="91440" rIns="91440" rtlCol="0" tIns="45720" vert="horz"/>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10" name="Header Placeholder 1"/>
          <p:cNvSpPr>
            <a:spLocks noGrp="1"/>
          </p:cNvSpPr>
          <p:nvPr>
            <p:ph type="hdr" sz="quarter"/>
          </p:nvPr>
        </p:nvSpPr>
        <p:spPr>
          <a:xfrm>
            <a:off x="0" y="0"/>
            <a:ext cx="3962400" cy="342900"/>
          </a:xfrm>
          <a:prstGeom prst="rect"/>
        </p:spPr>
        <p:txBody>
          <a:bodyPr bIns="45720" lIns="91440" rIns="91440" rtlCol="0" tIns="45720" vert="horz"/>
          <a:lstStyle>
            <a:lvl1pPr algn="l">
              <a:defRPr sz="1200"/>
            </a:lvl1pPr>
          </a:lstStyle>
          <a:p/>
        </p:txBody>
      </p:sp>
      <p:sp>
        <p:nvSpPr>
          <p:cNvPr id="1048611" name="Date Placeholder 2"/>
          <p:cNvSpPr>
            <a:spLocks noGrp="1"/>
          </p:cNvSpPr>
          <p:nvPr>
            <p:ph type="dt" idx="1"/>
          </p:nvPr>
        </p:nvSpPr>
        <p:spPr>
          <a:xfrm>
            <a:off x="5180013" y="0"/>
            <a:ext cx="3962400" cy="342900"/>
          </a:xfrm>
          <a:prstGeom prst="rect"/>
        </p:spPr>
        <p:txBody>
          <a:bodyPr bIns="45720" lIns="91440" rIns="91440" rtlCol="0" tIns="45720" vert="horz"/>
          <a:lstStyle>
            <a:lvl1pPr algn="r">
              <a:defRPr sz="1200"/>
            </a:lvl1pPr>
          </a:lstStyle>
          <a:p>
            <a:r>
              <a:rPr lang="cs-CZ" smtClean="0"/>
              <a:t>1.7.2013</a:t>
            </a:r>
            <a:endParaRPr lang="cs-CZ" smtClean="0"/>
          </a:p>
        </p:txBody>
      </p:sp>
      <p:sp>
        <p:nvSpPr>
          <p:cNvPr id="1048612" name="Slide Image Placeholder 3"/>
          <p:cNvSpPr>
            <a:spLocks noChangeAspect="1" noRot="1" noGrp="1"/>
          </p:cNvSpPr>
          <p:nvPr>
            <p:ph type="sldImg" idx="2"/>
          </p:nvPr>
        </p:nvSpPr>
        <p:spPr>
          <a:xfrm>
            <a:off x="2857500" y="512763"/>
            <a:ext cx="3429000" cy="2566987"/>
          </a:xfrm>
          <a:prstGeom prst="rect"/>
          <a:noFill/>
          <a:ln w="12700">
            <a:solidFill>
              <a:prstClr val="black"/>
            </a:solidFill>
          </a:ln>
        </p:spPr>
        <p:txBody>
          <a:bodyPr anchor="ctr" bIns="45720" lIns="91440" rIns="91440" rtlCol="0" tIns="45720" vert="horz"/>
          <a:p/>
        </p:txBody>
      </p:sp>
      <p:sp>
        <p:nvSpPr>
          <p:cNvPr id="1048613" name="Notes Placeholder 4"/>
          <p:cNvSpPr>
            <a:spLocks noGrp="1"/>
          </p:cNvSpPr>
          <p:nvPr>
            <p:ph type="body" sz="quarter" idx="3"/>
          </p:nvPr>
        </p:nvSpPr>
        <p:spPr>
          <a:xfrm>
            <a:off x="914400" y="3251200"/>
            <a:ext cx="7315200" cy="3081338"/>
          </a:xfrm>
          <a:prstGeom prst="rect"/>
        </p:spPr>
        <p:txBody>
          <a:bodyPr anchor="ctr" bIns="45720" lIns="91440" rIns="91440" rtlCol="0" tIns="45720" vert="horz"/>
          <a:lstStyle>
            <a:lvl1pPr algn="l">
              <a:defRPr b="0" sz="1400" i="0" strike="noStrike" u="none"/>
            </a:lvl1pPr>
          </a:lstStyle>
          <a:p>
            <a:pPr algn="l"/>
          </a:p>
        </p:txBody>
      </p:sp>
      <p:sp>
        <p:nvSpPr>
          <p:cNvPr id="1048614" name="Footer Placeholder 5"/>
          <p:cNvSpPr>
            <a:spLocks noGrp="1"/>
          </p:cNvSpPr>
          <p:nvPr>
            <p:ph type="ftr" sz="quarter" idx="4"/>
          </p:nvPr>
        </p:nvSpPr>
        <p:spPr>
          <a:xfrm>
            <a:off x="0" y="6502400"/>
            <a:ext cx="3962400" cy="341313"/>
          </a:xfrm>
          <a:prstGeom prst="rect"/>
        </p:spPr>
        <p:txBody>
          <a:bodyPr anchor="b" bIns="45720" lIns="91440" rIns="91440" rtlCol="0" tIns="45720" vert="horz"/>
          <a:lstStyle>
            <a:lvl1pPr algn="l">
              <a:defRPr sz="1200"/>
            </a:lvl1pPr>
          </a:lstStyle>
          <a:p/>
        </p:txBody>
      </p:sp>
      <p:sp>
        <p:nvSpPr>
          <p:cNvPr id="1048615" name="Slide Number Placeholder 6"/>
          <p:cNvSpPr>
            <a:spLocks noGrp="1"/>
          </p:cNvSpPr>
          <p:nvPr>
            <p:ph type="sldNum" sz="quarter" idx="5"/>
          </p:nvPr>
        </p:nvSpPr>
        <p:spPr>
          <a:xfrm>
            <a:off x="5180013" y="6502400"/>
            <a:ext cx="3962400" cy="341313"/>
          </a:xfrm>
          <a:prstGeom prst="rect"/>
        </p:spPr>
        <p:txBody>
          <a:bodyPr anchor="b" bIns="45720" lIns="91440" rIns="91440" rtlCol="0" tIns="45720" vert="horz"/>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00" name=""/>
        <p:cNvGrpSpPr/>
        <p:nvPr/>
      </p:nvGrpSpPr>
      <p:grpSpPr>
        <a:xfrm>
          <a:off x="0" y="0"/>
          <a:ext cx="0" cy="0"/>
          <a:chOff x="0" y="0"/>
          <a:chExt cx="0" cy="0"/>
        </a:xfrm>
      </p:grpSpPr>
      <p:sp>
        <p:nvSpPr>
          <p:cNvPr id="1048961" name="Header Placeholder 1"/>
          <p:cNvSpPr>
            <a:spLocks noGrp="1"/>
          </p:cNvSpPr>
          <p:nvPr>
            <p:ph type="hdr" sz="quarter"/>
          </p:nvPr>
        </p:nvSpPr>
        <p:spPr>
          <a:xfrm>
            <a:off x="0" y="0"/>
            <a:ext cx="3962400" cy="342900"/>
          </a:xfrm>
          <a:prstGeom prst="rect"/>
        </p:spPr>
        <p:txBody>
          <a:bodyPr bIns="45720" lIns="91440" rIns="91440" rtlCol="0" tIns="45720" vert="horz"/>
          <a:lstStyle>
            <a:lvl1pPr algn="l">
              <a:defRPr sz="1200"/>
            </a:lvl1pPr>
          </a:lstStyle>
          <a:p>
            <a:r>
              <a:t/>
            </a:r>
          </a:p>
        </p:txBody>
      </p:sp>
      <p:sp>
        <p:nvSpPr>
          <p:cNvPr id="1048962" name="Date Placeholder 2"/>
          <p:cNvSpPr>
            <a:spLocks noGrp="1"/>
          </p:cNvSpPr>
          <p:nvPr>
            <p:ph type="dt" idx="1"/>
          </p:nvPr>
        </p:nvSpPr>
        <p:spPr>
          <a:xfrm>
            <a:off x="5180013" y="0"/>
            <a:ext cx="3962400" cy="342900"/>
          </a:xfrm>
          <a:prstGeom prst="rect"/>
        </p:spPr>
        <p:txBody>
          <a:bodyPr bIns="45720" lIns="91440" rIns="91440" rtlCol="0" tIns="45720" vert="horz"/>
          <a:lstStyle>
            <a:lvl1pPr algn="r">
              <a:defRPr sz="1200"/>
            </a:lvl1pPr>
          </a:lstStyle>
          <a:p>
            <a:r>
              <a:rPr lang="cs-CZ" smtClean="0"/>
              <a:t>1.7.2013</a:t>
            </a:r>
            <a:endParaRPr lang="cs-CZ" smtClean="0"/>
          </a:p>
        </p:txBody>
      </p:sp>
      <p:sp>
        <p:nvSpPr>
          <p:cNvPr id="1048963" name="Slide Image Placeholder 3"/>
          <p:cNvSpPr>
            <a:spLocks noChangeAspect="1" noRot="1" noGrp="1"/>
          </p:cNvSpPr>
          <p:nvPr>
            <p:ph type="sldImg" idx="2"/>
          </p:nvPr>
        </p:nvSpPr>
        <p:spPr>
          <a:xfrm>
            <a:off x="2857500" y="512763"/>
            <a:ext cx="3429000" cy="2566987"/>
          </a:xfrm>
          <a:prstGeom prst="rect"/>
          <a:noFill/>
          <a:ln w="12700">
            <a:solidFill>
              <a:prstClr val="black"/>
            </a:solidFill>
          </a:ln>
        </p:spPr>
        <p:txBody>
          <a:bodyPr anchor="ctr" bIns="45720" lIns="91440" rIns="91440" rtlCol="0" tIns="45720" vert="horz"/>
          <a:p>
            <a:r>
              <a:t/>
            </a:r>
          </a:p>
        </p:txBody>
      </p:sp>
      <p:sp>
        <p:nvSpPr>
          <p:cNvPr id="1048964" name="Notes Placeholder 4"/>
          <p:cNvSpPr>
            <a:spLocks noGrp="1"/>
          </p:cNvSpPr>
          <p:nvPr>
            <p:ph type="body" sz="quarter" idx="3"/>
          </p:nvPr>
        </p:nvSpPr>
        <p:spPr>
          <a:xfrm>
            <a:off x="914400" y="3251200"/>
            <a:ext cx="7315200" cy="3081338"/>
          </a:xfrm>
          <a:prstGeom prst="rect"/>
        </p:spPr>
        <p:txBody>
          <a:bodyPr anchor="ctr" bIns="45720" lIns="91440" rIns="91440" rtlCol="0" tIns="45720" vert="horz"/>
          <a:lstStyle>
            <a:lvl1pPr algn="l">
              <a:defRPr b="0" sz="1400" i="0" strike="noStrike" u="none"/>
            </a:lvl1pPr>
          </a:lstStyle>
          <a:p>
            <a:pPr algn="l"/>
            <a:r>
              <a:t/>
            </a:r>
          </a:p>
        </p:txBody>
      </p:sp>
      <p:sp>
        <p:nvSpPr>
          <p:cNvPr id="1048965" name="Footer Placeholder 5"/>
          <p:cNvSpPr>
            <a:spLocks noGrp="1"/>
          </p:cNvSpPr>
          <p:nvPr>
            <p:ph type="ftr" sz="quarter" idx="4"/>
          </p:nvPr>
        </p:nvSpPr>
        <p:spPr>
          <a:xfrm>
            <a:off x="0" y="6502400"/>
            <a:ext cx="3962400" cy="341313"/>
          </a:xfrm>
          <a:prstGeom prst="rect"/>
        </p:spPr>
        <p:txBody>
          <a:bodyPr anchor="b" bIns="45720" lIns="91440" rIns="91440" rtlCol="0" tIns="45720" vert="horz"/>
          <a:lstStyle>
            <a:lvl1pPr algn="l">
              <a:defRPr sz="1200"/>
            </a:lvl1pPr>
          </a:lstStyle>
          <a:p>
            <a:r>
              <a:t/>
            </a:r>
          </a:p>
        </p:txBody>
      </p:sp>
      <p:sp>
        <p:nvSpPr>
          <p:cNvPr id="1048966" name="Slide Number Placeholder 6"/>
          <p:cNvSpPr>
            <a:spLocks noGrp="1"/>
          </p:cNvSpPr>
          <p:nvPr>
            <p:ph type="sldNum" sz="quarter" idx="5"/>
          </p:nvPr>
        </p:nvSpPr>
        <p:spPr>
          <a:xfrm>
            <a:off x="5180013" y="6502400"/>
            <a:ext cx="3962400" cy="341313"/>
          </a:xfrm>
          <a:prstGeom prst="rect"/>
        </p:spPr>
        <p:txBody>
          <a:bodyPr anchor="b" bIns="45720" lIns="91440" rIns="91440" rtlCol="0" tIns="45720" vert="horz"/>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40" name=""/>
        <p:cNvGrpSpPr/>
        <p:nvPr/>
      </p:nvGrpSpPr>
      <p:grpSpPr>
        <a:xfrm>
          <a:off x="0" y="0"/>
          <a:ext cx="0" cy="0"/>
          <a:chOff x="0" y="0"/>
          <a:chExt cx="0" cy="0"/>
        </a:xfrm>
      </p:grpSpPr>
      <p:sp>
        <p:nvSpPr>
          <p:cNvPr id="1048592" name="Title 1"/>
          <p:cNvSpPr>
            <a:spLocks noGrp="1"/>
          </p:cNvSpPr>
          <p:nvPr>
            <p:ph type="ctrTitle"/>
          </p:nvPr>
        </p:nvSpPr>
        <p:spPr>
          <a:xfrm>
            <a:off x="685800" y="2130425"/>
            <a:ext cx="7772400" cy="1470025"/>
          </a:xfrm>
        </p:spPr>
        <p:txBody>
          <a:bodyPr/>
          <a:p>
            <a:r>
              <a:rPr lang="en-US"/>
              <a:t>Click to edit Master title style</a:t>
            </a:r>
            <a:endParaRPr lang="en-US"/>
          </a:p>
        </p:txBody>
      </p:sp>
      <p:sp>
        <p:nvSpPr>
          <p:cNvPr id="1048593"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endParaRPr lang="en-US"/>
          </a:p>
        </p:txBody>
      </p:sp>
      <p:sp>
        <p:nvSpPr>
          <p:cNvPr id="1048594" name="Date Placeholder 3"/>
          <p:cNvSpPr>
            <a:spLocks noGrp="1"/>
          </p:cNvSpPr>
          <p:nvPr>
            <p:ph type="dt" sz="half" idx="10"/>
          </p:nvPr>
        </p:nvSpPr>
        <p:spPr/>
        <p:txBody>
          <a:bodyPr/>
          <a:p>
            <a:fld id="{5BCAD085-E8A6-8845-BD4E-CB4CCA059FC4}" type="datetimeFigureOut">
              <a:rPr lang="en-US" smtClean="0"/>
            </a:fld>
            <a:endParaRPr lang="en-US"/>
          </a:p>
        </p:txBody>
      </p:sp>
      <p:sp>
        <p:nvSpPr>
          <p:cNvPr id="1048595" name="Footer Placeholder 4"/>
          <p:cNvSpPr>
            <a:spLocks noGrp="1"/>
          </p:cNvSpPr>
          <p:nvPr>
            <p:ph type="ftr" sz="quarter" idx="11"/>
          </p:nvPr>
        </p:nvSpPr>
        <p:spPr/>
        <p:txBody>
          <a:bodyPr/>
          <a:p>
            <a:endParaRPr lang="en-US"/>
          </a:p>
        </p:txBody>
      </p:sp>
      <p:sp>
        <p:nvSpPr>
          <p:cNvPr id="1048596" name="Slide Number Placeholder 5"/>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76" name=""/>
        <p:cNvGrpSpPr/>
        <p:nvPr/>
      </p:nvGrpSpPr>
      <p:grpSpPr>
        <a:xfrm>
          <a:off x="0" y="0"/>
          <a:ext cx="0" cy="0"/>
          <a:chOff x="0" y="0"/>
          <a:chExt cx="0" cy="0"/>
        </a:xfrm>
      </p:grpSpPr>
      <p:sp>
        <p:nvSpPr>
          <p:cNvPr id="1048894" name="Title 1"/>
          <p:cNvSpPr>
            <a:spLocks noGrp="1"/>
          </p:cNvSpPr>
          <p:nvPr>
            <p:ph type="title"/>
          </p:nvPr>
        </p:nvSpPr>
        <p:spPr/>
        <p:txBody>
          <a:bodyPr/>
          <a:p>
            <a:r>
              <a:rPr lang="en-US"/>
              <a:t>Click to edit Master title style</a:t>
            </a:r>
            <a:endParaRPr lang="en-US"/>
          </a:p>
        </p:txBody>
      </p:sp>
      <p:sp>
        <p:nvSpPr>
          <p:cNvPr id="1048895" name="Content Placeholder 2"/>
          <p:cNvSpPr>
            <a:spLocks noGrp="1"/>
          </p:cNvSpPr>
          <p:nvPr>
            <p:ph idx="1"/>
          </p:nvPr>
        </p:nvSpPr>
        <p:spPr/>
        <p:txBody>
          <a:bodyPr/>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48896" name="Date Placeholder 3"/>
          <p:cNvSpPr>
            <a:spLocks noGrp="1"/>
          </p:cNvSpPr>
          <p:nvPr>
            <p:ph type="dt" sz="half" idx="10"/>
          </p:nvPr>
        </p:nvSpPr>
        <p:spPr/>
        <p:txBody>
          <a:bodyPr/>
          <a:p>
            <a:fld id="{5BCAD085-E8A6-8845-BD4E-CB4CCA059FC4}" type="datetimeFigureOut">
              <a:rPr lang="en-US" smtClean="0"/>
            </a:fld>
            <a:endParaRPr lang="en-US"/>
          </a:p>
        </p:txBody>
      </p:sp>
      <p:sp>
        <p:nvSpPr>
          <p:cNvPr id="1048897" name="Footer Placeholder 4"/>
          <p:cNvSpPr>
            <a:spLocks noGrp="1"/>
          </p:cNvSpPr>
          <p:nvPr>
            <p:ph type="ftr" sz="quarter" idx="11"/>
          </p:nvPr>
        </p:nvSpPr>
        <p:spPr/>
        <p:txBody>
          <a:bodyPr/>
          <a:p>
            <a:endParaRPr lang="en-US"/>
          </a:p>
        </p:txBody>
      </p:sp>
      <p:sp>
        <p:nvSpPr>
          <p:cNvPr id="1048898" name="Slide Number Placeholder 5"/>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79" name=""/>
        <p:cNvGrpSpPr/>
        <p:nvPr/>
      </p:nvGrpSpPr>
      <p:grpSpPr>
        <a:xfrm>
          <a:off x="0" y="0"/>
          <a:ext cx="0" cy="0"/>
          <a:chOff x="0" y="0"/>
          <a:chExt cx="0" cy="0"/>
        </a:xfrm>
      </p:grpSpPr>
      <p:sp>
        <p:nvSpPr>
          <p:cNvPr id="1048910" name="Title 1"/>
          <p:cNvSpPr>
            <a:spLocks noGrp="1"/>
          </p:cNvSpPr>
          <p:nvPr>
            <p:ph type="title"/>
          </p:nvPr>
        </p:nvSpPr>
        <p:spPr>
          <a:xfrm>
            <a:off x="722313" y="4406900"/>
            <a:ext cx="7772400" cy="1362075"/>
          </a:xfrm>
        </p:spPr>
        <p:txBody>
          <a:bodyPr anchor="t"/>
          <a:lstStyle>
            <a:lvl1pPr algn="l">
              <a:defRPr b="1" cap="all" sz="4000"/>
            </a:lvl1pPr>
          </a:lstStyle>
          <a:p>
            <a:r>
              <a:rPr lang="en-US"/>
              <a:t>Click to edit Master title style</a:t>
            </a:r>
            <a:endParaRPr lang="en-US"/>
          </a:p>
        </p:txBody>
      </p:sp>
      <p:sp>
        <p:nvSpPr>
          <p:cNvPr id="1048911"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endParaRPr lang="en-US"/>
          </a:p>
        </p:txBody>
      </p:sp>
      <p:sp>
        <p:nvSpPr>
          <p:cNvPr id="1048912" name="Date Placeholder 3"/>
          <p:cNvSpPr>
            <a:spLocks noGrp="1"/>
          </p:cNvSpPr>
          <p:nvPr>
            <p:ph type="dt" sz="half" idx="10"/>
          </p:nvPr>
        </p:nvSpPr>
        <p:spPr/>
        <p:txBody>
          <a:bodyPr/>
          <a:p>
            <a:fld id="{5BCAD085-E8A6-8845-BD4E-CB4CCA059FC4}" type="datetimeFigureOut">
              <a:rPr lang="en-US" smtClean="0"/>
            </a:fld>
            <a:endParaRPr lang="en-US"/>
          </a:p>
        </p:txBody>
      </p:sp>
      <p:sp>
        <p:nvSpPr>
          <p:cNvPr id="1048913" name="Footer Placeholder 4"/>
          <p:cNvSpPr>
            <a:spLocks noGrp="1"/>
          </p:cNvSpPr>
          <p:nvPr>
            <p:ph type="ftr" sz="quarter" idx="11"/>
          </p:nvPr>
        </p:nvSpPr>
        <p:spPr/>
        <p:txBody>
          <a:bodyPr/>
          <a:p>
            <a:endParaRPr lang="en-US"/>
          </a:p>
        </p:txBody>
      </p:sp>
      <p:sp>
        <p:nvSpPr>
          <p:cNvPr id="1048914" name="Slide Number Placeholder 5"/>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80" name=""/>
        <p:cNvGrpSpPr/>
        <p:nvPr/>
      </p:nvGrpSpPr>
      <p:grpSpPr>
        <a:xfrm>
          <a:off x="0" y="0"/>
          <a:ext cx="0" cy="0"/>
          <a:chOff x="0" y="0"/>
          <a:chExt cx="0" cy="0"/>
        </a:xfrm>
      </p:grpSpPr>
      <p:sp>
        <p:nvSpPr>
          <p:cNvPr id="1048915" name="Title 1"/>
          <p:cNvSpPr>
            <a:spLocks noGrp="1"/>
          </p:cNvSpPr>
          <p:nvPr>
            <p:ph type="title"/>
          </p:nvPr>
        </p:nvSpPr>
        <p:spPr/>
        <p:txBody>
          <a:bodyPr/>
          <a:p>
            <a:r>
              <a:rPr lang="en-US"/>
              <a:t>Click to edit Master title style</a:t>
            </a:r>
            <a:endParaRPr lang="en-US"/>
          </a:p>
        </p:txBody>
      </p:sp>
      <p:sp>
        <p:nvSpPr>
          <p:cNvPr id="1048916"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48917"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48918" name="Date Placeholder 4"/>
          <p:cNvSpPr>
            <a:spLocks noGrp="1"/>
          </p:cNvSpPr>
          <p:nvPr>
            <p:ph type="dt" sz="half" idx="10"/>
          </p:nvPr>
        </p:nvSpPr>
        <p:spPr/>
        <p:txBody>
          <a:bodyPr/>
          <a:p>
            <a:fld id="{5BCAD085-E8A6-8845-BD4E-CB4CCA059FC4}" type="datetimeFigureOut">
              <a:rPr lang="en-US" smtClean="0"/>
            </a:fld>
            <a:endParaRPr lang="en-US"/>
          </a:p>
        </p:txBody>
      </p:sp>
      <p:sp>
        <p:nvSpPr>
          <p:cNvPr id="1048919" name="Footer Placeholder 5"/>
          <p:cNvSpPr>
            <a:spLocks noGrp="1"/>
          </p:cNvSpPr>
          <p:nvPr>
            <p:ph type="ftr" sz="quarter" idx="11"/>
          </p:nvPr>
        </p:nvSpPr>
        <p:spPr/>
        <p:txBody>
          <a:bodyPr/>
          <a:p>
            <a:endParaRPr lang="en-US"/>
          </a:p>
        </p:txBody>
      </p:sp>
      <p:sp>
        <p:nvSpPr>
          <p:cNvPr id="1048920" name="Slide Number Placeholder 6"/>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81" name=""/>
        <p:cNvGrpSpPr/>
        <p:nvPr/>
      </p:nvGrpSpPr>
      <p:grpSpPr>
        <a:xfrm>
          <a:off x="0" y="0"/>
          <a:ext cx="0" cy="0"/>
          <a:chOff x="0" y="0"/>
          <a:chExt cx="0" cy="0"/>
        </a:xfrm>
      </p:grpSpPr>
      <p:sp>
        <p:nvSpPr>
          <p:cNvPr id="1048921" name="Title 1"/>
          <p:cNvSpPr>
            <a:spLocks noGrp="1"/>
          </p:cNvSpPr>
          <p:nvPr>
            <p:ph type="title"/>
          </p:nvPr>
        </p:nvSpPr>
        <p:spPr/>
        <p:txBody>
          <a:bodyPr/>
          <a:p>
            <a:r>
              <a:rPr lang="en-US"/>
              <a:t>Click to edit Master title style</a:t>
            </a:r>
            <a:endParaRPr lang="en-US"/>
          </a:p>
        </p:txBody>
      </p:sp>
      <p:sp>
        <p:nvSpPr>
          <p:cNvPr id="1048922"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endParaRPr lang="en-US"/>
          </a:p>
        </p:txBody>
      </p:sp>
      <p:sp>
        <p:nvSpPr>
          <p:cNvPr id="1048923"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48924"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endParaRPr lang="en-US"/>
          </a:p>
        </p:txBody>
      </p:sp>
      <p:sp>
        <p:nvSpPr>
          <p:cNvPr id="1048925"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48926" name="Date Placeholder 6"/>
          <p:cNvSpPr>
            <a:spLocks noGrp="1"/>
          </p:cNvSpPr>
          <p:nvPr>
            <p:ph type="dt" sz="half" idx="10"/>
          </p:nvPr>
        </p:nvSpPr>
        <p:spPr/>
        <p:txBody>
          <a:bodyPr/>
          <a:p>
            <a:fld id="{5BCAD085-E8A6-8845-BD4E-CB4CCA059FC4}" type="datetimeFigureOut">
              <a:rPr lang="en-US" smtClean="0"/>
            </a:fld>
            <a:endParaRPr lang="en-US"/>
          </a:p>
        </p:txBody>
      </p:sp>
      <p:sp>
        <p:nvSpPr>
          <p:cNvPr id="1048927" name="Footer Placeholder 7"/>
          <p:cNvSpPr>
            <a:spLocks noGrp="1"/>
          </p:cNvSpPr>
          <p:nvPr>
            <p:ph type="ftr" sz="quarter" idx="11"/>
          </p:nvPr>
        </p:nvSpPr>
        <p:spPr/>
        <p:txBody>
          <a:bodyPr/>
          <a:p>
            <a:endParaRPr lang="en-US"/>
          </a:p>
        </p:txBody>
      </p:sp>
      <p:sp>
        <p:nvSpPr>
          <p:cNvPr id="1048928" name="Slide Number Placeholder 8"/>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74" name=""/>
        <p:cNvGrpSpPr/>
        <p:nvPr/>
      </p:nvGrpSpPr>
      <p:grpSpPr>
        <a:xfrm>
          <a:off x="0" y="0"/>
          <a:ext cx="0" cy="0"/>
          <a:chOff x="0" y="0"/>
          <a:chExt cx="0" cy="0"/>
        </a:xfrm>
      </p:grpSpPr>
      <p:sp>
        <p:nvSpPr>
          <p:cNvPr id="1048885" name="Title 1"/>
          <p:cNvSpPr>
            <a:spLocks noGrp="1"/>
          </p:cNvSpPr>
          <p:nvPr>
            <p:ph type="title"/>
          </p:nvPr>
        </p:nvSpPr>
        <p:spPr/>
        <p:txBody>
          <a:bodyPr/>
          <a:p>
            <a:r>
              <a:rPr lang="en-US"/>
              <a:t>Click to edit Master title style</a:t>
            </a:r>
            <a:endParaRPr lang="en-US"/>
          </a:p>
        </p:txBody>
      </p:sp>
      <p:sp>
        <p:nvSpPr>
          <p:cNvPr id="1048886" name="Date Placeholder 2"/>
          <p:cNvSpPr>
            <a:spLocks noGrp="1"/>
          </p:cNvSpPr>
          <p:nvPr>
            <p:ph type="dt" sz="half" idx="10"/>
          </p:nvPr>
        </p:nvSpPr>
        <p:spPr/>
        <p:txBody>
          <a:bodyPr/>
          <a:p>
            <a:fld id="{5BCAD085-E8A6-8845-BD4E-CB4CCA059FC4}" type="datetimeFigureOut">
              <a:rPr lang="en-US" smtClean="0"/>
            </a:fld>
            <a:endParaRPr lang="en-US"/>
          </a:p>
        </p:txBody>
      </p:sp>
      <p:sp>
        <p:nvSpPr>
          <p:cNvPr id="1048887" name="Footer Placeholder 3"/>
          <p:cNvSpPr>
            <a:spLocks noGrp="1"/>
          </p:cNvSpPr>
          <p:nvPr>
            <p:ph type="ftr" sz="quarter" idx="11"/>
          </p:nvPr>
        </p:nvSpPr>
        <p:spPr/>
        <p:txBody>
          <a:bodyPr/>
          <a:p>
            <a:endParaRPr lang="en-US"/>
          </a:p>
        </p:txBody>
      </p:sp>
      <p:sp>
        <p:nvSpPr>
          <p:cNvPr id="1048888" name="Slide Number Placeholder 4"/>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36" name=""/>
        <p:cNvGrpSpPr/>
        <p:nvPr/>
      </p:nvGrpSpPr>
      <p:grpSpPr>
        <a:xfrm>
          <a:off x="0" y="0"/>
          <a:ext cx="0" cy="0"/>
          <a:chOff x="0" y="0"/>
          <a:chExt cx="0" cy="0"/>
        </a:xfrm>
      </p:grpSpPr>
      <p:sp>
        <p:nvSpPr>
          <p:cNvPr id="1048581" name="Date Placeholder 1"/>
          <p:cNvSpPr>
            <a:spLocks noGrp="1"/>
          </p:cNvSpPr>
          <p:nvPr>
            <p:ph type="dt" sz="half" idx="10"/>
          </p:nvPr>
        </p:nvSpPr>
        <p:spPr/>
        <p:txBody>
          <a:bodyPr/>
          <a:p>
            <a:fld id="{5BCAD085-E8A6-8845-BD4E-CB4CCA059FC4}" type="datetimeFigureOut">
              <a:rPr lang="en-US" smtClean="0"/>
            </a:fld>
            <a:endParaRPr lang="en-US"/>
          </a:p>
        </p:txBody>
      </p:sp>
      <p:sp>
        <p:nvSpPr>
          <p:cNvPr id="1048582" name="Footer Placeholder 2"/>
          <p:cNvSpPr>
            <a:spLocks noGrp="1"/>
          </p:cNvSpPr>
          <p:nvPr>
            <p:ph type="ftr" sz="quarter" idx="11"/>
          </p:nvPr>
        </p:nvSpPr>
        <p:spPr/>
        <p:txBody>
          <a:bodyPr/>
          <a:p>
            <a:endParaRPr lang="en-US"/>
          </a:p>
        </p:txBody>
      </p:sp>
      <p:sp>
        <p:nvSpPr>
          <p:cNvPr id="1048583" name="Slide Number Placeholder 3"/>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82" name=""/>
        <p:cNvGrpSpPr/>
        <p:nvPr/>
      </p:nvGrpSpPr>
      <p:grpSpPr>
        <a:xfrm>
          <a:off x="0" y="0"/>
          <a:ext cx="0" cy="0"/>
          <a:chOff x="0" y="0"/>
          <a:chExt cx="0" cy="0"/>
        </a:xfrm>
      </p:grpSpPr>
      <p:sp>
        <p:nvSpPr>
          <p:cNvPr id="1048929" name="Title 1"/>
          <p:cNvSpPr>
            <a:spLocks noGrp="1"/>
          </p:cNvSpPr>
          <p:nvPr>
            <p:ph type="title"/>
          </p:nvPr>
        </p:nvSpPr>
        <p:spPr>
          <a:xfrm>
            <a:off x="457200" y="273050"/>
            <a:ext cx="3008313" cy="1162050"/>
          </a:xfrm>
        </p:spPr>
        <p:txBody>
          <a:bodyPr anchor="b"/>
          <a:lstStyle>
            <a:lvl1pPr algn="l">
              <a:defRPr b="1" sz="2000"/>
            </a:lvl1pPr>
          </a:lstStyle>
          <a:p>
            <a:r>
              <a:rPr lang="en-US"/>
              <a:t>Click to edit Master title style</a:t>
            </a:r>
            <a:endParaRPr lang="en-US"/>
          </a:p>
        </p:txBody>
      </p:sp>
      <p:sp>
        <p:nvSpPr>
          <p:cNvPr id="1048930"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48931"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endParaRPr lang="en-US"/>
          </a:p>
        </p:txBody>
      </p:sp>
      <p:sp>
        <p:nvSpPr>
          <p:cNvPr id="1048932" name="Date Placeholder 4"/>
          <p:cNvSpPr>
            <a:spLocks noGrp="1"/>
          </p:cNvSpPr>
          <p:nvPr>
            <p:ph type="dt" sz="half" idx="10"/>
          </p:nvPr>
        </p:nvSpPr>
        <p:spPr/>
        <p:txBody>
          <a:bodyPr/>
          <a:p>
            <a:fld id="{5BCAD085-E8A6-8845-BD4E-CB4CCA059FC4}" type="datetimeFigureOut">
              <a:rPr lang="en-US" smtClean="0"/>
            </a:fld>
            <a:endParaRPr lang="en-US"/>
          </a:p>
        </p:txBody>
      </p:sp>
      <p:sp>
        <p:nvSpPr>
          <p:cNvPr id="1048933" name="Footer Placeholder 5"/>
          <p:cNvSpPr>
            <a:spLocks noGrp="1"/>
          </p:cNvSpPr>
          <p:nvPr>
            <p:ph type="ftr" sz="quarter" idx="11"/>
          </p:nvPr>
        </p:nvSpPr>
        <p:spPr/>
        <p:txBody>
          <a:bodyPr/>
          <a:p>
            <a:endParaRPr lang="en-US"/>
          </a:p>
        </p:txBody>
      </p:sp>
      <p:sp>
        <p:nvSpPr>
          <p:cNvPr id="1048934" name="Slide Number Placeholder 6"/>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77" name=""/>
        <p:cNvGrpSpPr/>
        <p:nvPr/>
      </p:nvGrpSpPr>
      <p:grpSpPr>
        <a:xfrm>
          <a:off x="0" y="0"/>
          <a:ext cx="0" cy="0"/>
          <a:chOff x="0" y="0"/>
          <a:chExt cx="0" cy="0"/>
        </a:xfrm>
      </p:grpSpPr>
      <p:sp>
        <p:nvSpPr>
          <p:cNvPr id="1048899" name="Title 1"/>
          <p:cNvSpPr>
            <a:spLocks noGrp="1"/>
          </p:cNvSpPr>
          <p:nvPr>
            <p:ph type="title"/>
          </p:nvPr>
        </p:nvSpPr>
        <p:spPr>
          <a:xfrm>
            <a:off x="1792288" y="4800600"/>
            <a:ext cx="5486400" cy="566738"/>
          </a:xfrm>
        </p:spPr>
        <p:txBody>
          <a:bodyPr anchor="b"/>
          <a:lstStyle>
            <a:lvl1pPr algn="l">
              <a:defRPr b="1" sz="2000"/>
            </a:lvl1pPr>
          </a:lstStyle>
          <a:p>
            <a:r>
              <a:rPr lang="en-US"/>
              <a:t>Click to edit Master title style</a:t>
            </a:r>
            <a:endParaRPr lang="en-US"/>
          </a:p>
        </p:txBody>
      </p:sp>
      <p:sp>
        <p:nvSpPr>
          <p:cNvPr id="1048900"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901"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endParaRPr lang="en-US"/>
          </a:p>
        </p:txBody>
      </p:sp>
      <p:sp>
        <p:nvSpPr>
          <p:cNvPr id="1048902" name="Date Placeholder 4"/>
          <p:cNvSpPr>
            <a:spLocks noGrp="1"/>
          </p:cNvSpPr>
          <p:nvPr>
            <p:ph type="dt" sz="half" idx="10"/>
          </p:nvPr>
        </p:nvSpPr>
        <p:spPr/>
        <p:txBody>
          <a:bodyPr/>
          <a:p>
            <a:fld id="{5BCAD085-E8A6-8845-BD4E-CB4CCA059FC4}" type="datetimeFigureOut">
              <a:rPr lang="en-US" smtClean="0"/>
            </a:fld>
            <a:endParaRPr lang="en-US"/>
          </a:p>
        </p:txBody>
      </p:sp>
      <p:sp>
        <p:nvSpPr>
          <p:cNvPr id="1048903" name="Footer Placeholder 5"/>
          <p:cNvSpPr>
            <a:spLocks noGrp="1"/>
          </p:cNvSpPr>
          <p:nvPr>
            <p:ph type="ftr" sz="quarter" idx="11"/>
          </p:nvPr>
        </p:nvSpPr>
        <p:spPr/>
        <p:txBody>
          <a:bodyPr/>
          <a:p>
            <a:endParaRPr lang="en-US"/>
          </a:p>
        </p:txBody>
      </p:sp>
      <p:sp>
        <p:nvSpPr>
          <p:cNvPr id="1048904" name="Slide Number Placeholder 6"/>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78" name=""/>
        <p:cNvGrpSpPr/>
        <p:nvPr/>
      </p:nvGrpSpPr>
      <p:grpSpPr>
        <a:xfrm>
          <a:off x="0" y="0"/>
          <a:ext cx="0" cy="0"/>
          <a:chOff x="0" y="0"/>
          <a:chExt cx="0" cy="0"/>
        </a:xfrm>
      </p:grpSpPr>
      <p:sp>
        <p:nvSpPr>
          <p:cNvPr id="1048905" name="Title 1"/>
          <p:cNvSpPr>
            <a:spLocks noGrp="1"/>
          </p:cNvSpPr>
          <p:nvPr>
            <p:ph type="title"/>
          </p:nvPr>
        </p:nvSpPr>
        <p:spPr/>
        <p:txBody>
          <a:bodyPr/>
          <a:p>
            <a:r>
              <a:rPr lang="en-US"/>
              <a:t>Click to edit Master title style</a:t>
            </a:r>
            <a:endParaRPr lang="en-US"/>
          </a:p>
        </p:txBody>
      </p:sp>
      <p:sp>
        <p:nvSpPr>
          <p:cNvPr id="1048906" name="Vertical Text Placeholder 2"/>
          <p:cNvSpPr>
            <a:spLocks noGrp="1"/>
          </p:cNvSpPr>
          <p:nvPr>
            <p:ph type="body" orient="vert" idx="1"/>
          </p:nvPr>
        </p:nvSpPr>
        <p:spPr/>
        <p:txBody>
          <a:bodyPr vert="eaVert"/>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48907" name="Date Placeholder 3"/>
          <p:cNvSpPr>
            <a:spLocks noGrp="1"/>
          </p:cNvSpPr>
          <p:nvPr>
            <p:ph type="dt" sz="half" idx="10"/>
          </p:nvPr>
        </p:nvSpPr>
        <p:spPr/>
        <p:txBody>
          <a:bodyPr/>
          <a:p>
            <a:fld id="{5BCAD085-E8A6-8845-BD4E-CB4CCA059FC4}" type="datetimeFigureOut">
              <a:rPr lang="en-US" smtClean="0"/>
            </a:fld>
            <a:endParaRPr lang="en-US"/>
          </a:p>
        </p:txBody>
      </p:sp>
      <p:sp>
        <p:nvSpPr>
          <p:cNvPr id="1048908" name="Footer Placeholder 4"/>
          <p:cNvSpPr>
            <a:spLocks noGrp="1"/>
          </p:cNvSpPr>
          <p:nvPr>
            <p:ph type="ftr" sz="quarter" idx="11"/>
          </p:nvPr>
        </p:nvSpPr>
        <p:spPr/>
        <p:txBody>
          <a:bodyPr/>
          <a:p>
            <a:endParaRPr lang="en-US"/>
          </a:p>
        </p:txBody>
      </p:sp>
      <p:sp>
        <p:nvSpPr>
          <p:cNvPr id="1048909" name="Slide Number Placeholder 5"/>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75" name=""/>
        <p:cNvGrpSpPr/>
        <p:nvPr/>
      </p:nvGrpSpPr>
      <p:grpSpPr>
        <a:xfrm>
          <a:off x="0" y="0"/>
          <a:ext cx="0" cy="0"/>
          <a:chOff x="0" y="0"/>
          <a:chExt cx="0" cy="0"/>
        </a:xfrm>
      </p:grpSpPr>
      <p:sp>
        <p:nvSpPr>
          <p:cNvPr id="1048889" name="Vertical Title 1"/>
          <p:cNvSpPr>
            <a:spLocks noGrp="1"/>
          </p:cNvSpPr>
          <p:nvPr>
            <p:ph type="title" orient="vert"/>
          </p:nvPr>
        </p:nvSpPr>
        <p:spPr>
          <a:xfrm>
            <a:off x="6629400" y="274638"/>
            <a:ext cx="2057400" cy="5851525"/>
          </a:xfrm>
        </p:spPr>
        <p:txBody>
          <a:bodyPr vert="eaVert"/>
          <a:p>
            <a:r>
              <a:rPr lang="en-US"/>
              <a:t>Click to edit Master title style</a:t>
            </a:r>
            <a:endParaRPr lang="en-US"/>
          </a:p>
        </p:txBody>
      </p:sp>
      <p:sp>
        <p:nvSpPr>
          <p:cNvPr id="1048890" name="Vertical Text Placeholder 2"/>
          <p:cNvSpPr>
            <a:spLocks noGrp="1"/>
          </p:cNvSpPr>
          <p:nvPr>
            <p:ph type="body" orient="vert" idx="1"/>
          </p:nvPr>
        </p:nvSpPr>
        <p:spPr>
          <a:xfrm>
            <a:off x="457200" y="274638"/>
            <a:ext cx="6019800" cy="5851525"/>
          </a:xfrm>
        </p:spPr>
        <p:txBody>
          <a:bodyPr vert="eaVert"/>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048891" name="Date Placeholder 3"/>
          <p:cNvSpPr>
            <a:spLocks noGrp="1"/>
          </p:cNvSpPr>
          <p:nvPr>
            <p:ph type="dt" sz="half" idx="10"/>
          </p:nvPr>
        </p:nvSpPr>
        <p:spPr/>
        <p:txBody>
          <a:bodyPr/>
          <a:p>
            <a:fld id="{5BCAD085-E8A6-8845-BD4E-CB4CCA059FC4}" type="datetimeFigureOut">
              <a:rPr lang="en-US" smtClean="0"/>
            </a:fld>
            <a:endParaRPr lang="en-US"/>
          </a:p>
        </p:txBody>
      </p:sp>
      <p:sp>
        <p:nvSpPr>
          <p:cNvPr id="1048892" name="Footer Placeholder 4"/>
          <p:cNvSpPr>
            <a:spLocks noGrp="1"/>
          </p:cNvSpPr>
          <p:nvPr>
            <p:ph type="ftr" sz="quarter" idx="11"/>
          </p:nvPr>
        </p:nvSpPr>
        <p:spPr/>
        <p:txBody>
          <a:bodyPr/>
          <a:p>
            <a:endParaRPr lang="en-US"/>
          </a:p>
        </p:txBody>
      </p:sp>
      <p:sp>
        <p:nvSpPr>
          <p:cNvPr id="1048893" name="Slide Number Placeholder 5"/>
          <p:cNvSpPr>
            <a:spLocks noGrp="1"/>
          </p:cNvSpPr>
          <p:nvPr>
            <p:ph type="sldNum" sz="quarter" idx="12"/>
          </p:nvPr>
        </p:nvSpPr>
        <p:spPr/>
        <p:txBody>
          <a:bodyPr/>
          <a:p>
            <a:fld id="{C1FF6DA9-008F-8B48-92A6-B652298478BF}"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4"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a:latin typeface="微软雅黑" panose="020B0503020204020204" charset="-122"/>
                <a:ea typeface="微软雅黑" panose="020B0503020204020204" charset="-122"/>
              </a:rPr>
              <a:t>Click to edit Master title style</a:t>
            </a:r>
            <a:endParaRPr lang="en-US">
              <a:latin typeface="微软雅黑" panose="020B0503020204020204" charset="-122"/>
              <a:ea typeface="微软雅黑" panose="020B0503020204020204" charset="-122"/>
            </a:endParaRPr>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a:latin typeface="微软雅黑" panose="020B0503020204020204" charset="-122"/>
                <a:ea typeface="微软雅黑" panose="020B0503020204020204" charset="-122"/>
              </a:rPr>
              <a:t>Click to edit Master text styles</a:t>
            </a:r>
            <a:endParaRPr lang="en-US">
              <a:latin typeface="微软雅黑" panose="020B0503020204020204" charset="-122"/>
              <a:ea typeface="微软雅黑" panose="020B0503020204020204" charset="-122"/>
            </a:endParaRPr>
          </a:p>
          <a:p>
            <a:pPr lvl="1"/>
            <a:r>
              <a:rPr lang="en-US">
                <a:latin typeface="微软雅黑" panose="020B0503020204020204" charset="-122"/>
                <a:ea typeface="微软雅黑" panose="020B0503020204020204" charset="-122"/>
              </a:rPr>
              <a:t>Second level</a:t>
            </a:r>
            <a:endParaRPr lang="en-US">
              <a:latin typeface="微软雅黑" panose="020B0503020204020204" charset="-122"/>
              <a:ea typeface="微软雅黑" panose="020B0503020204020204" charset="-122"/>
            </a:endParaRPr>
          </a:p>
          <a:p>
            <a:pPr lvl="2"/>
            <a:r>
              <a:rPr lang="en-US">
                <a:latin typeface="微软雅黑" panose="020B0503020204020204" charset="-122"/>
                <a:ea typeface="微软雅黑" panose="020B0503020204020204" charset="-122"/>
              </a:rPr>
              <a:t>Third level</a:t>
            </a:r>
            <a:endParaRPr lang="en-US">
              <a:latin typeface="微软雅黑" panose="020B0503020204020204" charset="-122"/>
              <a:ea typeface="微软雅黑" panose="020B0503020204020204" charset="-122"/>
            </a:endParaRPr>
          </a:p>
          <a:p>
            <a:pPr lvl="3"/>
            <a:r>
              <a:rPr lang="en-US">
                <a:latin typeface="微软雅黑" panose="020B0503020204020204" charset="-122"/>
                <a:ea typeface="微软雅黑" panose="020B0503020204020204" charset="-122"/>
              </a:rPr>
              <a:t>Fourth level</a:t>
            </a:r>
            <a:endParaRPr lang="en-US">
              <a:latin typeface="微软雅黑" panose="020B0503020204020204" charset="-122"/>
              <a:ea typeface="微软雅黑" panose="020B0503020204020204" charset="-122"/>
            </a:endParaRPr>
          </a:p>
          <a:p>
            <a:pPr lvl="4"/>
            <a:r>
              <a:rPr lang="en-US">
                <a:latin typeface="微软雅黑" panose="020B0503020204020204" charset="-122"/>
                <a:ea typeface="微软雅黑" panose="020B0503020204020204" charset="-122"/>
              </a:rPr>
              <a:t>Fifth level</a:t>
            </a:r>
            <a:endParaRPr lang="en-US">
              <a:latin typeface="微软雅黑" panose="020B0503020204020204" charset="-122"/>
              <a:ea typeface="微软雅黑" panose="020B0503020204020204" charset="-122"/>
            </a:endParaRPr>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5BCAD085-E8A6-8845-BD4E-CB4CCA059FC4}" type="datetimeFigureOut">
              <a:rPr lang="en-US" smtClean="0">
                <a:latin typeface="微软雅黑" panose="020B0503020204020204" charset="-122"/>
                <a:ea typeface="微软雅黑" panose="020B0503020204020204" charset="-122"/>
              </a:rPr>
            </a:fld>
            <a:endParaRPr lang="en-US">
              <a:latin typeface="微软雅黑" panose="020B0503020204020204" charset="-122"/>
              <a:ea typeface="微软雅黑" panose="020B0503020204020204" charset="-122"/>
            </a:endParaRPr>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latin typeface="微软雅黑" panose="020B0503020204020204" charset="-122"/>
              <a:ea typeface="微软雅黑" panose="020B0503020204020204" charset="-122"/>
            </a:endParaRPr>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C1FF6DA9-008F-8B48-92A6-B652298478BF}" type="slidenum">
              <a:rPr lang="en-US" smtClean="0">
                <a:latin typeface="微软雅黑" panose="020B0503020204020204" charset="-122"/>
                <a:ea typeface="微软雅黑" panose="020B0503020204020204" charset="-122"/>
              </a:rPr>
            </a:fld>
            <a:endParaRPr lang="en-US">
              <a:latin typeface="微软雅黑" panose="020B0503020204020204" charset="-122"/>
              <a:ea typeface="微软雅黑" panose="020B0503020204020204" charset="-122"/>
            </a:endParaRPr>
          </a:p>
        </p:txBody>
      </p:sp>
    </p:spTree>
  </p:cSld>
  <p:clrMap accent1="accent1" accent2="accent2" accent3="accent3" accent4="accent4" accent5="accent5" accent6="accent6" bg1="lt1" bg2="lt2" tx1="dk1" tx2="dk2"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eaLnBrk="1" hangingPunct="1" latinLnBrk="0" rtl="0">
        <a:spcBef>
          <a:spcPct val="0"/>
        </a:spcBef>
        <a:buNone/>
        <a:defRPr sz="4400" kern="1200">
          <a:solidFill>
            <a:schemeClr val="tx1"/>
          </a:solidFill>
          <a:latin typeface="+mj-lt"/>
          <a:ea typeface="+mj-ea"/>
          <a:cs typeface="+mj-cs"/>
        </a:defRPr>
      </a:lvl1pPr>
    </p:titleStyle>
    <p:bodyStyle>
      <a:lvl1pPr algn="l" defTabSz="457200" eaLnBrk="1" hangingPunct="1" indent="-342900" latinLnBrk="0" marL="342900" rtl="0">
        <a:spcBef>
          <a:spcPct val="20000"/>
        </a:spcBef>
        <a:buFont typeface="Arial" panose="020B0604020202020204"/>
        <a:buChar char="•"/>
        <a:defRPr sz="3200" kern="1200">
          <a:solidFill>
            <a:schemeClr val="tx1"/>
          </a:solidFill>
          <a:latin typeface="+mn-lt"/>
          <a:ea typeface="+mn-ea"/>
          <a:cs typeface="+mn-cs"/>
        </a:defRPr>
      </a:lvl1pPr>
      <a:lvl2pPr algn="l" defTabSz="457200" eaLnBrk="1" hangingPunct="1" indent="-285750" latinLnBrk="0" marL="742950" rtl="0">
        <a:spcBef>
          <a:spcPct val="20000"/>
        </a:spcBef>
        <a:buFont typeface="Arial" panose="020B0604020202020204"/>
        <a:buChar char="–"/>
        <a:defRPr sz="2800" kern="1200">
          <a:solidFill>
            <a:schemeClr val="tx1"/>
          </a:solidFill>
          <a:latin typeface="+mn-lt"/>
          <a:ea typeface="+mn-ea"/>
          <a:cs typeface="+mn-cs"/>
        </a:defRPr>
      </a:lvl2pPr>
      <a:lvl3pPr algn="l" defTabSz="457200" eaLnBrk="1" hangingPunct="1" indent="-228600" latinLnBrk="0" marL="1143000" rtl="0">
        <a:spcBef>
          <a:spcPct val="20000"/>
        </a:spcBef>
        <a:buFont typeface="Arial" panose="020B0604020202020204"/>
        <a:buChar char="•"/>
        <a:defRPr sz="2400" kern="1200">
          <a:solidFill>
            <a:schemeClr val="tx1"/>
          </a:solidFill>
          <a:latin typeface="+mn-lt"/>
          <a:ea typeface="+mn-ea"/>
          <a:cs typeface="+mn-cs"/>
        </a:defRPr>
      </a:lvl3pPr>
      <a:lvl4pPr algn="l" defTabSz="457200" eaLnBrk="1" hangingPunct="1" indent="-228600" latinLnBrk="0" marL="1600200" rtl="0">
        <a:spcBef>
          <a:spcPct val="20000"/>
        </a:spcBef>
        <a:buFont typeface="Arial" panose="020B0604020202020204"/>
        <a:buChar char="–"/>
        <a:defRPr sz="2000" kern="1200">
          <a:solidFill>
            <a:schemeClr val="tx1"/>
          </a:solidFill>
          <a:latin typeface="+mn-lt"/>
          <a:ea typeface="+mn-ea"/>
          <a:cs typeface="+mn-cs"/>
        </a:defRPr>
      </a:lvl4pPr>
      <a:lvl5pPr algn="l" defTabSz="457200" eaLnBrk="1" hangingPunct="1" indent="-228600" latinLnBrk="0" marL="2057400" rtl="0">
        <a:spcBef>
          <a:spcPct val="20000"/>
        </a:spcBef>
        <a:buFont typeface="Arial" panose="020B0604020202020204"/>
        <a:buChar char="»"/>
        <a:defRPr sz="2000" kern="1200">
          <a:solidFill>
            <a:schemeClr val="tx1"/>
          </a:solidFill>
          <a:latin typeface="+mn-lt"/>
          <a:ea typeface="+mn-ea"/>
          <a:cs typeface="+mn-cs"/>
        </a:defRPr>
      </a:lvl5pPr>
      <a:lvl6pPr algn="l" defTabSz="457200" eaLnBrk="1" hangingPunct="1" indent="-228600" latinLnBrk="0" marL="2514600" rtl="0">
        <a:spcBef>
          <a:spcPct val="20000"/>
        </a:spcBef>
        <a:buFont typeface="Arial" panose="020B0604020202020204"/>
        <a:buChar char="•"/>
        <a:defRPr sz="2000" kern="1200">
          <a:solidFill>
            <a:schemeClr val="tx1"/>
          </a:solidFill>
          <a:latin typeface="+mn-lt"/>
          <a:ea typeface="+mn-ea"/>
          <a:cs typeface="+mn-cs"/>
        </a:defRPr>
      </a:lvl6pPr>
      <a:lvl7pPr algn="l" defTabSz="457200" eaLnBrk="1" hangingPunct="1" indent="-228600" latinLnBrk="0" marL="2971800" rtl="0">
        <a:spcBef>
          <a:spcPct val="20000"/>
        </a:spcBef>
        <a:buFont typeface="Arial" panose="020B0604020202020204"/>
        <a:buChar char="•"/>
        <a:defRPr sz="2000" kern="1200">
          <a:solidFill>
            <a:schemeClr val="tx1"/>
          </a:solidFill>
          <a:latin typeface="+mn-lt"/>
          <a:ea typeface="+mn-ea"/>
          <a:cs typeface="+mn-cs"/>
        </a:defRPr>
      </a:lvl7pPr>
      <a:lvl8pPr algn="l" defTabSz="457200" eaLnBrk="1" hangingPunct="1" indent="-228600" latinLnBrk="0" marL="3429000" rtl="0">
        <a:spcBef>
          <a:spcPct val="20000"/>
        </a:spcBef>
        <a:buFont typeface="Arial" panose="020B0604020202020204"/>
        <a:buChar char="•"/>
        <a:defRPr sz="2000" kern="1200">
          <a:solidFill>
            <a:schemeClr val="tx1"/>
          </a:solidFill>
          <a:latin typeface="+mn-lt"/>
          <a:ea typeface="+mn-ea"/>
          <a:cs typeface="+mn-cs"/>
        </a:defRPr>
      </a:lvl8pPr>
      <a:lvl9pPr algn="l" defTabSz="457200" eaLnBrk="1" hangingPunct="1" indent="-228600" latinLnBrk="0" marL="3886200" rtl="0">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7.xml"/><Relationship Id="rId3"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tags" Target="../tags/tag17.xml"/><Relationship Id="rId9" Type="http://schemas.openxmlformats.org/officeDocument/2006/relationships/tags" Target="../tags/tag18.xml"/><Relationship Id="rId10" Type="http://schemas.openxmlformats.org/officeDocument/2006/relationships/tags" Target="../tags/tag19.xml"/><Relationship Id="rId11" Type="http://schemas.openxmlformats.org/officeDocument/2006/relationships/tags" Target="../tags/tag20.xml"/><Relationship Id="rId12" Type="http://schemas.openxmlformats.org/officeDocument/2006/relationships/tags" Target="../tags/tag21.xml"/><Relationship Id="rId13"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tags" Target="../tags/tag30.xml"/><Relationship Id="rId10" Type="http://schemas.openxmlformats.org/officeDocument/2006/relationships/tags" Target="../tags/tag31.xml"/><Relationship Id="rId11" Type="http://schemas.openxmlformats.org/officeDocument/2006/relationships/tags" Target="../tags/tag32.xml"/><Relationship Id="rId12" Type="http://schemas.openxmlformats.org/officeDocument/2006/relationships/tags" Target="../tags/tag33.xml"/><Relationship Id="rId13" Type="http://schemas.openxmlformats.org/officeDocument/2006/relationships/tags" Target="../tags/tag34.xml"/><Relationship Id="rId14" Type="http://schemas.openxmlformats.org/officeDocument/2006/relationships/tags" Target="../tags/tag35.xml"/><Relationship Id="rId15" Type="http://schemas.openxmlformats.org/officeDocument/2006/relationships/tags" Target="../tags/tag36.xml"/><Relationship Id="rId16" Type="http://schemas.openxmlformats.org/officeDocument/2006/relationships/tags" Target="../tags/tag37.xml"/><Relationship Id="rId17" Type="http://schemas.openxmlformats.org/officeDocument/2006/relationships/tags" Target="../tags/tag38.xml"/><Relationship Id="rId18" Type="http://schemas.openxmlformats.org/officeDocument/2006/relationships/tags" Target="../tags/tag39.xml"/><Relationship Id="rId19" Type="http://schemas.openxmlformats.org/officeDocument/2006/relationships/tags" Target="../tags/tag40.xml"/><Relationship Id="rId20" Type="http://schemas.openxmlformats.org/officeDocument/2006/relationships/tags" Target="../tags/tag41.xml"/><Relationship Id="rId21" Type="http://schemas.openxmlformats.org/officeDocument/2006/relationships/tags" Target="../tags/tag42.xml"/><Relationship Id="rId22" Type="http://schemas.openxmlformats.org/officeDocument/2006/relationships/tags" Target="../tags/tag43.xml"/><Relationship Id="rId23" Type="http://schemas.openxmlformats.org/officeDocument/2006/relationships/tags" Target="../tags/tag44.xml"/><Relationship Id="rId24" Type="http://schemas.openxmlformats.org/officeDocument/2006/relationships/tags" Target="../tags/tag45.xml"/><Relationship Id="rId25" Type="http://schemas.openxmlformats.org/officeDocument/2006/relationships/tags" Target="../tags/tag46.xml"/><Relationship Id="rId26" Type="http://schemas.openxmlformats.org/officeDocument/2006/relationships/tags" Target="../tags/tag47.xml"/><Relationship Id="rId27" Type="http://schemas.openxmlformats.org/officeDocument/2006/relationships/tags" Target="../tags/tag48.xml"/><Relationship Id="rId28" Type="http://schemas.openxmlformats.org/officeDocument/2006/relationships/tags" Target="../tags/tag49.xml"/><Relationship Id="rId29" Type="http://schemas.openxmlformats.org/officeDocument/2006/relationships/tags" Target="../tags/tag50.xml"/><Relationship Id="rId30" Type="http://schemas.openxmlformats.org/officeDocument/2006/relationships/tags" Target="../tags/tag51.xml"/><Relationship Id="rId31" Type="http://schemas.openxmlformats.org/officeDocument/2006/relationships/tags" Target="../tags/tag52.xml"/><Relationship Id="rId32" Type="http://schemas.openxmlformats.org/officeDocument/2006/relationships/tags" Target="../tags/tag53.xml"/><Relationship Id="rId33" Type="http://schemas.openxmlformats.org/officeDocument/2006/relationships/tags" Target="../tags/tag54.xml"/><Relationship Id="rId34" Type="http://schemas.openxmlformats.org/officeDocument/2006/relationships/tags" Target="../tags/tag55.xml"/><Relationship Id="rId35" Type="http://schemas.openxmlformats.org/officeDocument/2006/relationships/tags" Target="../tags/tag56.xml"/><Relationship Id="rId36" Type="http://schemas.openxmlformats.org/officeDocument/2006/relationships/tags" Target="../tags/tag57.xml"/><Relationship Id="rId37" Type="http://schemas.openxmlformats.org/officeDocument/2006/relationships/tags" Target="../tags/tag58.xml"/><Relationship Id="rId38" Type="http://schemas.openxmlformats.org/officeDocument/2006/relationships/tags" Target="../tags/tag59.xml"/><Relationship Id="rId39" Type="http://schemas.openxmlformats.org/officeDocument/2006/relationships/tags" Target="../tags/tag60.xml"/><Relationship Id="rId40" Type="http://schemas.openxmlformats.org/officeDocument/2006/relationships/tags" Target="../tags/tag61.xml"/><Relationship Id="rId41" Type="http://schemas.openxmlformats.org/officeDocument/2006/relationships/tags" Target="../tags/tag62.xml"/><Relationship Id="rId42" Type="http://schemas.openxmlformats.org/officeDocument/2006/relationships/tags" Target="../tags/tag63.xml"/><Relationship Id="rId43" Type="http://schemas.openxmlformats.org/officeDocument/2006/relationships/tags" Target="../tags/tag64.xml"/><Relationship Id="rId44" Type="http://schemas.openxmlformats.org/officeDocument/2006/relationships/tags" Target="../tags/tag65.xml"/><Relationship Id="rId45" Type="http://schemas.openxmlformats.org/officeDocument/2006/relationships/tags" Target="../tags/tag66.xml"/><Relationship Id="rId46" Type="http://schemas.openxmlformats.org/officeDocument/2006/relationships/tags" Target="../tags/tag67.xml"/><Relationship Id="rId47" Type="http://schemas.openxmlformats.org/officeDocument/2006/relationships/tags" Target="../tags/tag68.xml"/><Relationship Id="rId48" Type="http://schemas.openxmlformats.org/officeDocument/2006/relationships/tags" Target="../tags/tag69.xml"/><Relationship Id="rId49" Type="http://schemas.openxmlformats.org/officeDocument/2006/relationships/tags" Target="../tags/tag70.xml"/><Relationship Id="rId50" Type="http://schemas.openxmlformats.org/officeDocument/2006/relationships/tags" Target="../tags/tag71.xml"/><Relationship Id="rId51" Type="http://schemas.openxmlformats.org/officeDocument/2006/relationships/tags" Target="../tags/tag72.xml"/><Relationship Id="rId52" Type="http://schemas.openxmlformats.org/officeDocument/2006/relationships/tags" Target="../tags/tag73.xml"/><Relationship Id="rId53" Type="http://schemas.openxmlformats.org/officeDocument/2006/relationships/tags" Target="../tags/tag74.xml"/><Relationship Id="rId54" Type="http://schemas.openxmlformats.org/officeDocument/2006/relationships/tags" Target="../tags/tag75.xml"/><Relationship Id="rId55" Type="http://schemas.openxmlformats.org/officeDocument/2006/relationships/tags" Target="../tags/tag76.xml"/><Relationship Id="rId56" Type="http://schemas.openxmlformats.org/officeDocument/2006/relationships/tags" Target="../tags/tag77.xml"/><Relationship Id="rId57" Type="http://schemas.openxmlformats.org/officeDocument/2006/relationships/tags" Target="../tags/tag78.xml"/><Relationship Id="rId58" Type="http://schemas.openxmlformats.org/officeDocument/2006/relationships/tags" Target="../tags/tag79.xml"/><Relationship Id="rId59" Type="http://schemas.openxmlformats.org/officeDocument/2006/relationships/tags" Target="../tags/tag80.xml"/><Relationship Id="rId60" Type="http://schemas.openxmlformats.org/officeDocument/2006/relationships/tags" Target="../tags/tag81.xml"/><Relationship Id="rId6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tags" Target="../tags/tag82.xml"/><Relationship Id="rId2" Type="http://schemas.openxmlformats.org/officeDocument/2006/relationships/tags" Target="../tags/tag83.xml"/><Relationship Id="rId3" Type="http://schemas.openxmlformats.org/officeDocument/2006/relationships/tags" Target="../tags/tag84.xml"/><Relationship Id="rId4" Type="http://schemas.openxmlformats.org/officeDocument/2006/relationships/tags" Target="../tags/tag85.xml"/><Relationship Id="rId5" Type="http://schemas.openxmlformats.org/officeDocument/2006/relationships/tags" Target="../tags/tag86.xml"/><Relationship Id="rId6" Type="http://schemas.openxmlformats.org/officeDocument/2006/relationships/tags" Target="../tags/tag87.xml"/><Relationship Id="rId7" Type="http://schemas.openxmlformats.org/officeDocument/2006/relationships/tags" Target="../tags/tag88.xml"/><Relationship Id="rId8" Type="http://schemas.openxmlformats.org/officeDocument/2006/relationships/image" Target="../media/image5.png"/><Relationship Id="rId9" Type="http://schemas.openxmlformats.org/officeDocument/2006/relationships/tags" Target="../tags/tag89.xml"/><Relationship Id="rId10" Type="http://schemas.openxmlformats.org/officeDocument/2006/relationships/image" Target="../media/image6.png"/><Relationship Id="rId11" Type="http://schemas.openxmlformats.org/officeDocument/2006/relationships/tags" Target="../tags/tag90.xml"/><Relationship Id="rId12" Type="http://schemas.openxmlformats.org/officeDocument/2006/relationships/image" Target="../media/image7.png"/><Relationship Id="rId13" Type="http://schemas.openxmlformats.org/officeDocument/2006/relationships/slideLayout" Target="../slideLayouts/slideLayout1.xml"/><Relationship Id="rId14"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tags" Target="../tags/tag91.xml"/><Relationship Id="rId3" Type="http://schemas.openxmlformats.org/officeDocument/2006/relationships/tags" Target="../tags/tag92.xml"/><Relationship Id="rId4" Type="http://schemas.openxmlformats.org/officeDocument/2006/relationships/tags" Target="../tags/tag93.xml"/><Relationship Id="rId5" Type="http://schemas.openxmlformats.org/officeDocument/2006/relationships/tags" Target="../tags/tag94.xml"/><Relationship Id="rId6" Type="http://schemas.openxmlformats.org/officeDocument/2006/relationships/tags" Target="../tags/tag95.xml"/><Relationship Id="rId7" Type="http://schemas.openxmlformats.org/officeDocument/2006/relationships/tags" Target="../tags/tag96.xml"/><Relationship Id="rId8" Type="http://schemas.openxmlformats.org/officeDocument/2006/relationships/tags" Target="../tags/tag97.xml"/><Relationship Id="rId9" Type="http://schemas.openxmlformats.org/officeDocument/2006/relationships/tags" Target="../tags/tag98.xml"/><Relationship Id="rId10" Type="http://schemas.openxmlformats.org/officeDocument/2006/relationships/slideLayout" Target="../slideLayouts/slideLayout1.xml"/><Relationship Id="rId11"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1" Type="http://schemas.openxmlformats.org/officeDocument/2006/relationships/tags" Target="../tags/tag99.xml"/><Relationship Id="rId2" Type="http://schemas.openxmlformats.org/officeDocument/2006/relationships/tags" Target="../tags/tag100.xml"/><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tags" Target="../tags/tag104.xml"/><Relationship Id="rId7" Type="http://schemas.openxmlformats.org/officeDocument/2006/relationships/tags" Target="../tags/tag105.xml"/><Relationship Id="rId8" Type="http://schemas.openxmlformats.org/officeDocument/2006/relationships/tags" Target="../tags/tag106.xml"/><Relationship Id="rId9" Type="http://schemas.openxmlformats.org/officeDocument/2006/relationships/tags" Target="../tags/tag107.xml"/><Relationship Id="rId10" Type="http://schemas.openxmlformats.org/officeDocument/2006/relationships/tags" Target="../tags/tag108.xml"/><Relationship Id="rId11" Type="http://schemas.openxmlformats.org/officeDocument/2006/relationships/slideLayout" Target="../slideLayouts/slideLayout1.xml"/><Relationship Id="rId12"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E4D3A"/>
        </a:solidFill>
        <a:effectLst/>
      </p:bgPr>
    </p:bg>
    <p:spTree>
      <p:nvGrpSpPr>
        <p:cNvPr id="53" name=""/>
        <p:cNvGrpSpPr/>
        <p:nvPr/>
      </p:nvGrpSpPr>
      <p:grpSpPr>
        <a:xfrm>
          <a:off x="0" y="0"/>
          <a:ext cx="0" cy="0"/>
          <a:chOff x="0" y="0"/>
          <a:chExt cx="0" cy="0"/>
        </a:xfrm>
      </p:grpSpPr>
      <p:pic>
        <p:nvPicPr>
          <p:cNvPr id="2097158" name="Picture 1" descr="cover.jpg"/>
          <p:cNvPicPr>
            <a:picLocks noChangeAspect="1"/>
          </p:cNvPicPr>
          <p:nvPr/>
        </p:nvPicPr>
        <p:blipFill>
          <a:blip xmlns:r="http://schemas.openxmlformats.org/officeDocument/2006/relationships" r:embed="rId1"/>
          <a:stretch>
            <a:fillRect/>
          </a:stretch>
        </p:blipFill>
        <p:spPr>
          <a:xfrm>
            <a:off x="0" y="0"/>
            <a:ext cx="12191695" cy="6857828"/>
          </a:xfrm>
          <a:prstGeom prst="rect"/>
        </p:spPr>
      </p:pic>
      <p:sp>
        <p:nvSpPr>
          <p:cNvPr id="1048721" name="Rectangle 2"/>
          <p:cNvSpPr/>
          <p:nvPr/>
        </p:nvSpPr>
        <p:spPr>
          <a:xfrm>
            <a:off x="0" y="0"/>
            <a:ext cx="12191695" cy="6858000"/>
          </a:xfrm>
          <a:prstGeom prst="rect"/>
          <a:solidFill>
            <a:srgbClr val="1E4D3A">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22" name="TextBox 4"/>
          <p:cNvSpPr txBox="1"/>
          <p:nvPr/>
        </p:nvSpPr>
        <p:spPr>
          <a:xfrm>
            <a:off x="0" y="2103120"/>
            <a:ext cx="12191695" cy="1230630"/>
          </a:xfrm>
          <a:prstGeom prst="rect"/>
          <a:noFill/>
        </p:spPr>
        <p:txBody>
          <a:bodyPr anchor="t" bIns="0" lIns="0" rIns="0" tIns="0" wrap="square">
            <a:spAutoFit/>
          </a:bodyPr>
          <a:p>
            <a:pPr algn="ctr"/>
            <a:r>
              <a:rPr b="1" sz="4000" lang="zh-CN">
                <a:solidFill>
                  <a:srgbClr val="FFFFFF"/>
                </a:solidFill>
                <a:latin typeface="微软雅黑" panose="020B0503020204020204" charset="-122"/>
                <a:ea typeface="微软雅黑" panose="020B0503020204020204" charset="-122"/>
              </a:rPr>
              <a:t>农村河道治理</a:t>
            </a:r>
            <a:r>
              <a:rPr b="1" sz="4000" lang="zh-CN">
                <a:solidFill>
                  <a:srgbClr val="FFFFFF"/>
                </a:solidFill>
                <a:latin typeface="微软雅黑" panose="020B0503020204020204" charset="-122"/>
                <a:ea typeface="微软雅黑" panose="020B0503020204020204" charset="-122"/>
              </a:rPr>
              <a:t>及生态产品价值实现路径</a:t>
            </a:r>
            <a:endParaRPr b="1" sz="4000" lang="zh-CN">
              <a:solidFill>
                <a:srgbClr val="FFFFFF"/>
              </a:solidFill>
              <a:latin typeface="微软雅黑" panose="020B0503020204020204" charset="-122"/>
              <a:ea typeface="微软雅黑" panose="020B0503020204020204" charset="-122"/>
            </a:endParaRPr>
          </a:p>
          <a:p>
            <a:pPr algn="ctr"/>
            <a:r>
              <a:rPr altLang="zh-CN" b="1" sz="4000" lang="en-US">
                <a:solidFill>
                  <a:srgbClr val="FFFFFF"/>
                </a:solidFill>
                <a:latin typeface="微软雅黑" panose="020B0503020204020204" charset="-122"/>
                <a:ea typeface="微软雅黑" panose="020B0503020204020204" charset="-122"/>
              </a:rPr>
              <a:t>--</a:t>
            </a:r>
            <a:r>
              <a:rPr altLang="en-US" b="1" sz="4000" lang="zh-CN">
                <a:solidFill>
                  <a:srgbClr val="FFFFFF"/>
                </a:solidFill>
                <a:latin typeface="微软雅黑" panose="020B0503020204020204" charset="-122"/>
                <a:ea typeface="微软雅黑" panose="020B0503020204020204" charset="-122"/>
              </a:rPr>
              <a:t>以江苏响水为例</a:t>
            </a:r>
            <a:endParaRPr altLang="en-US" b="1" sz="4000" lang="zh-CN">
              <a:solidFill>
                <a:srgbClr val="FFFFFF"/>
              </a:solidFill>
              <a:latin typeface="微软雅黑" panose="020B0503020204020204" charset="-122"/>
              <a:ea typeface="微软雅黑" panose="020B0503020204020204" charset="-122"/>
            </a:endParaRPr>
          </a:p>
        </p:txBody>
      </p:sp>
      <p:sp>
        <p:nvSpPr>
          <p:cNvPr id="1048723" name="TextBox 8"/>
          <p:cNvSpPr txBox="1"/>
          <p:nvPr/>
        </p:nvSpPr>
        <p:spPr>
          <a:xfrm>
            <a:off x="62865" y="4838065"/>
            <a:ext cx="12191695" cy="830580"/>
          </a:xfrm>
          <a:prstGeom prst="rect"/>
          <a:noFill/>
        </p:spPr>
        <p:txBody>
          <a:bodyPr anchor="t" bIns="0" lIns="0" rIns="0" tIns="0" wrap="square">
            <a:spAutoFit/>
          </a:bodyPr>
          <a:p>
            <a:pPr algn="ctr"/>
            <a:r>
              <a:rPr b="0">
                <a:solidFill>
                  <a:srgbClr val="8FC0A8"/>
                </a:solidFill>
                <a:latin typeface="微软雅黑" panose="020B0503020204020204" charset="-122"/>
                <a:ea typeface="微软雅黑" panose="020B0503020204020204" charset="-122"/>
              </a:rPr>
              <a:t>河海大学 · 生态环境与乡村振兴研究院</a:t>
            </a:r>
            <a:endParaRPr b="0">
              <a:solidFill>
                <a:srgbClr val="8FC0A8"/>
              </a:solidFill>
              <a:latin typeface="微软雅黑" panose="020B0503020204020204" charset="-122"/>
              <a:ea typeface="微软雅黑" panose="020B0503020204020204" charset="-122"/>
            </a:endParaRPr>
          </a:p>
          <a:p>
            <a:pPr algn="ctr"/>
            <a:endParaRPr b="0">
              <a:solidFill>
                <a:srgbClr val="8FC0A8"/>
              </a:solidFill>
              <a:latin typeface="微软雅黑" panose="020B0503020204020204" charset="-122"/>
              <a:ea typeface="微软雅黑" panose="020B0503020204020204" charset="-122"/>
            </a:endParaRPr>
          </a:p>
          <a:p>
            <a:pPr algn="ctr"/>
            <a:r>
              <a:rPr b="0" lang="en-US">
                <a:solidFill>
                  <a:srgbClr val="8FC0A8"/>
                </a:solidFill>
                <a:latin typeface="微软雅黑" panose="020B0503020204020204" charset="-122"/>
                <a:ea typeface="微软雅黑" panose="020B0503020204020204" charset="-122"/>
              </a:rPr>
              <a:t>2026</a:t>
            </a:r>
            <a:r>
              <a:rPr altLang="en-US" b="0" lang="zh-CN">
                <a:solidFill>
                  <a:srgbClr val="8FC0A8"/>
                </a:solidFill>
                <a:latin typeface="微软雅黑" panose="020B0503020204020204" charset="-122"/>
                <a:ea typeface="微软雅黑" panose="020B0503020204020204" charset="-122"/>
              </a:rPr>
              <a:t>年</a:t>
            </a:r>
            <a:r>
              <a:rPr altLang="zh-CN" b="0" lang="en-US">
                <a:solidFill>
                  <a:srgbClr val="8FC0A8"/>
                </a:solidFill>
                <a:latin typeface="微软雅黑" panose="020B0503020204020204" charset="-122"/>
                <a:ea typeface="微软雅黑" panose="020B0503020204020204" charset="-122"/>
              </a:rPr>
              <a:t>10</a:t>
            </a:r>
            <a:r>
              <a:rPr altLang="en-US" b="0" lang="zh-CN">
                <a:solidFill>
                  <a:srgbClr val="8FC0A8"/>
                </a:solidFill>
                <a:latin typeface="微软雅黑" panose="020B0503020204020204" charset="-122"/>
                <a:ea typeface="微软雅黑" panose="020B0503020204020204" charset="-122"/>
              </a:rPr>
              <a:t>月</a:t>
            </a:r>
            <a:endParaRPr altLang="en-US" b="0" lang="zh-CN">
              <a:solidFill>
                <a:srgbClr val="8FC0A8"/>
              </a:solidFill>
              <a:latin typeface="微软雅黑" panose="020B0503020204020204" charset="-122"/>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724"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25" name="TextBox 2"/>
          <p:cNvSpPr txBox="1"/>
          <p:nvPr/>
        </p:nvSpPr>
        <p:spPr>
          <a:xfrm>
            <a:off x="786384" y="420624"/>
            <a:ext cx="10789920" cy="368935"/>
          </a:xfrm>
          <a:prstGeom prst="rect"/>
          <a:noFill/>
        </p:spPr>
        <p:txBody>
          <a:bodyPr anchor="t" bIns="0" lIns="0" rIns="0" tIns="0" wrap="square">
            <a:spAutoFit/>
          </a:bodyPr>
          <a:p>
            <a:pPr algn="l"/>
            <a:r>
              <a:rPr b="1" sz="2400" lang="zh-CN">
                <a:solidFill>
                  <a:srgbClr val="1E4D3A"/>
                </a:solidFill>
                <a:latin typeface="微软雅黑" panose="020B0503020204020204" charset="-122"/>
                <a:ea typeface="微软雅黑" panose="020B0503020204020204" charset="-122"/>
              </a:rPr>
              <a:t>目录</a:t>
            </a:r>
            <a:endParaRPr b="1" sz="2400" lang="zh-CN">
              <a:solidFill>
                <a:srgbClr val="1E4D3A"/>
              </a:solidFill>
              <a:latin typeface="微软雅黑" panose="020B0503020204020204" charset="-122"/>
              <a:ea typeface="微软雅黑" panose="020B0503020204020204" charset="-122"/>
            </a:endParaRPr>
          </a:p>
        </p:txBody>
      </p:sp>
      <p:sp>
        <p:nvSpPr>
          <p:cNvPr id="1048726" name="Rectangle 3"/>
          <p:cNvSpPr/>
          <p:nvPr/>
        </p:nvSpPr>
        <p:spPr>
          <a:xfrm>
            <a:off x="548640" y="1078992"/>
            <a:ext cx="11091672" cy="14630"/>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27" name="Rounded Rectangle 4"/>
          <p:cNvSpPr/>
          <p:nvPr>
            <p:custDataLst>
              <p:tags r:id="rId1"/>
            </p:custDataLst>
          </p:nvPr>
        </p:nvSpPr>
        <p:spPr>
          <a:xfrm>
            <a:off x="777240" y="1371600"/>
            <a:ext cx="621792" cy="621792"/>
          </a:xfrm>
          <a:prstGeom prst="roundRect">
            <a:avLst>
              <a:gd name="adj" fmla="val 22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28" name="TextBox 5"/>
          <p:cNvSpPr txBox="1"/>
          <p:nvPr>
            <p:custDataLst>
              <p:tags r:id="rId2"/>
            </p:custDataLst>
          </p:nvPr>
        </p:nvSpPr>
        <p:spPr>
          <a:xfrm>
            <a:off x="777240" y="1453896"/>
            <a:ext cx="621792" cy="457200"/>
          </a:xfrm>
          <a:prstGeom prst="rect"/>
          <a:noFill/>
        </p:spPr>
        <p:txBody>
          <a:bodyPr anchor="t" bIns="0" lIns="0" rIns="0" tIns="0" wrap="square">
            <a:spAutoFit/>
          </a:bodyPr>
          <a:p>
            <a:pPr algn="ctr"/>
            <a:r>
              <a:rPr b="1" sz="1800">
                <a:solidFill>
                  <a:srgbClr val="FFFFFF"/>
                </a:solidFill>
                <a:latin typeface="微软雅黑" panose="020B0503020204020204" charset="-122"/>
                <a:ea typeface="微软雅黑" panose="020B0503020204020204" charset="-122"/>
              </a:rPr>
              <a:t>01</a:t>
            </a:r>
            <a:endParaRPr b="1" sz="1800">
              <a:solidFill>
                <a:srgbClr val="FFFFFF"/>
              </a:solidFill>
              <a:latin typeface="微软雅黑" panose="020B0503020204020204" charset="-122"/>
              <a:ea typeface="微软雅黑" panose="020B0503020204020204" charset="-122"/>
            </a:endParaRPr>
          </a:p>
        </p:txBody>
      </p:sp>
      <p:sp>
        <p:nvSpPr>
          <p:cNvPr id="1048729" name="TextBox 7"/>
          <p:cNvSpPr txBox="1"/>
          <p:nvPr>
            <p:custDataLst>
              <p:tags r:id="rId3"/>
            </p:custDataLst>
          </p:nvPr>
        </p:nvSpPr>
        <p:spPr>
          <a:xfrm>
            <a:off x="1609090" y="1544320"/>
            <a:ext cx="9966960" cy="368935"/>
          </a:xfrm>
          <a:prstGeom prst="rect"/>
          <a:noFill/>
        </p:spPr>
        <p:txBody>
          <a:bodyPr anchor="t" bIns="0" lIns="0" rIns="0" tIns="0" wrap="square">
            <a:spAutoFit/>
          </a:bodyPr>
          <a:p>
            <a:pPr algn="l"/>
            <a:r>
              <a:rPr b="1" sz="2400">
                <a:solidFill>
                  <a:srgbClr val="1E4D3A"/>
                </a:solidFill>
                <a:latin typeface="微软雅黑" panose="020B0503020204020204" charset="-122"/>
                <a:ea typeface="微软雅黑" panose="020B0503020204020204" charset="-122"/>
              </a:rPr>
              <a:t>农村河道</a:t>
            </a:r>
            <a:r>
              <a:rPr b="1" sz="2400" lang="zh-CN">
                <a:solidFill>
                  <a:srgbClr val="1E4D3A"/>
                </a:solidFill>
                <a:latin typeface="微软雅黑" panose="020B0503020204020204" charset="-122"/>
                <a:ea typeface="微软雅黑" panose="020B0503020204020204" charset="-122"/>
              </a:rPr>
              <a:t>管理</a:t>
            </a:r>
            <a:r>
              <a:rPr b="1" sz="2400">
                <a:solidFill>
                  <a:srgbClr val="1E4D3A"/>
                </a:solidFill>
                <a:latin typeface="微软雅黑" panose="020B0503020204020204" charset="-122"/>
                <a:ea typeface="微软雅黑" panose="020B0503020204020204" charset="-122"/>
              </a:rPr>
              <a:t>遇到的问题与难点</a:t>
            </a:r>
            <a:endParaRPr b="1" sz="2400">
              <a:solidFill>
                <a:srgbClr val="1E4D3A"/>
              </a:solidFill>
              <a:latin typeface="微软雅黑" panose="020B0503020204020204" charset="-122"/>
              <a:ea typeface="微软雅黑" panose="020B0503020204020204" charset="-122"/>
            </a:endParaRPr>
          </a:p>
        </p:txBody>
      </p:sp>
      <p:sp>
        <p:nvSpPr>
          <p:cNvPr id="1048730" name="Rectangle 9"/>
          <p:cNvSpPr/>
          <p:nvPr/>
        </p:nvSpPr>
        <p:spPr>
          <a:xfrm>
            <a:off x="1600200" y="2487168"/>
            <a:ext cx="10058400" cy="10972"/>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31" name="Rounded Rectangle 10"/>
          <p:cNvSpPr/>
          <p:nvPr>
            <p:custDataLst>
              <p:tags r:id="rId4"/>
            </p:custDataLst>
          </p:nvPr>
        </p:nvSpPr>
        <p:spPr>
          <a:xfrm>
            <a:off x="777240" y="2578608"/>
            <a:ext cx="621792" cy="621792"/>
          </a:xfrm>
          <a:prstGeom prst="roundRect">
            <a:avLst>
              <a:gd name="adj" fmla="val 22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32" name="TextBox 11"/>
          <p:cNvSpPr txBox="1"/>
          <p:nvPr>
            <p:custDataLst>
              <p:tags r:id="rId5"/>
            </p:custDataLst>
          </p:nvPr>
        </p:nvSpPr>
        <p:spPr>
          <a:xfrm>
            <a:off x="777240" y="2660904"/>
            <a:ext cx="621792" cy="457200"/>
          </a:xfrm>
          <a:prstGeom prst="rect"/>
          <a:noFill/>
        </p:spPr>
        <p:txBody>
          <a:bodyPr anchor="t" bIns="0" lIns="0" rIns="0" tIns="0" wrap="square">
            <a:spAutoFit/>
          </a:bodyPr>
          <a:p>
            <a:pPr algn="ctr"/>
            <a:r>
              <a:rPr b="1" sz="1800">
                <a:solidFill>
                  <a:srgbClr val="FFFFFF"/>
                </a:solidFill>
                <a:latin typeface="微软雅黑" panose="020B0503020204020204" charset="-122"/>
                <a:ea typeface="微软雅黑" panose="020B0503020204020204" charset="-122"/>
              </a:rPr>
              <a:t>02</a:t>
            </a:r>
            <a:endParaRPr b="1" sz="1800">
              <a:solidFill>
                <a:srgbClr val="FFFFFF"/>
              </a:solidFill>
              <a:latin typeface="微软雅黑" panose="020B0503020204020204" charset="-122"/>
              <a:ea typeface="微软雅黑" panose="020B0503020204020204" charset="-122"/>
            </a:endParaRPr>
          </a:p>
        </p:txBody>
      </p:sp>
      <p:sp>
        <p:nvSpPr>
          <p:cNvPr id="1048733" name="TextBox 12"/>
          <p:cNvSpPr txBox="1"/>
          <p:nvPr>
            <p:custDataLst>
              <p:tags r:id="rId6"/>
            </p:custDataLst>
          </p:nvPr>
        </p:nvSpPr>
        <p:spPr>
          <a:xfrm>
            <a:off x="1609090" y="2733675"/>
            <a:ext cx="9966960" cy="368935"/>
          </a:xfrm>
          <a:prstGeom prst="rect"/>
          <a:noFill/>
        </p:spPr>
        <p:txBody>
          <a:bodyPr anchor="t" bIns="0" lIns="0" rIns="0" tIns="0" wrap="square">
            <a:spAutoFit/>
          </a:bodyPr>
          <a:p>
            <a:pPr algn="l"/>
            <a:r>
              <a:rPr b="1" sz="2400">
                <a:solidFill>
                  <a:srgbClr val="1E4D3A"/>
                </a:solidFill>
                <a:latin typeface="微软雅黑" panose="020B0503020204020204" charset="-122"/>
                <a:ea typeface="微软雅黑" panose="020B0503020204020204" charset="-122"/>
              </a:rPr>
              <a:t>农村河道</a:t>
            </a:r>
            <a:r>
              <a:rPr b="1" sz="2400" lang="zh-CN">
                <a:solidFill>
                  <a:srgbClr val="1E4D3A"/>
                </a:solidFill>
                <a:latin typeface="微软雅黑" panose="020B0503020204020204" charset="-122"/>
                <a:ea typeface="微软雅黑" panose="020B0503020204020204" charset="-122"/>
              </a:rPr>
              <a:t>生态治理及其</a:t>
            </a:r>
            <a:r>
              <a:rPr b="1" sz="2400">
                <a:solidFill>
                  <a:srgbClr val="1E4D3A"/>
                </a:solidFill>
                <a:latin typeface="微软雅黑" panose="020B0503020204020204" charset="-122"/>
                <a:ea typeface="微软雅黑" panose="020B0503020204020204" charset="-122"/>
              </a:rPr>
              <a:t>生态产品价值实现（以江苏响水为例）</a:t>
            </a:r>
            <a:endParaRPr b="1" sz="2400">
              <a:solidFill>
                <a:srgbClr val="1E4D3A"/>
              </a:solidFill>
              <a:latin typeface="微软雅黑" panose="020B0503020204020204" charset="-122"/>
              <a:ea typeface="微软雅黑" panose="020B0503020204020204" charset="-122"/>
            </a:endParaRPr>
          </a:p>
        </p:txBody>
      </p:sp>
      <p:sp>
        <p:nvSpPr>
          <p:cNvPr id="1048734" name="Rectangle 15"/>
          <p:cNvSpPr/>
          <p:nvPr/>
        </p:nvSpPr>
        <p:spPr>
          <a:xfrm>
            <a:off x="1600200" y="3694176"/>
            <a:ext cx="10058400" cy="10972"/>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35" name="Rounded Rectangle 16"/>
          <p:cNvSpPr/>
          <p:nvPr>
            <p:custDataLst>
              <p:tags r:id="rId7"/>
            </p:custDataLst>
          </p:nvPr>
        </p:nvSpPr>
        <p:spPr>
          <a:xfrm>
            <a:off x="777240" y="3785616"/>
            <a:ext cx="621792" cy="621792"/>
          </a:xfrm>
          <a:prstGeom prst="roundRect">
            <a:avLst>
              <a:gd name="adj" fmla="val 22000"/>
            </a:avLst>
          </a:prstGeom>
          <a:solidFill>
            <a:srgbClr val="EA580C"/>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36" name="TextBox 17"/>
          <p:cNvSpPr txBox="1"/>
          <p:nvPr>
            <p:custDataLst>
              <p:tags r:id="rId8"/>
            </p:custDataLst>
          </p:nvPr>
        </p:nvSpPr>
        <p:spPr>
          <a:xfrm>
            <a:off x="777240" y="3867912"/>
            <a:ext cx="621792" cy="276860"/>
          </a:xfrm>
          <a:prstGeom prst="rect"/>
          <a:noFill/>
        </p:spPr>
        <p:txBody>
          <a:bodyPr anchor="t" bIns="0" lIns="0" rIns="0" tIns="0" wrap="square">
            <a:spAutoFit/>
          </a:bodyPr>
          <a:p>
            <a:pPr algn="ctr" lvl="0">
              <a:buClrTx/>
              <a:buSzTx/>
              <a:buFontTx/>
            </a:pPr>
            <a:r>
              <a:rPr b="1">
                <a:solidFill>
                  <a:srgbClr val="FFFFFF"/>
                </a:solidFill>
                <a:latin typeface="微软雅黑" panose="020B0503020204020204" charset="-122"/>
                <a:ea typeface="微软雅黑" panose="020B0503020204020204" charset="-122"/>
                <a:sym typeface="+mn-ea"/>
              </a:rPr>
              <a:t>03</a:t>
            </a:r>
            <a:endParaRPr b="1">
              <a:solidFill>
                <a:srgbClr val="FFFFFF"/>
              </a:solidFill>
              <a:latin typeface="微软雅黑" panose="020B0503020204020204" charset="-122"/>
              <a:ea typeface="微软雅黑" panose="020B0503020204020204" charset="-122"/>
              <a:sym typeface="+mn-ea"/>
            </a:endParaRPr>
          </a:p>
        </p:txBody>
      </p:sp>
      <p:sp>
        <p:nvSpPr>
          <p:cNvPr id="1048737" name="TextBox 18"/>
          <p:cNvSpPr txBox="1"/>
          <p:nvPr>
            <p:custDataLst>
              <p:tags r:id="rId9"/>
            </p:custDataLst>
          </p:nvPr>
        </p:nvSpPr>
        <p:spPr>
          <a:xfrm>
            <a:off x="1600200" y="4046093"/>
            <a:ext cx="9966960" cy="368935"/>
          </a:xfrm>
          <a:prstGeom prst="rect"/>
          <a:noFill/>
        </p:spPr>
        <p:txBody>
          <a:bodyPr anchor="t" bIns="0" lIns="0" rIns="0" tIns="0" wrap="square">
            <a:spAutoFit/>
          </a:bodyPr>
          <a:p>
            <a:pPr algn="l"/>
            <a:r>
              <a:rPr b="1" sz="2400">
                <a:solidFill>
                  <a:srgbClr val="1E4D3A"/>
                </a:solidFill>
                <a:latin typeface="微软雅黑" panose="020B0503020204020204" charset="-122"/>
                <a:ea typeface="微软雅黑" panose="020B0503020204020204" charset="-122"/>
              </a:rPr>
              <a:t>模式总结与展望</a:t>
            </a:r>
            <a:endParaRPr b="1" sz="2400">
              <a:solidFill>
                <a:srgbClr val="1E4D3A"/>
              </a:solidFill>
              <a:latin typeface="微软雅黑" panose="020B0503020204020204" charset="-122"/>
              <a:ea typeface="微软雅黑" panose="020B050302020402020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E4D3A"/>
        </a:solidFill>
        <a:effectLst/>
      </p:bgPr>
    </p:bg>
    <p:spTree>
      <p:nvGrpSpPr>
        <p:cNvPr id="55" name=""/>
        <p:cNvGrpSpPr/>
        <p:nvPr/>
      </p:nvGrpSpPr>
      <p:grpSpPr>
        <a:xfrm>
          <a:off x="0" y="0"/>
          <a:ext cx="0" cy="0"/>
          <a:chOff x="0" y="0"/>
          <a:chExt cx="0" cy="0"/>
        </a:xfrm>
      </p:grpSpPr>
      <p:pic>
        <p:nvPicPr>
          <p:cNvPr id="2097159" name="Background 1" descr="cover.jpg"/>
          <p:cNvPicPr>
            <a:picLocks noChangeAspect="1"/>
          </p:cNvPicPr>
          <p:nvPr/>
        </p:nvPicPr>
        <p:blipFill>
          <a:blip xmlns:r="http://schemas.openxmlformats.org/officeDocument/2006/relationships" r:embed="rId1"/>
          <a:stretch>
            <a:fillRect/>
          </a:stretch>
        </p:blipFill>
        <p:spPr>
          <a:xfrm>
            <a:off x="0" y="0"/>
            <a:ext cx="12191695" cy="6857828"/>
          </a:xfrm>
          <a:prstGeom prst="rect"/>
        </p:spPr>
      </p:pic>
      <p:sp>
        <p:nvSpPr>
          <p:cNvPr id="1048738" name="Background Shade 1"/>
          <p:cNvSpPr/>
          <p:nvPr/>
        </p:nvSpPr>
        <p:spPr>
          <a:xfrm>
            <a:off x="0" y="0"/>
            <a:ext cx="12191695" cy="6858000"/>
          </a:xfrm>
          <a:prstGeom prst="rect"/>
          <a:solidFill>
            <a:srgbClr val="1E4D3A">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39" name="TextBox 1"/>
          <p:cNvSpPr txBox="1"/>
          <p:nvPr/>
        </p:nvSpPr>
        <p:spPr>
          <a:xfrm>
            <a:off x="914400" y="1325880"/>
            <a:ext cx="4572000" cy="2011680"/>
          </a:xfrm>
          <a:prstGeom prst="rect"/>
          <a:noFill/>
        </p:spPr>
        <p:txBody>
          <a:bodyPr anchor="t" bIns="0" lIns="0" rIns="0" tIns="0" wrap="square">
            <a:spAutoFit/>
          </a:bodyPr>
          <a:p>
            <a:pPr algn="l"/>
            <a:r>
              <a:rPr b="1" sz="9600">
                <a:solidFill>
                  <a:srgbClr val="8FC0A8"/>
                </a:solidFill>
                <a:latin typeface="微软雅黑" panose="020B0503020204020204" charset="-122"/>
                <a:ea typeface="微软雅黑" panose="020B0503020204020204" charset="-122"/>
              </a:rPr>
              <a:t>01</a:t>
            </a:r>
            <a:endParaRPr b="1" sz="9600">
              <a:solidFill>
                <a:srgbClr val="8FC0A8"/>
              </a:solidFill>
              <a:latin typeface="微软雅黑" panose="020B0503020204020204" charset="-122"/>
              <a:ea typeface="微软雅黑" panose="020B0503020204020204" charset="-122"/>
            </a:endParaRPr>
          </a:p>
        </p:txBody>
      </p:sp>
      <p:sp>
        <p:nvSpPr>
          <p:cNvPr id="1048740" name="TextBox 4"/>
          <p:cNvSpPr txBox="1"/>
          <p:nvPr/>
        </p:nvSpPr>
        <p:spPr>
          <a:xfrm>
            <a:off x="1167130" y="3120898"/>
            <a:ext cx="10332720" cy="615315"/>
          </a:xfrm>
          <a:prstGeom prst="rect"/>
          <a:noFill/>
        </p:spPr>
        <p:txBody>
          <a:bodyPr anchor="t" bIns="0" lIns="0" rIns="0" tIns="0" wrap="square">
            <a:spAutoFit/>
          </a:bodyPr>
          <a:p>
            <a:pPr algn="ctr">
              <a:buClrTx/>
              <a:buSzTx/>
              <a:buFontTx/>
            </a:pPr>
            <a:r>
              <a:rPr b="1" sz="4000">
                <a:solidFill>
                  <a:srgbClr val="FFFFFF"/>
                </a:solidFill>
                <a:latin typeface="微软雅黑" panose="020B0503020204020204" charset="-122"/>
                <a:ea typeface="微软雅黑" panose="020B0503020204020204" charset="-122"/>
              </a:rPr>
              <a:t>农村河道</a:t>
            </a:r>
            <a:r>
              <a:rPr b="1" sz="4000" lang="zh-CN">
                <a:solidFill>
                  <a:srgbClr val="FFFFFF"/>
                </a:solidFill>
                <a:latin typeface="微软雅黑" panose="020B0503020204020204" charset="-122"/>
                <a:ea typeface="微软雅黑" panose="020B0503020204020204" charset="-122"/>
              </a:rPr>
              <a:t>管理</a:t>
            </a:r>
            <a:r>
              <a:rPr b="1" sz="4000">
                <a:solidFill>
                  <a:srgbClr val="FFFFFF"/>
                </a:solidFill>
                <a:latin typeface="微软雅黑" panose="020B0503020204020204" charset="-122"/>
                <a:ea typeface="微软雅黑" panose="020B0503020204020204" charset="-122"/>
              </a:rPr>
              <a:t>遇到的问题与难点</a:t>
            </a:r>
            <a:endParaRPr b="1" sz="4000">
              <a:solidFill>
                <a:srgbClr val="FFFFFF"/>
              </a:solidFill>
              <a:latin typeface="微软雅黑" panose="020B0503020204020204" charset="-122"/>
              <a:ea typeface="微软雅黑"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56" name=""/>
        <p:cNvGrpSpPr/>
        <p:nvPr/>
      </p:nvGrpSpPr>
      <p:grpSpPr>
        <a:xfrm>
          <a:off x="0" y="0"/>
          <a:ext cx="0" cy="0"/>
          <a:chOff x="0" y="0"/>
          <a:chExt cx="0" cy="0"/>
        </a:xfrm>
      </p:grpSpPr>
      <p:sp>
        <p:nvSpPr>
          <p:cNvPr id="1048741"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42" name="TextBox 2"/>
          <p:cNvSpPr txBox="1"/>
          <p:nvPr/>
        </p:nvSpPr>
        <p:spPr>
          <a:xfrm>
            <a:off x="786384" y="420624"/>
            <a:ext cx="10789920" cy="368935"/>
          </a:xfrm>
          <a:prstGeom prst="rect"/>
          <a:noFill/>
        </p:spPr>
        <p:txBody>
          <a:bodyPr anchor="t" bIns="0" lIns="0" rIns="0" tIns="0" wrap="square">
            <a:spAutoFit/>
          </a:bodyPr>
          <a:p>
            <a:pPr algn="l"/>
            <a:r>
              <a:rPr b="1" sz="2400">
                <a:solidFill>
                  <a:srgbClr val="1E4D3A"/>
                </a:solidFill>
                <a:latin typeface="微软雅黑" panose="020B0503020204020204" charset="-122"/>
                <a:ea typeface="微软雅黑" panose="020B0503020204020204" charset="-122"/>
              </a:rPr>
              <a:t>农村河道</a:t>
            </a:r>
            <a:r>
              <a:rPr b="1" sz="2400" lang="zh-CN">
                <a:solidFill>
                  <a:srgbClr val="1E4D3A"/>
                </a:solidFill>
                <a:latin typeface="微软雅黑" panose="020B0503020204020204" charset="-122"/>
                <a:ea typeface="微软雅黑" panose="020B0503020204020204" charset="-122"/>
              </a:rPr>
              <a:t>管理遇到</a:t>
            </a:r>
            <a:r>
              <a:rPr b="1" sz="2400">
                <a:solidFill>
                  <a:srgbClr val="1E4D3A"/>
                </a:solidFill>
                <a:latin typeface="微软雅黑" panose="020B0503020204020204" charset="-122"/>
                <a:ea typeface="微软雅黑" panose="020B0503020204020204" charset="-122"/>
              </a:rPr>
              <a:t>的普遍问题</a:t>
            </a:r>
            <a:endParaRPr b="1" sz="2400">
              <a:solidFill>
                <a:srgbClr val="1E4D3A"/>
              </a:solidFill>
              <a:latin typeface="微软雅黑" panose="020B0503020204020204" charset="-122"/>
              <a:ea typeface="微软雅黑" panose="020B0503020204020204" charset="-122"/>
            </a:endParaRPr>
          </a:p>
        </p:txBody>
      </p:sp>
      <p:sp>
        <p:nvSpPr>
          <p:cNvPr id="1048743" name="Rectangle 3"/>
          <p:cNvSpPr/>
          <p:nvPr/>
        </p:nvSpPr>
        <p:spPr>
          <a:xfrm>
            <a:off x="548640" y="1078992"/>
            <a:ext cx="11091672" cy="14630"/>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44" name="TextBox 5"/>
          <p:cNvSpPr txBox="1"/>
          <p:nvPr/>
        </p:nvSpPr>
        <p:spPr>
          <a:xfrm>
            <a:off x="11155680" y="6419088"/>
            <a:ext cx="777240" cy="310896"/>
          </a:xfrm>
          <a:prstGeom prst="rect"/>
          <a:noFill/>
        </p:spPr>
        <p:txBody>
          <a:bodyPr anchor="t" bIns="0" lIns="0" rIns="0" tIns="0" wrap="square">
            <a:spAutoFit/>
          </a:bodyPr>
          <a:p>
            <a:pPr algn="r"/>
            <a:r>
              <a:rPr b="0" sz="1400">
                <a:solidFill>
                  <a:srgbClr val="A3B0A9"/>
                </a:solidFill>
                <a:latin typeface="微软雅黑" panose="020B0503020204020204" charset="-122"/>
                <a:ea typeface="微软雅黑" panose="020B0503020204020204" charset="-122"/>
              </a:rPr>
              <a:t>4</a:t>
            </a:r>
            <a:endParaRPr b="0" sz="1400">
              <a:solidFill>
                <a:srgbClr val="A3B0A9"/>
              </a:solidFill>
              <a:latin typeface="微软雅黑" panose="020B0503020204020204" charset="-122"/>
              <a:ea typeface="微软雅黑" panose="020B0503020204020204" charset="-122"/>
            </a:endParaRPr>
          </a:p>
        </p:txBody>
      </p:sp>
      <p:sp>
        <p:nvSpPr>
          <p:cNvPr id="1048745" name="Rounded Rectangle 6"/>
          <p:cNvSpPr/>
          <p:nvPr/>
        </p:nvSpPr>
        <p:spPr>
          <a:xfrm>
            <a:off x="548640" y="1298448"/>
            <a:ext cx="315468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01　</a:t>
            </a:r>
            <a:r>
              <a:rPr b="1" sz="1600">
                <a:solidFill>
                  <a:srgbClr val="1E4D3A"/>
                </a:solidFill>
                <a:latin typeface="微软雅黑" panose="020B0503020204020204" charset="-122"/>
                <a:ea typeface="微软雅黑" panose="020B0503020204020204" charset="-122"/>
              </a:rPr>
              <a:t>河坡沉睡荒废</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河坡属河道管理范围不能耕作，长期荒置</a:t>
            </a:r>
            <a:r>
              <a:rPr b="0" sz="1600" lang="zh-CN">
                <a:solidFill>
                  <a:srgbClr val="445850"/>
                </a:solidFill>
                <a:latin typeface="微软雅黑" panose="020B0503020204020204" charset="-122"/>
                <a:ea typeface="微软雅黑" panose="020B0503020204020204" charset="-122"/>
              </a:rPr>
              <a:t>，</a:t>
            </a:r>
            <a:r>
              <a:rPr sz="1600">
                <a:solidFill>
                  <a:srgbClr val="445850"/>
                </a:solidFill>
                <a:latin typeface="微软雅黑" panose="020B0503020204020204" charset="-122"/>
                <a:ea typeface="微软雅黑" panose="020B0503020204020204" charset="-122"/>
                <a:sym typeface="+mn-ea"/>
              </a:rPr>
              <a:t>岸坡侵蚀加剧，</a:t>
            </a:r>
            <a:r>
              <a:rPr sz="1600" lang="zh-CN">
                <a:solidFill>
                  <a:srgbClr val="445850"/>
                </a:solidFill>
                <a:latin typeface="微软雅黑" panose="020B0503020204020204" charset="-122"/>
                <a:ea typeface="微软雅黑" panose="020B0503020204020204" charset="-122"/>
                <a:sym typeface="+mn-ea"/>
              </a:rPr>
              <a:t>增加</a:t>
            </a:r>
            <a:r>
              <a:rPr sz="1600">
                <a:solidFill>
                  <a:srgbClr val="445850"/>
                </a:solidFill>
                <a:latin typeface="微软雅黑" panose="020B0503020204020204" charset="-122"/>
                <a:ea typeface="微软雅黑" panose="020B0503020204020204" charset="-122"/>
                <a:sym typeface="+mn-ea"/>
              </a:rPr>
              <a:t>汛期坍塌风险</a:t>
            </a:r>
            <a:r>
              <a:rPr sz="1600" lang="zh-CN">
                <a:solidFill>
                  <a:srgbClr val="445850"/>
                </a:solidFill>
                <a:latin typeface="微软雅黑" panose="020B0503020204020204" charset="-122"/>
                <a:ea typeface="微软雅黑" panose="020B0503020204020204" charset="-122"/>
                <a:sym typeface="+mn-ea"/>
              </a:rPr>
              <a:t>。</a:t>
            </a:r>
            <a:endParaRPr b="0" sz="1600" lang="zh-CN">
              <a:solidFill>
                <a:srgbClr val="445850"/>
              </a:solidFill>
              <a:latin typeface="微软雅黑" panose="020B0503020204020204" charset="-122"/>
              <a:ea typeface="微软雅黑" panose="020B0503020204020204" charset="-122"/>
              <a:sym typeface="+mn-ea"/>
            </a:endParaRPr>
          </a:p>
        </p:txBody>
      </p:sp>
      <p:sp>
        <p:nvSpPr>
          <p:cNvPr id="1048746" name="Rounded Rectangle 7"/>
          <p:cNvSpPr/>
          <p:nvPr/>
        </p:nvSpPr>
        <p:spPr>
          <a:xfrm>
            <a:off x="3794760" y="1298448"/>
            <a:ext cx="315468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02</a:t>
            </a:r>
            <a:r>
              <a:rPr b="1" sz="1600">
                <a:solidFill>
                  <a:srgbClr val="2E8B57"/>
                </a:solidFill>
                <a:latin typeface="微软雅黑" panose="020B0503020204020204" charset="-122"/>
                <a:ea typeface="微软雅黑" panose="020B0503020204020204" charset="-122"/>
              </a:rPr>
              <a:t>　</a:t>
            </a:r>
            <a:r>
              <a:rPr b="1" sz="1600">
                <a:solidFill>
                  <a:srgbClr val="1E4D3A"/>
                </a:solidFill>
                <a:latin typeface="微软雅黑" panose="020B0503020204020204" charset="-122"/>
                <a:ea typeface="微软雅黑" panose="020B0503020204020204" charset="-122"/>
              </a:rPr>
              <a:t>“四乱</a:t>
            </a:r>
            <a:r>
              <a:rPr b="1" sz="1600" lang="en-US">
                <a:solidFill>
                  <a:srgbClr val="1E4D3A"/>
                </a:solidFill>
                <a:latin typeface="微软雅黑" panose="020B0503020204020204" charset="-122"/>
                <a:ea typeface="微软雅黑" panose="020B0503020204020204" charset="-122"/>
              </a:rPr>
              <a:t>”</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lang="zh-CN">
                <a:solidFill>
                  <a:srgbClr val="445850"/>
                </a:solidFill>
                <a:latin typeface="微软雅黑" panose="020B0503020204020204" charset="-122"/>
                <a:ea typeface="微软雅黑" panose="020B0503020204020204" charset="-122"/>
              </a:rPr>
              <a:t>河道存在</a:t>
            </a:r>
            <a:r>
              <a:rPr b="0" sz="1600">
                <a:solidFill>
                  <a:srgbClr val="445850"/>
                </a:solidFill>
                <a:latin typeface="微软雅黑" panose="020B0503020204020204" charset="-122"/>
                <a:ea typeface="微软雅黑" panose="020B0503020204020204" charset="-122"/>
              </a:rPr>
              <a:t>乱占、乱采、乱堆、乱建</a:t>
            </a:r>
            <a:r>
              <a:rPr b="0" sz="1600" lang="zh-CN">
                <a:solidFill>
                  <a:srgbClr val="445850"/>
                </a:solidFill>
                <a:latin typeface="微软雅黑" panose="020B0503020204020204" charset="-122"/>
                <a:ea typeface="微软雅黑" panose="020B0503020204020204" charset="-122"/>
              </a:rPr>
              <a:t>的问题</a:t>
            </a:r>
            <a:r>
              <a:rPr b="0" sz="1600">
                <a:solidFill>
                  <a:srgbClr val="445850"/>
                </a:solidFill>
                <a:latin typeface="微软雅黑" panose="020B0503020204020204" charset="-122"/>
                <a:ea typeface="微软雅黑" panose="020B0503020204020204" charset="-122"/>
              </a:rPr>
              <a:t>。</a:t>
            </a:r>
            <a:endParaRPr b="0" sz="1600">
              <a:solidFill>
                <a:srgbClr val="445850"/>
              </a:solidFill>
              <a:latin typeface="微软雅黑" panose="020B0503020204020204" charset="-122"/>
              <a:ea typeface="微软雅黑" panose="020B0503020204020204" charset="-122"/>
            </a:endParaRPr>
          </a:p>
          <a:p>
            <a:pPr>
              <a:lnSpc>
                <a:spcPct val="114000"/>
              </a:lnSpc>
            </a:pPr>
            <a:endParaRPr b="0" sz="1600">
              <a:solidFill>
                <a:srgbClr val="445850"/>
              </a:solidFill>
              <a:latin typeface="微软雅黑" panose="020B0503020204020204" charset="-122"/>
              <a:ea typeface="微软雅黑" panose="020B0503020204020204" charset="-122"/>
            </a:endParaRPr>
          </a:p>
        </p:txBody>
      </p:sp>
      <p:sp>
        <p:nvSpPr>
          <p:cNvPr id="1048747" name="Rounded Rectangle 8"/>
          <p:cNvSpPr/>
          <p:nvPr/>
        </p:nvSpPr>
        <p:spPr>
          <a:xfrm>
            <a:off x="548640" y="3803904"/>
            <a:ext cx="315468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03　</a:t>
            </a:r>
            <a:r>
              <a:rPr b="1" sz="1600">
                <a:solidFill>
                  <a:srgbClr val="1E4D3A"/>
                </a:solidFill>
                <a:latin typeface="微软雅黑" panose="020B0503020204020204" charset="-122"/>
                <a:ea typeface="微软雅黑" panose="020B0503020204020204" charset="-122"/>
              </a:rPr>
              <a:t>河道行洪受阻</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河道淤积严重，行洪能力下降，汛期</a:t>
            </a:r>
            <a:r>
              <a:rPr b="0" sz="1600" lang="zh-CN">
                <a:solidFill>
                  <a:srgbClr val="445850"/>
                </a:solidFill>
                <a:latin typeface="微软雅黑" panose="020B0503020204020204" charset="-122"/>
                <a:ea typeface="微软雅黑" panose="020B0503020204020204" charset="-122"/>
              </a:rPr>
              <a:t>存在</a:t>
            </a:r>
            <a:r>
              <a:rPr b="0" sz="1600">
                <a:solidFill>
                  <a:srgbClr val="445850"/>
                </a:solidFill>
                <a:latin typeface="微软雅黑" panose="020B0503020204020204" charset="-122"/>
                <a:ea typeface="微软雅黑" panose="020B0503020204020204" charset="-122"/>
              </a:rPr>
              <a:t>内涝风险。</a:t>
            </a:r>
            <a:endParaRPr b="0" sz="1600">
              <a:solidFill>
                <a:srgbClr val="445850"/>
              </a:solidFill>
              <a:latin typeface="微软雅黑" panose="020B0503020204020204" charset="-122"/>
              <a:ea typeface="微软雅黑" panose="020B0503020204020204" charset="-122"/>
            </a:endParaRPr>
          </a:p>
          <a:p>
            <a:pPr>
              <a:lnSpc>
                <a:spcPct val="114000"/>
              </a:lnSpc>
            </a:pPr>
            <a:endParaRPr b="0" sz="1600">
              <a:solidFill>
                <a:srgbClr val="445850"/>
              </a:solidFill>
              <a:latin typeface="微软雅黑" panose="020B0503020204020204" charset="-122"/>
              <a:ea typeface="微软雅黑" panose="020B0503020204020204" charset="-122"/>
            </a:endParaRPr>
          </a:p>
        </p:txBody>
      </p:sp>
      <p:sp>
        <p:nvSpPr>
          <p:cNvPr id="1048748" name="Rounded Rectangle 9"/>
          <p:cNvSpPr/>
          <p:nvPr/>
        </p:nvSpPr>
        <p:spPr>
          <a:xfrm>
            <a:off x="3794760" y="3803904"/>
            <a:ext cx="315468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04　</a:t>
            </a:r>
            <a:r>
              <a:rPr b="1" sz="1600">
                <a:solidFill>
                  <a:srgbClr val="1E4D3A"/>
                </a:solidFill>
                <a:latin typeface="微软雅黑" panose="020B0503020204020204" charset="-122"/>
                <a:ea typeface="微软雅黑" panose="020B0503020204020204" charset="-122"/>
              </a:rPr>
              <a:t>治理碎片化</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分头治理</a:t>
            </a:r>
            <a:r>
              <a:rPr b="0" sz="1600" lang="zh-CN">
                <a:solidFill>
                  <a:srgbClr val="445850"/>
                </a:solidFill>
                <a:latin typeface="微软雅黑" panose="020B0503020204020204" charset="-122"/>
                <a:ea typeface="微软雅黑" panose="020B0503020204020204" charset="-122"/>
              </a:rPr>
              <a:t>，缺乏统筹，</a:t>
            </a:r>
            <a:r>
              <a:rPr b="0" sz="1600">
                <a:solidFill>
                  <a:srgbClr val="445850"/>
                </a:solidFill>
                <a:latin typeface="微软雅黑" panose="020B0503020204020204" charset="-122"/>
                <a:ea typeface="微软雅黑" panose="020B0503020204020204" charset="-122"/>
              </a:rPr>
              <a:t>重建设轻管护</a:t>
            </a:r>
            <a:r>
              <a:rPr b="0" sz="1600" lang="zh-CN">
                <a:solidFill>
                  <a:srgbClr val="445850"/>
                </a:solidFill>
                <a:latin typeface="微软雅黑" panose="020B0503020204020204" charset="-122"/>
                <a:ea typeface="微软雅黑" panose="020B0503020204020204" charset="-122"/>
              </a:rPr>
              <a:t>，长效机制缺失</a:t>
            </a:r>
            <a:r>
              <a:rPr b="0" sz="1600">
                <a:solidFill>
                  <a:srgbClr val="445850"/>
                </a:solidFill>
                <a:latin typeface="微软雅黑" panose="020B0503020204020204" charset="-122"/>
                <a:ea typeface="微软雅黑" panose="020B0503020204020204" charset="-122"/>
              </a:rPr>
              <a:t>。</a:t>
            </a:r>
            <a:endParaRPr b="0" sz="1600">
              <a:solidFill>
                <a:srgbClr val="445850"/>
              </a:solidFill>
              <a:latin typeface="微软雅黑" panose="020B0503020204020204" charset="-122"/>
              <a:ea typeface="微软雅黑" panose="020B0503020204020204" charset="-122"/>
            </a:endParaRPr>
          </a:p>
        </p:txBody>
      </p:sp>
      <p:pic>
        <p:nvPicPr>
          <p:cNvPr id="2097160" name="Picture 10" descr="prob_side.jpg"/>
          <p:cNvPicPr>
            <a:picLocks noChangeAspect="1"/>
          </p:cNvPicPr>
          <p:nvPr/>
        </p:nvPicPr>
        <p:blipFill>
          <a:blip xmlns:r="http://schemas.openxmlformats.org/officeDocument/2006/relationships" r:embed="rId1"/>
          <a:srcRect l="24192" r="24192"/>
          <a:stretch>
            <a:fillRect/>
          </a:stretch>
        </p:blipFill>
        <p:spPr>
          <a:xfrm>
            <a:off x="7159752" y="1298448"/>
            <a:ext cx="4480560" cy="4882896"/>
          </a:xfrm>
          <a:prstGeom prst="rect"/>
        </p:spPr>
      </p:pic>
      <p:sp>
        <p:nvSpPr>
          <p:cNvPr id="1048749" name="Rectangle 11"/>
          <p:cNvSpPr/>
          <p:nvPr/>
        </p:nvSpPr>
        <p:spPr>
          <a:xfrm>
            <a:off x="7159752" y="1298448"/>
            <a:ext cx="4480560" cy="4882896"/>
          </a:xfrm>
          <a:prstGeom prst="rect"/>
          <a:noFill/>
          <a:ln w="1524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p:grpSpPr>
      <p:sp>
        <p:nvSpPr>
          <p:cNvPr id="1048750" name="Rectangle 1"/>
          <p:cNvSpPr/>
          <p:nvPr/>
        </p:nvSpPr>
        <p:spPr>
          <a:xfrm>
            <a:off x="548640" y="475488"/>
            <a:ext cx="82296" cy="475488"/>
          </a:xfrm>
          <a:prstGeom prst="rect"/>
          <a:solidFill>
            <a:srgbClr val="2E8B5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51" name="TextBox 2"/>
          <p:cNvSpPr txBox="1"/>
          <p:nvPr/>
        </p:nvSpPr>
        <p:spPr>
          <a:xfrm>
            <a:off x="786384" y="420624"/>
            <a:ext cx="10789920" cy="460375"/>
          </a:xfrm>
          <a:prstGeom prst="rect"/>
          <a:noFill/>
        </p:spPr>
        <p:txBody>
          <a:bodyPr wrap="square">
            <a:spAutoFit/>
          </a:bodyPr>
          <a:p>
            <a:r>
              <a:rPr b="1" sz="2400">
                <a:solidFill>
                  <a:srgbClr val="1E4D3A"/>
                </a:solidFill>
                <a:latin typeface="微软雅黑" panose="020B0503020204020204" charset="-122"/>
                <a:ea typeface="微软雅黑" panose="020B0503020204020204" charset="-122"/>
              </a:rPr>
              <a:t>农村河道</a:t>
            </a:r>
            <a:r>
              <a:rPr b="1" sz="2400" lang="zh-CN">
                <a:solidFill>
                  <a:srgbClr val="1E4D3A"/>
                </a:solidFill>
                <a:latin typeface="微软雅黑" panose="020B0503020204020204" charset="-122"/>
                <a:ea typeface="微软雅黑" panose="020B0503020204020204" charset="-122"/>
              </a:rPr>
              <a:t>管理</a:t>
            </a:r>
            <a:r>
              <a:rPr b="1" sz="2400">
                <a:solidFill>
                  <a:srgbClr val="1E4D3A"/>
                </a:solidFill>
                <a:latin typeface="微软雅黑" panose="020B0503020204020204" charset="-122"/>
                <a:ea typeface="微软雅黑" panose="020B0503020204020204" charset="-122"/>
              </a:rPr>
              <a:t>的难点</a:t>
            </a:r>
            <a:endParaRPr b="1" sz="2400">
              <a:solidFill>
                <a:srgbClr val="1E4D3A"/>
              </a:solidFill>
              <a:latin typeface="微软雅黑" panose="020B0503020204020204" charset="-122"/>
              <a:ea typeface="微软雅黑" panose="020B0503020204020204" charset="-122"/>
            </a:endParaRPr>
          </a:p>
        </p:txBody>
      </p:sp>
      <p:sp>
        <p:nvSpPr>
          <p:cNvPr id="1048752" name="Rectangle 3"/>
          <p:cNvSpPr/>
          <p:nvPr/>
        </p:nvSpPr>
        <p:spPr>
          <a:xfrm>
            <a:off x="548640" y="1078992"/>
            <a:ext cx="11091672" cy="18288"/>
          </a:xfrm>
          <a:prstGeom prst="rect"/>
          <a:solidFill>
            <a:srgbClr val="D9E9E0"/>
          </a:solidFill>
          <a:ln>
            <a:noFill/>
          </a:ln>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53" name="TextBox 5"/>
          <p:cNvSpPr txBox="1"/>
          <p:nvPr/>
        </p:nvSpPr>
        <p:spPr>
          <a:xfrm>
            <a:off x="11155680" y="6419088"/>
            <a:ext cx="777240" cy="310896"/>
          </a:xfrm>
          <a:prstGeom prst="rect"/>
          <a:noFill/>
        </p:spPr>
        <p:txBody>
          <a:bodyPr wrap="none">
            <a:spAutoFit/>
          </a:bodyPr>
          <a:p>
            <a:r>
              <a:rPr b="0" sz="1400">
                <a:solidFill>
                  <a:srgbClr val="A3B0A9"/>
                </a:solidFill>
                <a:latin typeface="微软雅黑" panose="020B0503020204020204" charset="-122"/>
                <a:ea typeface="微软雅黑" panose="020B0503020204020204" charset="-122"/>
              </a:rPr>
              <a:t>5</a:t>
            </a:r>
            <a:endParaRPr b="0" sz="1400">
              <a:solidFill>
                <a:srgbClr val="A3B0A9"/>
              </a:solidFill>
              <a:latin typeface="微软雅黑" panose="020B0503020204020204" charset="-122"/>
              <a:ea typeface="微软雅黑" panose="020B0503020204020204" charset="-122"/>
            </a:endParaRPr>
          </a:p>
        </p:txBody>
      </p:sp>
      <p:sp>
        <p:nvSpPr>
          <p:cNvPr id="1048754" name="Rounded Rectangle 7"/>
          <p:cNvSpPr/>
          <p:nvPr/>
        </p:nvSpPr>
        <p:spPr>
          <a:xfrm>
            <a:off x="548640" y="1298575"/>
            <a:ext cx="5806440" cy="1769110"/>
          </a:xfrm>
          <a:prstGeom prst="roundRect">
            <a:avLst>
              <a:gd name="adj" fmla="val 5500"/>
            </a:avLst>
          </a:prstGeom>
          <a:solidFill>
            <a:srgbClr val="F6FAF8"/>
          </a:solidFill>
          <a:ln w="12700">
            <a:solidFill>
              <a:srgbClr val="D9E9E0"/>
            </a:solidFill>
          </a:ln>
        </p:spPr>
        <p:style>
          <a:lnRef idx="1">
            <a:schemeClr val="accent1"/>
          </a:lnRef>
          <a:fillRef idx="3">
            <a:schemeClr val="accent1"/>
          </a:fillRef>
          <a:effectRef idx="2">
            <a:schemeClr val="accent1"/>
          </a:effectRef>
          <a:fontRef idx="minor">
            <a:schemeClr val="lt1"/>
          </a:fontRef>
        </p:style>
        <p:txBody>
          <a:bodyPr anchor="ctr" bIns="91440" lIns="237744" rIns="201168" rtlCol="0" tIns="146304" wrap="square"/>
          <a:p>
            <a:pPr algn="ctr"/>
            <a:r>
              <a:rPr b="1" sz="1400">
                <a:solidFill>
                  <a:srgbClr val="2E8B57"/>
                </a:solidFill>
                <a:latin typeface="微软雅黑" panose="020B0503020204020204" charset="-122"/>
                <a:ea typeface="微软雅黑" panose="020B0503020204020204" charset="-122"/>
              </a:rPr>
              <a:t>01　</a:t>
            </a:r>
            <a:r>
              <a:rPr b="1" sz="1600">
                <a:solidFill>
                  <a:srgbClr val="1E4D3A"/>
                </a:solidFill>
                <a:latin typeface="微软雅黑" panose="020B0503020204020204" charset="-122"/>
                <a:ea typeface="微软雅黑" panose="020B0503020204020204" charset="-122"/>
              </a:rPr>
              <a:t>资金难</a:t>
            </a:r>
            <a:endParaRPr b="1" sz="1500">
              <a:solidFill>
                <a:srgbClr val="1E4D3A"/>
              </a:solidFill>
              <a:latin typeface="微软雅黑" panose="020B0503020204020204" charset="-122"/>
              <a:ea typeface="微软雅黑" panose="020B0503020204020204" charset="-122"/>
            </a:endParaRPr>
          </a:p>
          <a:p>
            <a:pPr algn="ctr"/>
            <a:endParaRPr b="1" sz="1400">
              <a:solidFill>
                <a:srgbClr val="2E8B57"/>
              </a:solidFill>
              <a:latin typeface="微软雅黑" panose="020B0503020204020204" charset="-122"/>
              <a:ea typeface="微软雅黑" panose="020B0503020204020204" charset="-122"/>
            </a:endParaRPr>
          </a:p>
          <a:p>
            <a:r>
              <a:rPr b="0" sz="1600">
                <a:solidFill>
                  <a:srgbClr val="445850"/>
                </a:solidFill>
                <a:latin typeface="微软雅黑" panose="020B0503020204020204" charset="-122"/>
                <a:ea typeface="微软雅黑" panose="020B0503020204020204" charset="-122"/>
              </a:rPr>
              <a:t>清淤、护坡等治理投入大，</a:t>
            </a:r>
            <a:r>
              <a:rPr altLang="en-US" b="0" sz="1600" lang="zh-CN">
                <a:solidFill>
                  <a:srgbClr val="445850"/>
                </a:solidFill>
                <a:latin typeface="微软雅黑" panose="020B0503020204020204" charset="-122"/>
                <a:ea typeface="微软雅黑" panose="020B0503020204020204" charset="-122"/>
              </a:rPr>
              <a:t>小微河道点多量大，</a:t>
            </a:r>
            <a:r>
              <a:rPr b="0" sz="1600">
                <a:solidFill>
                  <a:srgbClr val="445850"/>
                </a:solidFill>
                <a:latin typeface="微软雅黑" panose="020B0503020204020204" charset="-122"/>
                <a:ea typeface="微软雅黑" panose="020B0503020204020204" charset="-122"/>
              </a:rPr>
              <a:t>财政难以长期持续支撑。</a:t>
            </a:r>
            <a:endParaRPr b="0" sz="1600">
              <a:solidFill>
                <a:srgbClr val="445850"/>
              </a:solidFill>
              <a:latin typeface="微软雅黑" panose="020B0503020204020204" charset="-122"/>
              <a:ea typeface="微软雅黑" panose="020B0503020204020204" charset="-122"/>
            </a:endParaRPr>
          </a:p>
        </p:txBody>
      </p:sp>
      <p:sp>
        <p:nvSpPr>
          <p:cNvPr id="1048755" name="Rounded Rectangle 8"/>
          <p:cNvSpPr/>
          <p:nvPr/>
        </p:nvSpPr>
        <p:spPr>
          <a:xfrm>
            <a:off x="548640" y="3355340"/>
            <a:ext cx="5806440" cy="3063875"/>
          </a:xfrm>
          <a:prstGeom prst="roundRect">
            <a:avLst>
              <a:gd name="adj" fmla="val 5500"/>
            </a:avLst>
          </a:prstGeom>
          <a:solidFill>
            <a:srgbClr val="F6FAF8"/>
          </a:solidFill>
          <a:ln w="12700">
            <a:solidFill>
              <a:srgbClr val="D9E9E0"/>
            </a:solidFill>
          </a:ln>
        </p:spPr>
        <p:style>
          <a:lnRef idx="1">
            <a:schemeClr val="accent1"/>
          </a:lnRef>
          <a:fillRef idx="3">
            <a:schemeClr val="accent1"/>
          </a:fillRef>
          <a:effectRef idx="2">
            <a:schemeClr val="accent1"/>
          </a:effectRef>
          <a:fontRef idx="minor">
            <a:schemeClr val="lt1"/>
          </a:fontRef>
        </p:style>
        <p:txBody>
          <a:bodyPr anchor="ctr" bIns="91440" lIns="237744" rIns="201168" rtlCol="0" tIns="146304" wrap="square"/>
          <a:p>
            <a:pPr algn="ctr"/>
            <a:r>
              <a:rPr b="1" sz="1400">
                <a:solidFill>
                  <a:srgbClr val="2E8B57"/>
                </a:solidFill>
                <a:latin typeface="微软雅黑" panose="020B0503020204020204" charset="-122"/>
                <a:ea typeface="微软雅黑" panose="020B0503020204020204" charset="-122"/>
              </a:rPr>
              <a:t>02　</a:t>
            </a:r>
            <a:r>
              <a:rPr b="1" sz="1600">
                <a:solidFill>
                  <a:srgbClr val="1E4D3A"/>
                </a:solidFill>
                <a:latin typeface="微软雅黑" panose="020B0503020204020204" charset="-122"/>
                <a:ea typeface="微软雅黑" panose="020B0503020204020204" charset="-122"/>
              </a:rPr>
              <a:t>管护难</a:t>
            </a:r>
            <a:endParaRPr b="1" sz="1500">
              <a:solidFill>
                <a:srgbClr val="1E4D3A"/>
              </a:solidFill>
              <a:latin typeface="微软雅黑" panose="020B0503020204020204" charset="-122"/>
              <a:ea typeface="微软雅黑" panose="020B0503020204020204" charset="-122"/>
            </a:endParaRPr>
          </a:p>
          <a:p>
            <a:pPr algn="ctr" indent="-285750" marL="285750">
              <a:buFont typeface="Wingdings" panose="05000000000000000000" charset="0"/>
              <a:buChar char="l"/>
            </a:pPr>
            <a:endParaRPr b="1" sz="1400">
              <a:solidFill>
                <a:srgbClr val="2E8B57"/>
              </a:solidFill>
              <a:latin typeface="微软雅黑" panose="020B0503020204020204" charset="-122"/>
              <a:ea typeface="微软雅黑" panose="020B0503020204020204" charset="-122"/>
            </a:endParaRPr>
          </a:p>
          <a:p>
            <a:pPr indent="-285750" marL="285750">
              <a:buFont typeface="Wingdings" panose="05000000000000000000" charset="0"/>
              <a:buChar char="l"/>
            </a:pPr>
            <a:r>
              <a:rPr b="1" sz="1600">
                <a:solidFill>
                  <a:srgbClr val="445850"/>
                </a:solidFill>
                <a:latin typeface="微软雅黑" panose="020B0503020204020204" charset="-122"/>
                <a:ea typeface="微软雅黑" panose="020B0503020204020204" charset="-122"/>
              </a:rPr>
              <a:t>污染管控难</a:t>
            </a:r>
            <a:r>
              <a:rPr sz="1600">
                <a:solidFill>
                  <a:srgbClr val="445850"/>
                </a:solidFill>
                <a:latin typeface="微软雅黑" panose="020B0503020204020204" charset="-122"/>
                <a:ea typeface="微软雅黑" panose="020B0503020204020204" charset="-122"/>
              </a:rPr>
              <a:t>：农业面源、生活垃圾、底泥内源污染叠加，分散难监管，水质易反弹；</a:t>
            </a:r>
            <a:endParaRPr sz="1600">
              <a:solidFill>
                <a:srgbClr val="445850"/>
              </a:solidFill>
              <a:latin typeface="微软雅黑" panose="020B0503020204020204" charset="-122"/>
              <a:ea typeface="微软雅黑" panose="020B0503020204020204" charset="-122"/>
            </a:endParaRPr>
          </a:p>
          <a:p>
            <a:pPr indent="-285750" marL="285750">
              <a:buFont typeface="Wingdings" panose="05000000000000000000" charset="0"/>
              <a:buChar char="l"/>
            </a:pPr>
            <a:r>
              <a:rPr b="1" sz="1600">
                <a:solidFill>
                  <a:srgbClr val="445850"/>
                </a:solidFill>
                <a:latin typeface="微软雅黑" panose="020B0503020204020204" charset="-122"/>
                <a:ea typeface="微软雅黑" panose="020B0503020204020204" charset="-122"/>
              </a:rPr>
              <a:t>岸线协调难</a:t>
            </a:r>
            <a:r>
              <a:rPr sz="1600">
                <a:solidFill>
                  <a:srgbClr val="445850"/>
                </a:solidFill>
                <a:latin typeface="微软雅黑" panose="020B0503020204020204" charset="-122"/>
                <a:ea typeface="微软雅黑" panose="020B0503020204020204" charset="-122"/>
              </a:rPr>
              <a:t>：“四乱”存量多，河湖边界不清，跨村跨段权责分割；</a:t>
            </a:r>
            <a:endParaRPr sz="1600">
              <a:solidFill>
                <a:srgbClr val="445850"/>
              </a:solidFill>
              <a:latin typeface="微软雅黑" panose="020B0503020204020204" charset="-122"/>
              <a:ea typeface="微软雅黑" panose="020B0503020204020204" charset="-122"/>
            </a:endParaRPr>
          </a:p>
          <a:p>
            <a:pPr indent="-285750" marL="285750">
              <a:buFont typeface="Wingdings" panose="05000000000000000000" charset="0"/>
              <a:buChar char="l"/>
            </a:pPr>
            <a:r>
              <a:rPr b="1" sz="1600">
                <a:solidFill>
                  <a:srgbClr val="445850"/>
                </a:solidFill>
                <a:latin typeface="微软雅黑" panose="020B0503020204020204" charset="-122"/>
                <a:ea typeface="微软雅黑" panose="020B0503020204020204" charset="-122"/>
              </a:rPr>
              <a:t>长效管护难</a:t>
            </a:r>
            <a:r>
              <a:rPr sz="1600">
                <a:solidFill>
                  <a:srgbClr val="445850"/>
                </a:solidFill>
                <a:latin typeface="微软雅黑" panose="020B0503020204020204" charset="-122"/>
                <a:ea typeface="微软雅黑" panose="020B0503020204020204" charset="-122"/>
              </a:rPr>
              <a:t>：村级管护力量薄弱，监测缺失，整治成果易回潮；</a:t>
            </a:r>
            <a:endParaRPr sz="1600">
              <a:solidFill>
                <a:srgbClr val="445850"/>
              </a:solidFill>
              <a:latin typeface="微软雅黑" panose="020B0503020204020204" charset="-122"/>
              <a:ea typeface="微软雅黑" panose="020B0503020204020204" charset="-122"/>
            </a:endParaRPr>
          </a:p>
          <a:p>
            <a:pPr indent="-285750" marL="285750">
              <a:buFont typeface="Wingdings" panose="05000000000000000000" charset="0"/>
              <a:buChar char="l"/>
            </a:pPr>
            <a:r>
              <a:rPr b="1" sz="1600">
                <a:solidFill>
                  <a:srgbClr val="445850"/>
                </a:solidFill>
                <a:latin typeface="微软雅黑" panose="020B0503020204020204" charset="-122"/>
                <a:ea typeface="微软雅黑" panose="020B0503020204020204" charset="-122"/>
              </a:rPr>
              <a:t>群众共治难</a:t>
            </a:r>
            <a:r>
              <a:rPr sz="1600">
                <a:solidFill>
                  <a:srgbClr val="445850"/>
                </a:solidFill>
                <a:latin typeface="微软雅黑" panose="020B0503020204020204" charset="-122"/>
                <a:ea typeface="微软雅黑" panose="020B0503020204020204" charset="-122"/>
              </a:rPr>
              <a:t>：保护意识不足，治理实施易有抵触，公众参与不足。</a:t>
            </a:r>
            <a:endParaRPr sz="1600">
              <a:solidFill>
                <a:srgbClr val="445850"/>
              </a:solidFill>
              <a:latin typeface="微软雅黑" panose="020B0503020204020204" charset="-122"/>
              <a:ea typeface="微软雅黑" panose="020B0503020204020204" charset="-122"/>
            </a:endParaRPr>
          </a:p>
        </p:txBody>
      </p:sp>
      <p:pic>
        <p:nvPicPr>
          <p:cNvPr id="2097161" name="Picture 10" descr="image.jpeg"/>
          <p:cNvPicPr>
            <a:picLocks noChangeAspect="1"/>
          </p:cNvPicPr>
          <p:nvPr/>
        </p:nvPicPr>
        <p:blipFill>
          <a:blip xmlns:r="http://schemas.openxmlformats.org/officeDocument/2006/relationships" r:embed="rId1"/>
          <a:srcRect l="23020" r="23020"/>
          <a:stretch>
            <a:fillRect/>
          </a:stretch>
        </p:blipFill>
        <p:spPr>
          <a:xfrm>
            <a:off x="6903720" y="1298448"/>
            <a:ext cx="4736592" cy="4937760"/>
          </a:xfrm>
          <a:prstGeom prst="rect"/>
        </p:spPr>
      </p:pic>
      <p:sp>
        <p:nvSpPr>
          <p:cNvPr id="1048756" name="Rectangle 11"/>
          <p:cNvSpPr/>
          <p:nvPr/>
        </p:nvSpPr>
        <p:spPr>
          <a:xfrm>
            <a:off x="6903720" y="1298448"/>
            <a:ext cx="4736592" cy="4937760"/>
          </a:xfrm>
          <a:prstGeom prst="rect"/>
          <a:noFill/>
          <a:ln w="762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E4D3A"/>
        </a:solidFill>
        <a:effectLst/>
      </p:bgPr>
    </p:bg>
    <p:spTree>
      <p:nvGrpSpPr>
        <p:cNvPr id="60" name=""/>
        <p:cNvGrpSpPr/>
        <p:nvPr/>
      </p:nvGrpSpPr>
      <p:grpSpPr>
        <a:xfrm>
          <a:off x="0" y="0"/>
          <a:ext cx="0" cy="0"/>
          <a:chOff x="0" y="0"/>
          <a:chExt cx="0" cy="0"/>
        </a:xfrm>
      </p:grpSpPr>
      <p:pic>
        <p:nvPicPr>
          <p:cNvPr id="2097162" name="Background 1" descr="cover.jpg"/>
          <p:cNvPicPr>
            <a:picLocks noChangeAspect="1"/>
          </p:cNvPicPr>
          <p:nvPr/>
        </p:nvPicPr>
        <p:blipFill>
          <a:blip xmlns:r="http://schemas.openxmlformats.org/officeDocument/2006/relationships" r:embed="rId1"/>
          <a:stretch>
            <a:fillRect/>
          </a:stretch>
        </p:blipFill>
        <p:spPr>
          <a:xfrm>
            <a:off x="0" y="0"/>
            <a:ext cx="12191695" cy="6857828"/>
          </a:xfrm>
          <a:prstGeom prst="rect"/>
        </p:spPr>
      </p:pic>
      <p:sp>
        <p:nvSpPr>
          <p:cNvPr id="1048759" name="Background Shade 1"/>
          <p:cNvSpPr/>
          <p:nvPr/>
        </p:nvSpPr>
        <p:spPr>
          <a:xfrm>
            <a:off x="0" y="0"/>
            <a:ext cx="12191695" cy="6858000"/>
          </a:xfrm>
          <a:prstGeom prst="rect"/>
          <a:solidFill>
            <a:srgbClr val="1E4D3A">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60" name="TextBox 1"/>
          <p:cNvSpPr txBox="1"/>
          <p:nvPr/>
        </p:nvSpPr>
        <p:spPr>
          <a:xfrm>
            <a:off x="914400" y="1325880"/>
            <a:ext cx="4572000" cy="2011680"/>
          </a:xfrm>
          <a:prstGeom prst="rect"/>
          <a:noFill/>
        </p:spPr>
        <p:txBody>
          <a:bodyPr anchor="t" bIns="0" lIns="0" rIns="0" tIns="0" wrap="square">
            <a:spAutoFit/>
          </a:bodyPr>
          <a:p>
            <a:pPr algn="l"/>
            <a:r>
              <a:rPr b="1" sz="9600">
                <a:solidFill>
                  <a:srgbClr val="8FC0A8"/>
                </a:solidFill>
                <a:latin typeface="微软雅黑" panose="020B0503020204020204" charset="-122"/>
                <a:ea typeface="微软雅黑" panose="020B0503020204020204" charset="-122"/>
              </a:rPr>
              <a:t>02</a:t>
            </a:r>
            <a:endParaRPr b="1" sz="9600">
              <a:solidFill>
                <a:srgbClr val="8FC0A8"/>
              </a:solidFill>
              <a:latin typeface="微软雅黑" panose="020B0503020204020204" charset="-122"/>
              <a:ea typeface="微软雅黑" panose="020B0503020204020204" charset="-122"/>
            </a:endParaRPr>
          </a:p>
        </p:txBody>
      </p:sp>
      <p:sp>
        <p:nvSpPr>
          <p:cNvPr id="1048761" name="TextBox 3"/>
          <p:cNvSpPr txBox="1"/>
          <p:nvPr/>
        </p:nvSpPr>
        <p:spPr>
          <a:xfrm>
            <a:off x="1261110" y="3337686"/>
            <a:ext cx="10332720" cy="1230630"/>
          </a:xfrm>
          <a:prstGeom prst="rect"/>
          <a:noFill/>
        </p:spPr>
        <p:txBody>
          <a:bodyPr anchor="t" bIns="0" lIns="0" rIns="0" tIns="0" wrap="square">
            <a:spAutoFit/>
          </a:bodyPr>
          <a:p>
            <a:pPr algn="ctr"/>
            <a:r>
              <a:rPr b="1" sz="4000">
                <a:solidFill>
                  <a:srgbClr val="FFFFFF"/>
                </a:solidFill>
                <a:latin typeface="微软雅黑" panose="020B0503020204020204" charset="-122"/>
                <a:ea typeface="微软雅黑" panose="020B0503020204020204" charset="-122"/>
              </a:rPr>
              <a:t>农村河道生态</a:t>
            </a:r>
            <a:r>
              <a:rPr b="1" sz="4000" lang="zh-CN">
                <a:solidFill>
                  <a:srgbClr val="FFFFFF"/>
                </a:solidFill>
                <a:latin typeface="微软雅黑" panose="020B0503020204020204" charset="-122"/>
                <a:ea typeface="微软雅黑" panose="020B0503020204020204" charset="-122"/>
              </a:rPr>
              <a:t>治理</a:t>
            </a:r>
            <a:r>
              <a:rPr b="1" sz="4000" lang="zh-CN">
                <a:solidFill>
                  <a:srgbClr val="FFFFFF"/>
                </a:solidFill>
                <a:latin typeface="微软雅黑" panose="020B0503020204020204" charset="-122"/>
                <a:ea typeface="微软雅黑" panose="020B0503020204020204" charset="-122"/>
                <a:sym typeface="+mn-ea"/>
              </a:rPr>
              <a:t>及</a:t>
            </a:r>
            <a:r>
              <a:rPr b="1" sz="4000" lang="zh-CN">
                <a:solidFill>
                  <a:srgbClr val="FFFFFF"/>
                </a:solidFill>
                <a:latin typeface="微软雅黑" panose="020B0503020204020204" charset="-122"/>
                <a:ea typeface="微软雅黑" panose="020B0503020204020204" charset="-122"/>
              </a:rPr>
              <a:t>生态</a:t>
            </a:r>
            <a:r>
              <a:rPr b="1" sz="4000">
                <a:solidFill>
                  <a:srgbClr val="FFFFFF"/>
                </a:solidFill>
                <a:latin typeface="微软雅黑" panose="020B0503020204020204" charset="-122"/>
                <a:ea typeface="微软雅黑" panose="020B0503020204020204" charset="-122"/>
              </a:rPr>
              <a:t>产品价值实现</a:t>
            </a:r>
            <a:endParaRPr b="1" sz="4000">
              <a:solidFill>
                <a:srgbClr val="FFFFFF"/>
              </a:solidFill>
              <a:latin typeface="微软雅黑" panose="020B0503020204020204" charset="-122"/>
              <a:ea typeface="微软雅黑" panose="020B0503020204020204" charset="-122"/>
            </a:endParaRPr>
          </a:p>
          <a:p>
            <a:pPr algn="ctr"/>
            <a:r>
              <a:rPr b="1" sz="4000">
                <a:solidFill>
                  <a:srgbClr val="FFFFFF"/>
                </a:solidFill>
                <a:latin typeface="微软雅黑" panose="020B0503020204020204" charset="-122"/>
                <a:ea typeface="微软雅黑" panose="020B0503020204020204" charset="-122"/>
              </a:rPr>
              <a:t>（以江苏响水为例）</a:t>
            </a:r>
            <a:endParaRPr b="1" sz="4000">
              <a:solidFill>
                <a:srgbClr val="FFFFFF"/>
              </a:solidFill>
              <a:latin typeface="微软雅黑" panose="020B0503020204020204" charset="-122"/>
              <a:ea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61" name=""/>
        <p:cNvGrpSpPr/>
        <p:nvPr/>
      </p:nvGrpSpPr>
      <p:grpSpPr>
        <a:xfrm>
          <a:off x="0" y="0"/>
          <a:ext cx="0" cy="0"/>
          <a:chOff x="0" y="0"/>
          <a:chExt cx="0" cy="0"/>
        </a:xfrm>
      </p:grpSpPr>
      <p:sp>
        <p:nvSpPr>
          <p:cNvPr id="1048762"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63" name="TextBox 2"/>
          <p:cNvSpPr txBox="1"/>
          <p:nvPr/>
        </p:nvSpPr>
        <p:spPr>
          <a:xfrm>
            <a:off x="786384" y="420624"/>
            <a:ext cx="10789920" cy="368935"/>
          </a:xfrm>
          <a:prstGeom prst="rect"/>
          <a:noFill/>
        </p:spPr>
        <p:txBody>
          <a:bodyPr anchor="t" bIns="0" lIns="0" rIns="0" tIns="0" wrap="square">
            <a:spAutoFit/>
          </a:bodyPr>
          <a:p>
            <a:pPr algn="l"/>
            <a:r>
              <a:rPr b="1" sz="2400">
                <a:solidFill>
                  <a:srgbClr val="1E4D3A"/>
                </a:solidFill>
                <a:latin typeface="微软雅黑" panose="020B0503020204020204" charset="-122"/>
                <a:ea typeface="微软雅黑" panose="020B0503020204020204" charset="-122"/>
              </a:rPr>
              <a:t>响水县</a:t>
            </a:r>
            <a:r>
              <a:rPr b="1" sz="2400" lang="zh-CN">
                <a:solidFill>
                  <a:srgbClr val="1E4D3A"/>
                </a:solidFill>
                <a:latin typeface="微软雅黑" panose="020B0503020204020204" charset="-122"/>
                <a:ea typeface="微软雅黑" panose="020B0503020204020204" charset="-122"/>
              </a:rPr>
              <a:t>基本</a:t>
            </a:r>
            <a:r>
              <a:rPr b="1" sz="2400" lang="zh-CN">
                <a:solidFill>
                  <a:srgbClr val="1E4D3A"/>
                </a:solidFill>
                <a:latin typeface="微软雅黑" panose="020B0503020204020204" charset="-122"/>
                <a:ea typeface="微软雅黑" panose="020B0503020204020204" charset="-122"/>
              </a:rPr>
              <a:t>情况</a:t>
            </a:r>
            <a:endParaRPr b="1" sz="2400" lang="zh-CN">
              <a:solidFill>
                <a:srgbClr val="1E4D3A"/>
              </a:solidFill>
              <a:latin typeface="微软雅黑" panose="020B0503020204020204" charset="-122"/>
              <a:ea typeface="微软雅黑" panose="020B0503020204020204" charset="-122"/>
            </a:endParaRPr>
          </a:p>
        </p:txBody>
      </p:sp>
      <p:sp>
        <p:nvSpPr>
          <p:cNvPr id="1048764" name="Rectangle 3"/>
          <p:cNvSpPr/>
          <p:nvPr/>
        </p:nvSpPr>
        <p:spPr>
          <a:xfrm>
            <a:off x="548640" y="1078992"/>
            <a:ext cx="11091672" cy="14630"/>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65" name="TextBox 5"/>
          <p:cNvSpPr txBox="1"/>
          <p:nvPr/>
        </p:nvSpPr>
        <p:spPr>
          <a:xfrm>
            <a:off x="11155680" y="6419088"/>
            <a:ext cx="777240" cy="310896"/>
          </a:xfrm>
          <a:prstGeom prst="rect"/>
          <a:noFill/>
        </p:spPr>
        <p:txBody>
          <a:bodyPr anchor="t" bIns="0" lIns="0" rIns="0" tIns="0" wrap="square">
            <a:spAutoFit/>
          </a:bodyPr>
          <a:p>
            <a:pPr algn="r"/>
            <a:r>
              <a:rPr b="0" sz="1400">
                <a:solidFill>
                  <a:srgbClr val="A3B0A9"/>
                </a:solidFill>
                <a:latin typeface="微软雅黑" panose="020B0503020204020204" charset="-122"/>
                <a:ea typeface="微软雅黑" panose="020B0503020204020204" charset="-122"/>
              </a:rPr>
              <a:t>7</a:t>
            </a:r>
            <a:endParaRPr b="0" sz="1400">
              <a:solidFill>
                <a:srgbClr val="A3B0A9"/>
              </a:solidFill>
              <a:latin typeface="微软雅黑" panose="020B0503020204020204" charset="-122"/>
              <a:ea typeface="微软雅黑" panose="020B0503020204020204" charset="-122"/>
            </a:endParaRPr>
          </a:p>
        </p:txBody>
      </p:sp>
      <p:sp>
        <p:nvSpPr>
          <p:cNvPr id="1048766" name="Rounded Rectangle 6"/>
          <p:cNvSpPr/>
          <p:nvPr/>
        </p:nvSpPr>
        <p:spPr>
          <a:xfrm>
            <a:off x="548640" y="1298448"/>
            <a:ext cx="315468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01</a:t>
            </a:r>
            <a:r>
              <a:rPr b="1" sz="1600">
                <a:solidFill>
                  <a:srgbClr val="2E8B57"/>
                </a:solidFill>
                <a:latin typeface="微软雅黑" panose="020B0503020204020204" charset="-122"/>
                <a:ea typeface="微软雅黑" panose="020B0503020204020204" charset="-122"/>
              </a:rPr>
              <a:t>　</a:t>
            </a:r>
            <a:r>
              <a:rPr b="1" sz="1600">
                <a:solidFill>
                  <a:srgbClr val="1E4D3A"/>
                </a:solidFill>
                <a:latin typeface="微软雅黑" panose="020B0503020204020204" charset="-122"/>
                <a:ea typeface="微软雅黑" panose="020B0503020204020204" charset="-122"/>
              </a:rPr>
              <a:t>地理区位</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响水县隶属江苏省盐城市，地处黄淮冲积平原，东濒黄海、北枕灌河、南抵中山河。</a:t>
            </a:r>
            <a:endParaRPr b="0" sz="1600">
              <a:solidFill>
                <a:srgbClr val="445850"/>
              </a:solidFill>
              <a:latin typeface="微软雅黑" panose="020B0503020204020204" charset="-122"/>
              <a:ea typeface="微软雅黑" panose="020B0503020204020204" charset="-122"/>
            </a:endParaRPr>
          </a:p>
        </p:txBody>
      </p:sp>
      <p:sp>
        <p:nvSpPr>
          <p:cNvPr id="1048767" name="Rounded Rectangle 7"/>
          <p:cNvSpPr/>
          <p:nvPr/>
        </p:nvSpPr>
        <p:spPr>
          <a:xfrm>
            <a:off x="3794760" y="1298448"/>
            <a:ext cx="315468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02　</a:t>
            </a:r>
            <a:r>
              <a:rPr b="1" sz="1600">
                <a:solidFill>
                  <a:srgbClr val="1E4D3A"/>
                </a:solidFill>
                <a:latin typeface="微软雅黑" panose="020B0503020204020204" charset="-122"/>
                <a:ea typeface="微软雅黑" panose="020B0503020204020204" charset="-122"/>
              </a:rPr>
              <a:t>河网水系</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全县河道 924 条、总长 2898 公里，其中县级河道 81 条、镇村河道 843 条。</a:t>
            </a:r>
            <a:endParaRPr b="0" sz="1600">
              <a:solidFill>
                <a:srgbClr val="445850"/>
              </a:solidFill>
              <a:latin typeface="微软雅黑" panose="020B0503020204020204" charset="-122"/>
              <a:ea typeface="微软雅黑" panose="020B0503020204020204" charset="-122"/>
            </a:endParaRPr>
          </a:p>
        </p:txBody>
      </p:sp>
      <p:sp>
        <p:nvSpPr>
          <p:cNvPr id="1048768" name="Rounded Rectangle 8"/>
          <p:cNvSpPr/>
          <p:nvPr/>
        </p:nvSpPr>
        <p:spPr>
          <a:xfrm>
            <a:off x="548640" y="3803904"/>
            <a:ext cx="315468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03　</a:t>
            </a:r>
            <a:r>
              <a:rPr b="1" sz="1600">
                <a:solidFill>
                  <a:srgbClr val="1E4D3A"/>
                </a:solidFill>
                <a:latin typeface="微软雅黑" panose="020B0503020204020204" charset="-122"/>
                <a:ea typeface="微软雅黑" panose="020B0503020204020204" charset="-122"/>
              </a:rPr>
              <a:t>生态底色</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响水</a:t>
            </a:r>
            <a:r>
              <a:rPr b="0" sz="1600" lang="zh-CN">
                <a:solidFill>
                  <a:srgbClr val="445850"/>
                </a:solidFill>
                <a:latin typeface="微软雅黑" panose="020B0503020204020204" charset="-122"/>
                <a:ea typeface="微软雅黑" panose="020B0503020204020204" charset="-122"/>
              </a:rPr>
              <a:t>县</a:t>
            </a:r>
            <a:r>
              <a:rPr b="0" sz="1600">
                <a:solidFill>
                  <a:srgbClr val="445850"/>
                </a:solidFill>
                <a:latin typeface="微软雅黑" panose="020B0503020204020204" charset="-122"/>
                <a:ea typeface="微软雅黑" panose="020B0503020204020204" charset="-122"/>
              </a:rPr>
              <a:t>是国家级生态示范区、中国浅水藕之乡，河坡及堤防区域是潜</a:t>
            </a:r>
            <a:r>
              <a:rPr b="0" sz="1600" lang="zh-CN">
                <a:solidFill>
                  <a:srgbClr val="445850"/>
                </a:solidFill>
                <a:latin typeface="微软雅黑" panose="020B0503020204020204" charset="-122"/>
                <a:ea typeface="微软雅黑" panose="020B0503020204020204" charset="-122"/>
              </a:rPr>
              <a:t>在</a:t>
            </a:r>
            <a:r>
              <a:rPr b="0" sz="1600">
                <a:solidFill>
                  <a:srgbClr val="445850"/>
                </a:solidFill>
                <a:latin typeface="微软雅黑" panose="020B0503020204020204" charset="-122"/>
                <a:ea typeface="微软雅黑" panose="020B0503020204020204" charset="-122"/>
              </a:rPr>
              <a:t>的生态资产。</a:t>
            </a:r>
            <a:endParaRPr b="0" sz="1600">
              <a:solidFill>
                <a:srgbClr val="445850"/>
              </a:solidFill>
              <a:latin typeface="微软雅黑" panose="020B0503020204020204" charset="-122"/>
              <a:ea typeface="微软雅黑" panose="020B0503020204020204" charset="-122"/>
            </a:endParaRPr>
          </a:p>
        </p:txBody>
      </p:sp>
      <p:sp>
        <p:nvSpPr>
          <p:cNvPr id="1048769" name="Rounded Rectangle 9"/>
          <p:cNvSpPr/>
          <p:nvPr/>
        </p:nvSpPr>
        <p:spPr>
          <a:xfrm>
            <a:off x="3794760" y="3803904"/>
            <a:ext cx="315468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04　</a:t>
            </a:r>
            <a:r>
              <a:rPr b="1" sz="1600">
                <a:solidFill>
                  <a:srgbClr val="1E4D3A"/>
                </a:solidFill>
                <a:latin typeface="微软雅黑" panose="020B0503020204020204" charset="-122"/>
                <a:ea typeface="微软雅黑" panose="020B0503020204020204" charset="-122"/>
              </a:rPr>
              <a:t>发展基础</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全县土地总面积 1470 平方公里，户籍人口 59.58 万人，2025 年地区生产总值 522.65 亿元。</a:t>
            </a:r>
            <a:endParaRPr b="0" sz="1600">
              <a:solidFill>
                <a:srgbClr val="445850"/>
              </a:solidFill>
              <a:latin typeface="微软雅黑" panose="020B0503020204020204" charset="-122"/>
              <a:ea typeface="微软雅黑" panose="020B0503020204020204" charset="-122"/>
            </a:endParaRPr>
          </a:p>
        </p:txBody>
      </p:sp>
      <p:pic>
        <p:nvPicPr>
          <p:cNvPr id="2097163" name="Picture 10" descr="river_town.jpg"/>
          <p:cNvPicPr>
            <a:picLocks noChangeAspect="1"/>
          </p:cNvPicPr>
          <p:nvPr/>
        </p:nvPicPr>
        <p:blipFill>
          <a:blip xmlns:r="http://schemas.openxmlformats.org/officeDocument/2006/relationships" r:embed="rId1"/>
          <a:srcRect l="24001" r="24001"/>
          <a:stretch>
            <a:fillRect/>
          </a:stretch>
        </p:blipFill>
        <p:spPr>
          <a:xfrm>
            <a:off x="7159752" y="1298448"/>
            <a:ext cx="4480560" cy="4882896"/>
          </a:xfrm>
          <a:prstGeom prst="rect"/>
        </p:spPr>
      </p:pic>
      <p:sp>
        <p:nvSpPr>
          <p:cNvPr id="1048770" name="Rectangle 11"/>
          <p:cNvSpPr/>
          <p:nvPr/>
        </p:nvSpPr>
        <p:spPr>
          <a:xfrm>
            <a:off x="7159752" y="1298448"/>
            <a:ext cx="4480560" cy="4882896"/>
          </a:xfrm>
          <a:prstGeom prst="rect"/>
          <a:noFill/>
          <a:ln w="1524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p:grpSpPr>
      <p:sp>
        <p:nvSpPr>
          <p:cNvPr id="1048771" name="Rectangle 1"/>
          <p:cNvSpPr/>
          <p:nvPr/>
        </p:nvSpPr>
        <p:spPr>
          <a:xfrm>
            <a:off x="548640" y="475488"/>
            <a:ext cx="82296" cy="475488"/>
          </a:xfrm>
          <a:prstGeom prst="rect"/>
          <a:solidFill>
            <a:srgbClr val="2E8B5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72" name="TextBox 2"/>
          <p:cNvSpPr txBox="1"/>
          <p:nvPr/>
        </p:nvSpPr>
        <p:spPr>
          <a:xfrm>
            <a:off x="786384" y="420624"/>
            <a:ext cx="10789920" cy="460375"/>
          </a:xfrm>
          <a:prstGeom prst="rect"/>
          <a:noFill/>
        </p:spPr>
        <p:txBody>
          <a:bodyPr wrap="square">
            <a:spAutoFit/>
          </a:bodyPr>
          <a:p>
            <a:r>
              <a:rPr b="1" sz="2400">
                <a:solidFill>
                  <a:srgbClr val="1E4D3A"/>
                </a:solidFill>
                <a:latin typeface="微软雅黑" panose="020B0503020204020204" charset="-122"/>
                <a:ea typeface="微软雅黑" panose="020B0503020204020204" charset="-122"/>
              </a:rPr>
              <a:t>政策依据</a:t>
            </a:r>
            <a:endParaRPr b="1" sz="2400">
              <a:solidFill>
                <a:srgbClr val="1E4D3A"/>
              </a:solidFill>
              <a:latin typeface="微软雅黑" panose="020B0503020204020204" charset="-122"/>
              <a:ea typeface="微软雅黑" panose="020B0503020204020204" charset="-122"/>
            </a:endParaRPr>
          </a:p>
        </p:txBody>
      </p:sp>
      <p:sp>
        <p:nvSpPr>
          <p:cNvPr id="1048773" name="Rectangle 3"/>
          <p:cNvSpPr/>
          <p:nvPr/>
        </p:nvSpPr>
        <p:spPr>
          <a:xfrm>
            <a:off x="548640" y="1078992"/>
            <a:ext cx="11091672" cy="18288"/>
          </a:xfrm>
          <a:prstGeom prst="rect"/>
          <a:solidFill>
            <a:srgbClr val="D9E9E0"/>
          </a:solidFill>
          <a:ln>
            <a:noFill/>
          </a:ln>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74" name="TextBox 5"/>
          <p:cNvSpPr txBox="1"/>
          <p:nvPr/>
        </p:nvSpPr>
        <p:spPr>
          <a:xfrm>
            <a:off x="11155680" y="6419088"/>
            <a:ext cx="777240" cy="310896"/>
          </a:xfrm>
          <a:prstGeom prst="rect"/>
          <a:noFill/>
        </p:spPr>
        <p:txBody>
          <a:bodyPr wrap="none">
            <a:spAutoFit/>
          </a:bodyPr>
          <a:p>
            <a:r>
              <a:rPr b="0" sz="1400">
                <a:solidFill>
                  <a:srgbClr val="A3B0A9"/>
                </a:solidFill>
                <a:latin typeface="微软雅黑" panose="020B0503020204020204" charset="-122"/>
                <a:ea typeface="微软雅黑" panose="020B0503020204020204" charset="-122"/>
              </a:rPr>
              <a:t>8</a:t>
            </a:r>
            <a:endParaRPr b="0" sz="1400">
              <a:solidFill>
                <a:srgbClr val="A3B0A9"/>
              </a:solidFill>
              <a:latin typeface="微软雅黑" panose="020B0503020204020204" charset="-122"/>
              <a:ea typeface="微软雅黑" panose="020B0503020204020204" charset="-122"/>
            </a:endParaRPr>
          </a:p>
        </p:txBody>
      </p:sp>
      <p:sp>
        <p:nvSpPr>
          <p:cNvPr id="1048775" name="Rounded Rectangle 6"/>
          <p:cNvSpPr/>
          <p:nvPr/>
        </p:nvSpPr>
        <p:spPr>
          <a:xfrm>
            <a:off x="548640" y="1530000"/>
            <a:ext cx="11091672" cy="620000"/>
          </a:xfrm>
          <a:prstGeom prst="roundRect">
            <a:avLst>
              <a:gd name="adj" fmla="val 5500"/>
            </a:avLst>
          </a:prstGeom>
          <a:solidFill>
            <a:srgbClr val="F6FAF8"/>
          </a:solidFill>
          <a:ln w="12700">
            <a:solidFill>
              <a:srgbClr val="D9E9E0"/>
            </a:solidFill>
          </a:ln>
        </p:spPr>
        <p:style>
          <a:lnRef idx="1">
            <a:schemeClr val="accent1"/>
          </a:lnRef>
          <a:fillRef idx="3">
            <a:schemeClr val="accent1"/>
          </a:fillRef>
          <a:effectRef idx="2">
            <a:schemeClr val="accent1"/>
          </a:effectRef>
          <a:fontRef idx="minor">
            <a:schemeClr val="lt1"/>
          </a:fontRef>
        </p:style>
        <p:txBody>
          <a:bodyPr anchor="t" bIns="45720" lIns="237744" rIns="201168" rtlCol="0" tIns="45720" wrap="square"/>
          <a:p>
            <a:pPr algn="l"/>
            <a:r>
              <a:rPr b="1" sz="1400">
                <a:solidFill>
                  <a:srgbClr val="1E4D3A"/>
                </a:solidFill>
                <a:latin typeface="微软雅黑" panose="020B0503020204020204" charset="-122"/>
                <a:ea typeface="微软雅黑" panose="020B0503020204020204" charset="-122"/>
              </a:rPr>
              <a:t>〔国家〕</a:t>
            </a:r>
            <a:r>
              <a:rPr b="1" sz="1400">
                <a:solidFill>
                  <a:srgbClr val="2E8B57"/>
                </a:solidFill>
                <a:latin typeface="微软雅黑" panose="020B0503020204020204" charset="-122"/>
                <a:ea typeface="微软雅黑" panose="020B0503020204020204" charset="-122"/>
              </a:rPr>
              <a:t>2021年4月　中共中央办公厅、国务院办公厅</a:t>
            </a:r>
            <a:endParaRPr b="1" sz="1400">
              <a:solidFill>
                <a:srgbClr val="2E8B57"/>
              </a:solidFill>
              <a:latin typeface="微软雅黑" panose="020B0503020204020204" charset="-122"/>
              <a:ea typeface="微软雅黑" panose="020B0503020204020204" charset="-122"/>
            </a:endParaRPr>
          </a:p>
          <a:p>
            <a:r>
              <a:rPr b="0" sz="1400">
                <a:solidFill>
                  <a:srgbClr val="445850"/>
                </a:solidFill>
                <a:latin typeface="微软雅黑" panose="020B0503020204020204" charset="-122"/>
                <a:ea typeface="微软雅黑" panose="020B0503020204020204" charset="-122"/>
              </a:rPr>
              <a:t>《关于建立健全生态产品价值实现机制的意见》</a:t>
            </a:r>
            <a:endParaRPr b="0" sz="1400">
              <a:solidFill>
                <a:srgbClr val="445850"/>
              </a:solidFill>
              <a:latin typeface="微软雅黑" panose="020B0503020204020204" charset="-122"/>
              <a:ea typeface="微软雅黑" panose="020B0503020204020204" charset="-122"/>
            </a:endParaRPr>
          </a:p>
        </p:txBody>
      </p:sp>
      <p:sp>
        <p:nvSpPr>
          <p:cNvPr id="1048776" name="Rounded Rectangle 7"/>
          <p:cNvSpPr/>
          <p:nvPr/>
        </p:nvSpPr>
        <p:spPr>
          <a:xfrm>
            <a:off x="548640" y="2180000"/>
            <a:ext cx="11091672" cy="620000"/>
          </a:xfrm>
          <a:prstGeom prst="roundRect">
            <a:avLst>
              <a:gd name="adj" fmla="val 5500"/>
            </a:avLst>
          </a:prstGeom>
          <a:solidFill>
            <a:srgbClr val="F6FAF8"/>
          </a:solidFill>
          <a:ln w="12700">
            <a:solidFill>
              <a:srgbClr val="D9E9E0"/>
            </a:solidFill>
          </a:ln>
        </p:spPr>
        <p:style>
          <a:lnRef idx="1">
            <a:schemeClr val="accent1"/>
          </a:lnRef>
          <a:fillRef idx="3">
            <a:schemeClr val="accent1"/>
          </a:fillRef>
          <a:effectRef idx="2">
            <a:schemeClr val="accent1"/>
          </a:effectRef>
          <a:fontRef idx="minor">
            <a:schemeClr val="lt1"/>
          </a:fontRef>
        </p:style>
        <p:txBody>
          <a:bodyPr anchor="t" bIns="45720" lIns="237744" rIns="201168" rtlCol="0" tIns="45720" wrap="square"/>
          <a:p>
            <a:pPr algn="l"/>
            <a:r>
              <a:rPr b="1" sz="1400">
                <a:solidFill>
                  <a:srgbClr val="1E4D3A"/>
                </a:solidFill>
                <a:latin typeface="微软雅黑" panose="020B0503020204020204" charset="-122"/>
                <a:ea typeface="微软雅黑" panose="020B0503020204020204" charset="-122"/>
              </a:rPr>
              <a:t>〔水利部〕</a:t>
            </a:r>
            <a:r>
              <a:rPr b="1" sz="1400">
                <a:solidFill>
                  <a:srgbClr val="2E8B57"/>
                </a:solidFill>
                <a:latin typeface="微软雅黑" panose="020B0503020204020204" charset="-122"/>
                <a:ea typeface="微软雅黑" panose="020B0503020204020204" charset="-122"/>
              </a:rPr>
              <a:t>2024年5月　水利部、财政部</a:t>
            </a:r>
            <a:endParaRPr b="1" sz="1400">
              <a:solidFill>
                <a:srgbClr val="2E8B57"/>
              </a:solidFill>
              <a:latin typeface="微软雅黑" panose="020B0503020204020204" charset="-122"/>
              <a:ea typeface="微软雅黑" panose="020B0503020204020204" charset="-122"/>
            </a:endParaRPr>
          </a:p>
          <a:p>
            <a:r>
              <a:rPr b="0" sz="1400">
                <a:solidFill>
                  <a:srgbClr val="445850"/>
                </a:solidFill>
                <a:latin typeface="微软雅黑" panose="020B0503020204020204" charset="-122"/>
                <a:ea typeface="微软雅黑" panose="020B0503020204020204" charset="-122"/>
              </a:rPr>
              <a:t>《全国中小河流治理总体方案》</a:t>
            </a:r>
            <a:endParaRPr b="0" sz="1400">
              <a:solidFill>
                <a:srgbClr val="445850"/>
              </a:solidFill>
              <a:latin typeface="微软雅黑" panose="020B0503020204020204" charset="-122"/>
              <a:ea typeface="微软雅黑" panose="020B0503020204020204" charset="-122"/>
            </a:endParaRPr>
          </a:p>
        </p:txBody>
      </p:sp>
      <p:sp>
        <p:nvSpPr>
          <p:cNvPr id="1048777" name="Rounded Rectangle 8"/>
          <p:cNvSpPr/>
          <p:nvPr/>
        </p:nvSpPr>
        <p:spPr>
          <a:xfrm>
            <a:off x="548640" y="2830000"/>
            <a:ext cx="11091672" cy="620000"/>
          </a:xfrm>
          <a:prstGeom prst="roundRect">
            <a:avLst>
              <a:gd name="adj" fmla="val 5500"/>
            </a:avLst>
          </a:prstGeom>
          <a:solidFill>
            <a:srgbClr val="F6FAF8"/>
          </a:solidFill>
          <a:ln w="12700">
            <a:solidFill>
              <a:srgbClr val="D9E9E0"/>
            </a:solidFill>
          </a:ln>
        </p:spPr>
        <p:style>
          <a:lnRef idx="1">
            <a:schemeClr val="accent1"/>
          </a:lnRef>
          <a:fillRef idx="3">
            <a:schemeClr val="accent1"/>
          </a:fillRef>
          <a:effectRef idx="2">
            <a:schemeClr val="accent1"/>
          </a:effectRef>
          <a:fontRef idx="minor">
            <a:schemeClr val="lt1"/>
          </a:fontRef>
        </p:style>
        <p:txBody>
          <a:bodyPr anchor="t" bIns="45720" lIns="237744" rIns="201168" rtlCol="0" tIns="45720" wrap="square"/>
          <a:p>
            <a:pPr algn="l"/>
            <a:r>
              <a:rPr b="1" sz="1400">
                <a:solidFill>
                  <a:srgbClr val="1E4D3A"/>
                </a:solidFill>
                <a:latin typeface="微软雅黑" panose="020B0503020204020204" charset="-122"/>
                <a:ea typeface="微软雅黑" panose="020B0503020204020204" charset="-122"/>
              </a:rPr>
              <a:t>〔水利部〕</a:t>
            </a:r>
            <a:r>
              <a:rPr b="1" sz="1400">
                <a:solidFill>
                  <a:srgbClr val="2E8B57"/>
                </a:solidFill>
                <a:latin typeface="微软雅黑" panose="020B0503020204020204" charset="-122"/>
                <a:ea typeface="微软雅黑" panose="020B0503020204020204" charset="-122"/>
              </a:rPr>
              <a:t>2024年9月　水利部、国家发展改革委、中国人民银行</a:t>
            </a:r>
            <a:endParaRPr b="1" sz="1400">
              <a:solidFill>
                <a:srgbClr val="2E8B57"/>
              </a:solidFill>
              <a:latin typeface="微软雅黑" panose="020B0503020204020204" charset="-122"/>
              <a:ea typeface="微软雅黑" panose="020B0503020204020204" charset="-122"/>
            </a:endParaRPr>
          </a:p>
          <a:p>
            <a:r>
              <a:rPr b="0" sz="1400">
                <a:solidFill>
                  <a:srgbClr val="445850"/>
                </a:solidFill>
                <a:latin typeface="微软雅黑" panose="020B0503020204020204" charset="-122"/>
                <a:ea typeface="微软雅黑" panose="020B0503020204020204" charset="-122"/>
              </a:rPr>
              <a:t>《关于建立健全生态清洁小流域水土保持生态产品价值实现机制的意见》</a:t>
            </a:r>
            <a:endParaRPr b="0" sz="1400">
              <a:solidFill>
                <a:srgbClr val="445850"/>
              </a:solidFill>
              <a:latin typeface="微软雅黑" panose="020B0503020204020204" charset="-122"/>
              <a:ea typeface="微软雅黑" panose="020B0503020204020204" charset="-122"/>
            </a:endParaRPr>
          </a:p>
        </p:txBody>
      </p:sp>
      <p:sp>
        <p:nvSpPr>
          <p:cNvPr id="1048778" name="Rounded Rectangle 9"/>
          <p:cNvSpPr/>
          <p:nvPr/>
        </p:nvSpPr>
        <p:spPr>
          <a:xfrm>
            <a:off x="548640" y="3480000"/>
            <a:ext cx="11091672" cy="620000"/>
          </a:xfrm>
          <a:prstGeom prst="roundRect">
            <a:avLst>
              <a:gd name="adj" fmla="val 5500"/>
            </a:avLst>
          </a:prstGeom>
          <a:solidFill>
            <a:srgbClr val="F6FAF8"/>
          </a:solidFill>
          <a:ln w="12700">
            <a:solidFill>
              <a:srgbClr val="D9E9E0"/>
            </a:solidFill>
          </a:ln>
        </p:spPr>
        <p:style>
          <a:lnRef idx="1">
            <a:schemeClr val="accent1"/>
          </a:lnRef>
          <a:fillRef idx="3">
            <a:schemeClr val="accent1"/>
          </a:fillRef>
          <a:effectRef idx="2">
            <a:schemeClr val="accent1"/>
          </a:effectRef>
          <a:fontRef idx="minor">
            <a:schemeClr val="lt1"/>
          </a:fontRef>
        </p:style>
        <p:txBody>
          <a:bodyPr anchor="t" bIns="45720" lIns="237744" rIns="201168" rtlCol="0" tIns="45720" wrap="square"/>
          <a:p>
            <a:pPr algn="l"/>
            <a:r>
              <a:rPr b="1" sz="1400">
                <a:solidFill>
                  <a:srgbClr val="1E4D3A"/>
                </a:solidFill>
                <a:latin typeface="微软雅黑" panose="020B0503020204020204" charset="-122"/>
                <a:ea typeface="微软雅黑" panose="020B0503020204020204" charset="-122"/>
              </a:rPr>
              <a:t>〔水利部〕</a:t>
            </a:r>
            <a:r>
              <a:rPr b="1" sz="1400">
                <a:solidFill>
                  <a:srgbClr val="2E8B57"/>
                </a:solidFill>
                <a:latin typeface="微软雅黑" panose="020B0503020204020204" charset="-122"/>
                <a:ea typeface="微软雅黑" panose="020B0503020204020204" charset="-122"/>
              </a:rPr>
              <a:t>2025年1月　水利部等六部门</a:t>
            </a:r>
            <a:endParaRPr b="1" sz="1400">
              <a:solidFill>
                <a:srgbClr val="2E8B57"/>
              </a:solidFill>
              <a:latin typeface="微软雅黑" panose="020B0503020204020204" charset="-122"/>
              <a:ea typeface="微软雅黑" panose="020B0503020204020204" charset="-122"/>
            </a:endParaRPr>
          </a:p>
          <a:p>
            <a:r>
              <a:rPr b="0" sz="1400">
                <a:solidFill>
                  <a:srgbClr val="445850"/>
                </a:solidFill>
                <a:latin typeface="微软雅黑" panose="020B0503020204020204" charset="-122"/>
                <a:ea typeface="微软雅黑" panose="020B0503020204020204" charset="-122"/>
              </a:rPr>
              <a:t>《关于全面推进幸福河湖建设的意见》</a:t>
            </a:r>
            <a:endParaRPr b="0" sz="1400">
              <a:solidFill>
                <a:srgbClr val="445850"/>
              </a:solidFill>
              <a:latin typeface="微软雅黑" panose="020B0503020204020204" charset="-122"/>
              <a:ea typeface="微软雅黑" panose="020B0503020204020204" charset="-122"/>
            </a:endParaRPr>
          </a:p>
        </p:txBody>
      </p:sp>
      <p:sp>
        <p:nvSpPr>
          <p:cNvPr id="1048779" name="Rounded Rectangle 10"/>
          <p:cNvSpPr/>
          <p:nvPr/>
        </p:nvSpPr>
        <p:spPr>
          <a:xfrm>
            <a:off x="548640" y="4130000"/>
            <a:ext cx="11091672" cy="620000"/>
          </a:xfrm>
          <a:prstGeom prst="roundRect">
            <a:avLst>
              <a:gd name="adj" fmla="val 5500"/>
            </a:avLst>
          </a:prstGeom>
          <a:solidFill>
            <a:srgbClr val="F6FAF8"/>
          </a:solidFill>
          <a:ln w="12700">
            <a:solidFill>
              <a:srgbClr val="D9E9E0"/>
            </a:solidFill>
          </a:ln>
        </p:spPr>
        <p:style>
          <a:lnRef idx="1">
            <a:schemeClr val="accent1"/>
          </a:lnRef>
          <a:fillRef idx="3">
            <a:schemeClr val="accent1"/>
          </a:fillRef>
          <a:effectRef idx="2">
            <a:schemeClr val="accent1"/>
          </a:effectRef>
          <a:fontRef idx="minor">
            <a:schemeClr val="lt1"/>
          </a:fontRef>
        </p:style>
        <p:txBody>
          <a:bodyPr anchor="t" bIns="45720" lIns="237744" rIns="201168" rtlCol="0" tIns="45720" wrap="square"/>
          <a:p>
            <a:pPr algn="l"/>
            <a:r>
              <a:rPr b="1" sz="1400">
                <a:solidFill>
                  <a:srgbClr val="1E4D3A"/>
                </a:solidFill>
                <a:latin typeface="微软雅黑" panose="020B0503020204020204" charset="-122"/>
                <a:ea typeface="微软雅黑" panose="020B0503020204020204" charset="-122"/>
              </a:rPr>
              <a:t>〔江苏〕</a:t>
            </a:r>
            <a:r>
              <a:rPr b="1" sz="1400">
                <a:solidFill>
                  <a:srgbClr val="2E8B57"/>
                </a:solidFill>
                <a:latin typeface="微软雅黑" panose="020B0503020204020204" charset="-122"/>
                <a:ea typeface="微软雅黑" panose="020B0503020204020204" charset="-122"/>
              </a:rPr>
              <a:t>2022年1月　省委办公厅、省政府办公厅</a:t>
            </a:r>
            <a:endParaRPr b="1" sz="1400">
              <a:solidFill>
                <a:srgbClr val="2E8B57"/>
              </a:solidFill>
              <a:latin typeface="微软雅黑" panose="020B0503020204020204" charset="-122"/>
              <a:ea typeface="微软雅黑" panose="020B0503020204020204" charset="-122"/>
            </a:endParaRPr>
          </a:p>
          <a:p>
            <a:r>
              <a:rPr b="0" sz="1400">
                <a:solidFill>
                  <a:srgbClr val="445850"/>
                </a:solidFill>
                <a:latin typeface="微软雅黑" panose="020B0503020204020204" charset="-122"/>
                <a:ea typeface="微软雅黑" panose="020B0503020204020204" charset="-122"/>
              </a:rPr>
              <a:t>《江苏省建立健全生态产品价值实现机制实施方案》</a:t>
            </a:r>
            <a:endParaRPr b="0" sz="1400">
              <a:solidFill>
                <a:srgbClr val="445850"/>
              </a:solidFill>
              <a:latin typeface="微软雅黑" panose="020B0503020204020204" charset="-122"/>
              <a:ea typeface="微软雅黑" panose="020B0503020204020204" charset="-122"/>
            </a:endParaRPr>
          </a:p>
        </p:txBody>
      </p:sp>
      <p:sp>
        <p:nvSpPr>
          <p:cNvPr id="1048780" name="Rounded Rectangle 10"/>
          <p:cNvSpPr/>
          <p:nvPr/>
        </p:nvSpPr>
        <p:spPr>
          <a:xfrm>
            <a:off x="548640" y="4780000"/>
            <a:ext cx="11091672" cy="620000"/>
          </a:xfrm>
          <a:prstGeom prst="roundRect">
            <a:avLst>
              <a:gd name="adj" fmla="val 5500"/>
            </a:avLst>
          </a:prstGeom>
          <a:solidFill>
            <a:srgbClr val="F6FAF8"/>
          </a:solidFill>
          <a:ln w="12700">
            <a:solidFill>
              <a:srgbClr val="D9E9E0"/>
            </a:solidFill>
          </a:ln>
        </p:spPr>
        <p:style>
          <a:lnRef idx="1">
            <a:schemeClr val="accent1"/>
          </a:lnRef>
          <a:fillRef idx="3">
            <a:schemeClr val="accent1"/>
          </a:fillRef>
          <a:effectRef idx="2">
            <a:schemeClr val="accent1"/>
          </a:effectRef>
          <a:fontRef idx="minor">
            <a:schemeClr val="lt1"/>
          </a:fontRef>
        </p:style>
        <p:txBody>
          <a:bodyPr anchor="t" bIns="45720" lIns="237744" rIns="201168" rtlCol="0" tIns="45720" wrap="square"/>
          <a:p>
            <a:pPr algn="l"/>
            <a:r>
              <a:rPr b="1" sz="1400">
                <a:solidFill>
                  <a:srgbClr val="1E4D3A"/>
                </a:solidFill>
                <a:latin typeface="微软雅黑" panose="020B0503020204020204" charset="-122"/>
                <a:ea typeface="微软雅黑" panose="020B0503020204020204" charset="-122"/>
              </a:rPr>
              <a:t>〔江苏〕</a:t>
            </a:r>
            <a:r>
              <a:rPr b="1" sz="1400">
                <a:solidFill>
                  <a:srgbClr val="2E8B57"/>
                </a:solidFill>
                <a:latin typeface="微软雅黑" panose="020B0503020204020204" charset="-122"/>
                <a:ea typeface="微软雅黑" panose="020B0503020204020204" charset="-122"/>
              </a:rPr>
              <a:t>2022年11月　省委、省政府</a:t>
            </a:r>
            <a:endParaRPr b="1" sz="1400">
              <a:solidFill>
                <a:srgbClr val="2E8B57"/>
              </a:solidFill>
              <a:latin typeface="微软雅黑" panose="020B0503020204020204" charset="-122"/>
              <a:ea typeface="微软雅黑" panose="020B0503020204020204" charset="-122"/>
            </a:endParaRPr>
          </a:p>
          <a:p>
            <a:r>
              <a:rPr b="0" sz="1400">
                <a:solidFill>
                  <a:srgbClr val="445850"/>
                </a:solidFill>
                <a:latin typeface="微软雅黑" panose="020B0503020204020204" charset="-122"/>
                <a:ea typeface="微软雅黑" panose="020B0503020204020204" charset="-122"/>
              </a:rPr>
              <a:t>《关于高质量建设黄河故道生态富民廊道的意见》</a:t>
            </a:r>
            <a:endParaRPr b="0" sz="1400">
              <a:solidFill>
                <a:srgbClr val="445850"/>
              </a:solidFill>
              <a:latin typeface="微软雅黑" panose="020B0503020204020204" charset="-122"/>
              <a:ea typeface="微软雅黑" panose="020B0503020204020204" charset="-122"/>
            </a:endParaRPr>
          </a:p>
        </p:txBody>
      </p:sp>
      <p:sp>
        <p:nvSpPr>
          <p:cNvPr id="1048781" name="Rounded Rectangle 10"/>
          <p:cNvSpPr/>
          <p:nvPr/>
        </p:nvSpPr>
        <p:spPr>
          <a:xfrm>
            <a:off x="548640" y="5430000"/>
            <a:ext cx="11091672" cy="620000"/>
          </a:xfrm>
          <a:prstGeom prst="roundRect">
            <a:avLst>
              <a:gd name="adj" fmla="val 5500"/>
            </a:avLst>
          </a:prstGeom>
          <a:solidFill>
            <a:srgbClr val="F6FAF8"/>
          </a:solidFill>
          <a:ln w="12700">
            <a:solidFill>
              <a:srgbClr val="D9E9E0"/>
            </a:solidFill>
          </a:ln>
        </p:spPr>
        <p:style>
          <a:lnRef idx="1">
            <a:schemeClr val="accent1"/>
          </a:lnRef>
          <a:fillRef idx="3">
            <a:schemeClr val="accent1"/>
          </a:fillRef>
          <a:effectRef idx="2">
            <a:schemeClr val="accent1"/>
          </a:effectRef>
          <a:fontRef idx="minor">
            <a:schemeClr val="lt1"/>
          </a:fontRef>
        </p:style>
        <p:txBody>
          <a:bodyPr anchor="t" bIns="45720" lIns="237744" rIns="201168" rtlCol="0" tIns="45720" wrap="square"/>
          <a:p>
            <a:pPr algn="l"/>
            <a:r>
              <a:rPr b="1" sz="1400">
                <a:solidFill>
                  <a:srgbClr val="1E4D3A"/>
                </a:solidFill>
                <a:latin typeface="微软雅黑" panose="020B0503020204020204" charset="-122"/>
                <a:ea typeface="微软雅黑" panose="020B0503020204020204" charset="-122"/>
              </a:rPr>
              <a:t>〔盐城〕</a:t>
            </a:r>
            <a:r>
              <a:rPr b="1" sz="1400">
                <a:solidFill>
                  <a:srgbClr val="2E8B57"/>
                </a:solidFill>
                <a:latin typeface="微软雅黑" panose="020B0503020204020204" charset="-122"/>
                <a:ea typeface="微软雅黑" panose="020B0503020204020204" charset="-122"/>
              </a:rPr>
              <a:t>2021年9月　盐城市河长制工作领导小组</a:t>
            </a:r>
            <a:endParaRPr b="1" sz="1400">
              <a:solidFill>
                <a:srgbClr val="2E8B57"/>
              </a:solidFill>
              <a:latin typeface="微软雅黑" panose="020B0503020204020204" charset="-122"/>
              <a:ea typeface="微软雅黑" panose="020B0503020204020204" charset="-122"/>
            </a:endParaRPr>
          </a:p>
          <a:p>
            <a:r>
              <a:rPr b="0" sz="1400">
                <a:solidFill>
                  <a:srgbClr val="445850"/>
                </a:solidFill>
                <a:latin typeface="微软雅黑" panose="020B0503020204020204" charset="-122"/>
                <a:ea typeface="微软雅黑" panose="020B0503020204020204" charset="-122"/>
              </a:rPr>
              <a:t>《关于推进全市幸福河湖建设的指导意见》</a:t>
            </a:r>
            <a:endParaRPr b="0" sz="1400">
              <a:solidFill>
                <a:srgbClr val="445850"/>
              </a:solidFill>
              <a:latin typeface="微软雅黑" panose="020B0503020204020204" charset="-122"/>
              <a:ea typeface="微软雅黑" panose="020B0503020204020204" charset="-122"/>
            </a:endParaRPr>
          </a:p>
        </p:txBody>
      </p:sp>
      <p:sp>
        <p:nvSpPr>
          <p:cNvPr id="1048782" name="TextBox 11"/>
          <p:cNvSpPr txBox="1"/>
          <p:nvPr/>
        </p:nvSpPr>
        <p:spPr>
          <a:xfrm>
            <a:off x="786384" y="1143000"/>
            <a:ext cx="10789920" cy="368300"/>
          </a:xfrm>
          <a:prstGeom prst="rect"/>
          <a:noFill/>
        </p:spPr>
        <p:txBody>
          <a:bodyPr wrap="square">
            <a:spAutoFit/>
          </a:bodyPr>
          <a:p>
            <a:pPr algn="l"/>
            <a:r>
              <a:rPr b="0">
                <a:solidFill>
                  <a:srgbClr val="445850"/>
                </a:solidFill>
                <a:latin typeface="微软雅黑" panose="020B0503020204020204" charset="-122"/>
                <a:ea typeface="微软雅黑" panose="020B0503020204020204" charset="-122"/>
              </a:rPr>
              <a:t>响水农村河道</a:t>
            </a:r>
            <a:r>
              <a:rPr b="0" lang="zh-CN">
                <a:solidFill>
                  <a:srgbClr val="445850"/>
                </a:solidFill>
                <a:latin typeface="微软雅黑" panose="020B0503020204020204" charset="-122"/>
                <a:ea typeface="微软雅黑" panose="020B0503020204020204" charset="-122"/>
              </a:rPr>
              <a:t>治理及</a:t>
            </a:r>
            <a:r>
              <a:rPr b="0">
                <a:solidFill>
                  <a:srgbClr val="445850"/>
                </a:solidFill>
                <a:latin typeface="微软雅黑" panose="020B0503020204020204" charset="-122"/>
                <a:ea typeface="微软雅黑" panose="020B0503020204020204" charset="-122"/>
              </a:rPr>
              <a:t>生态产品价值实现整体方案，有明确的国家与地方政策依据。</a:t>
            </a:r>
            <a:endParaRPr b="0">
              <a:solidFill>
                <a:srgbClr val="445850"/>
              </a:solidFill>
              <a:latin typeface="微软雅黑" panose="020B0503020204020204" charset="-122"/>
              <a:ea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63" name=""/>
        <p:cNvGrpSpPr/>
        <p:nvPr/>
      </p:nvGrpSpPr>
      <p:grpSpPr>
        <a:xfrm>
          <a:off x="0" y="0"/>
          <a:ext cx="0" cy="0"/>
          <a:chOff x="0" y="0"/>
          <a:chExt cx="0" cy="0"/>
        </a:xfrm>
      </p:grpSpPr>
      <p:sp>
        <p:nvSpPr>
          <p:cNvPr id="1048783"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84" name="TextBox 2"/>
          <p:cNvSpPr txBox="1"/>
          <p:nvPr/>
        </p:nvSpPr>
        <p:spPr>
          <a:xfrm>
            <a:off x="786384" y="420624"/>
            <a:ext cx="10789920" cy="368935"/>
          </a:xfrm>
          <a:prstGeom prst="rect"/>
          <a:noFill/>
        </p:spPr>
        <p:txBody>
          <a:bodyPr anchor="t" bIns="0" lIns="0" rIns="0" tIns="0" wrap="square">
            <a:spAutoFit/>
          </a:bodyPr>
          <a:p>
            <a:pPr algn="l"/>
            <a:r>
              <a:rPr b="1" sz="2400">
                <a:solidFill>
                  <a:srgbClr val="1E4D3A"/>
                </a:solidFill>
                <a:latin typeface="微软雅黑" panose="020B0503020204020204" charset="-122"/>
                <a:ea typeface="微软雅黑" panose="020B0503020204020204" charset="-122"/>
              </a:rPr>
              <a:t>响水</a:t>
            </a:r>
            <a:r>
              <a:rPr b="1" sz="2400" lang="zh-CN">
                <a:solidFill>
                  <a:srgbClr val="1E4D3A"/>
                </a:solidFill>
                <a:latin typeface="微软雅黑" panose="020B0503020204020204" charset="-122"/>
                <a:ea typeface="微软雅黑" panose="020B0503020204020204" charset="-122"/>
              </a:rPr>
              <a:t>农村河道治理以及生态产品价值</a:t>
            </a:r>
            <a:r>
              <a:rPr b="1" sz="2400">
                <a:solidFill>
                  <a:srgbClr val="1E4D3A"/>
                </a:solidFill>
                <a:latin typeface="微软雅黑" panose="020B0503020204020204" charset="-122"/>
                <a:ea typeface="微软雅黑" panose="020B0503020204020204" charset="-122"/>
              </a:rPr>
              <a:t>实现路径</a:t>
            </a:r>
            <a:endParaRPr b="1" sz="2400">
              <a:solidFill>
                <a:srgbClr val="1E4D3A"/>
              </a:solidFill>
              <a:latin typeface="微软雅黑" panose="020B0503020204020204" charset="-122"/>
              <a:ea typeface="微软雅黑" panose="020B0503020204020204" charset="-122"/>
            </a:endParaRPr>
          </a:p>
        </p:txBody>
      </p:sp>
      <p:sp>
        <p:nvSpPr>
          <p:cNvPr id="1048785" name="Rectangle 3"/>
          <p:cNvSpPr/>
          <p:nvPr/>
        </p:nvSpPr>
        <p:spPr>
          <a:xfrm>
            <a:off x="548640" y="1078992"/>
            <a:ext cx="11091672" cy="14630"/>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86" name="TextBox 5"/>
          <p:cNvSpPr txBox="1"/>
          <p:nvPr/>
        </p:nvSpPr>
        <p:spPr>
          <a:xfrm>
            <a:off x="11155680" y="6419088"/>
            <a:ext cx="777240" cy="310896"/>
          </a:xfrm>
          <a:prstGeom prst="rect"/>
          <a:noFill/>
        </p:spPr>
        <p:txBody>
          <a:bodyPr anchor="t" bIns="0" lIns="0" rIns="0" tIns="0" wrap="square">
            <a:spAutoFit/>
          </a:bodyPr>
          <a:p>
            <a:pPr algn="r"/>
            <a:r>
              <a:rPr b="0" sz="1400">
                <a:solidFill>
                  <a:srgbClr val="A3B0A9"/>
                </a:solidFill>
                <a:latin typeface="微软雅黑" panose="020B0503020204020204" charset="-122"/>
                <a:ea typeface="微软雅黑" panose="020B0503020204020204" charset="-122"/>
              </a:rPr>
              <a:t>9</a:t>
            </a:r>
            <a:endParaRPr b="0" sz="1400">
              <a:solidFill>
                <a:srgbClr val="A3B0A9"/>
              </a:solidFill>
              <a:latin typeface="微软雅黑" panose="020B0503020204020204" charset="-122"/>
              <a:ea typeface="微软雅黑" panose="020B0503020204020204" charset="-122"/>
            </a:endParaRPr>
          </a:p>
        </p:txBody>
      </p:sp>
      <p:sp>
        <p:nvSpPr>
          <p:cNvPr id="1048787" name="Rounded Rectangle 6"/>
          <p:cNvSpPr/>
          <p:nvPr/>
        </p:nvSpPr>
        <p:spPr>
          <a:xfrm>
            <a:off x="315595" y="1417320"/>
            <a:ext cx="2084705" cy="2377440"/>
          </a:xfrm>
          <a:prstGeom prst="roundRect">
            <a:avLst>
              <a:gd name="adj" fmla="val 7000"/>
            </a:avLst>
          </a:prstGeom>
          <a:solidFill>
            <a:srgbClr val="1E4D3A"/>
          </a:solidFill>
          <a:ln>
            <a:noFill/>
          </a:ln>
          <a:effectLst/>
        </p:spPr>
        <p:style>
          <a:lnRef idx="1">
            <a:schemeClr val="accent1"/>
          </a:lnRef>
          <a:fillRef idx="3">
            <a:schemeClr val="accent1"/>
          </a:fillRef>
          <a:effectRef idx="2">
            <a:schemeClr val="accent1"/>
          </a:effectRef>
          <a:fontRef idx="minor">
            <a:schemeClr val="lt1"/>
          </a:fontRef>
        </p:style>
        <p:txBody>
          <a:bodyPr anchor="ctr" lIns="146304" rIns="146304" rtlCol="0" wrap="square"/>
          <a:p>
            <a:pPr algn="ctr"/>
            <a:endParaRPr b="1" sz="1400">
              <a:solidFill>
                <a:srgbClr val="FFFFFF"/>
              </a:solidFill>
              <a:latin typeface="微软雅黑" panose="020B0503020204020204" charset="-122"/>
              <a:ea typeface="微软雅黑" panose="020B0503020204020204" charset="-122"/>
            </a:endParaRPr>
          </a:p>
          <a:p>
            <a:pPr algn="ctr"/>
            <a:endParaRPr b="1" sz="1400">
              <a:solidFill>
                <a:srgbClr val="FFFFFF"/>
              </a:solidFill>
              <a:latin typeface="微软雅黑" panose="020B0503020204020204" charset="-122"/>
              <a:ea typeface="微软雅黑" panose="020B0503020204020204" charset="-122"/>
            </a:endParaRPr>
          </a:p>
          <a:p>
            <a:pPr algn="ctr"/>
            <a:endParaRPr b="0" sz="1600" lang="zh-CN">
              <a:solidFill>
                <a:srgbClr val="DDEEE4"/>
              </a:solidFill>
              <a:latin typeface="微软雅黑" panose="020B0503020204020204" charset="-122"/>
              <a:ea typeface="微软雅黑" panose="020B0503020204020204" charset="-122"/>
            </a:endParaRPr>
          </a:p>
          <a:p>
            <a:pPr algn="ctr">
              <a:lnSpc>
                <a:spcPct val="110000"/>
              </a:lnSpc>
              <a:spcBef>
                <a:spcPts val="400"/>
              </a:spcBef>
            </a:pPr>
            <a:br>
              <a:rPr b="0" sz="1600">
                <a:solidFill>
                  <a:srgbClr val="DDEEE4"/>
                </a:solidFill>
                <a:latin typeface="微软雅黑" panose="020B0503020204020204" charset="-122"/>
                <a:ea typeface="微软雅黑" panose="020B0503020204020204" charset="-122"/>
              </a:rPr>
            </a:br>
            <a:endParaRPr b="0" sz="1600">
              <a:solidFill>
                <a:srgbClr val="DDEEE4"/>
              </a:solidFill>
              <a:latin typeface="微软雅黑" panose="020B0503020204020204" charset="-122"/>
              <a:ea typeface="微软雅黑" panose="020B0503020204020204" charset="-122"/>
            </a:endParaRPr>
          </a:p>
        </p:txBody>
      </p:sp>
      <p:sp>
        <p:nvSpPr>
          <p:cNvPr id="1048788" name="TextBox 7"/>
          <p:cNvSpPr txBox="1"/>
          <p:nvPr>
            <p:custDataLst>
              <p:tags r:id="rId1"/>
            </p:custDataLst>
          </p:nvPr>
        </p:nvSpPr>
        <p:spPr>
          <a:xfrm>
            <a:off x="2432304" y="2148840"/>
            <a:ext cx="310896" cy="548640"/>
          </a:xfrm>
          <a:prstGeom prst="rect"/>
          <a:noFill/>
        </p:spPr>
        <p:txBody>
          <a:bodyPr anchor="t" bIns="0" lIns="0" rIns="0" tIns="0" wrap="square">
            <a:spAutoFit/>
          </a:bodyPr>
          <a:p>
            <a:pPr algn="ctr"/>
            <a:r>
              <a:rPr b="1" sz="2200">
                <a:solidFill>
                  <a:srgbClr val="2E8B57"/>
                </a:solidFill>
                <a:latin typeface="微软雅黑" panose="020B0503020204020204" charset="-122"/>
                <a:ea typeface="微软雅黑" panose="020B0503020204020204" charset="-122"/>
              </a:rPr>
              <a:t>→</a:t>
            </a:r>
            <a:endParaRPr b="1" sz="2200">
              <a:solidFill>
                <a:srgbClr val="2E8B57"/>
              </a:solidFill>
              <a:latin typeface="微软雅黑" panose="020B0503020204020204" charset="-122"/>
              <a:ea typeface="微软雅黑" panose="020B0503020204020204" charset="-122"/>
            </a:endParaRPr>
          </a:p>
        </p:txBody>
      </p:sp>
      <p:sp>
        <p:nvSpPr>
          <p:cNvPr id="1048789" name="Rounded Rectangle 8"/>
          <p:cNvSpPr/>
          <p:nvPr>
            <p:custDataLst>
              <p:tags r:id="rId2"/>
            </p:custDataLst>
          </p:nvPr>
        </p:nvSpPr>
        <p:spPr>
          <a:xfrm>
            <a:off x="2816352" y="1417320"/>
            <a:ext cx="1810512" cy="2377440"/>
          </a:xfrm>
          <a:prstGeom prst="roundRect">
            <a:avLst>
              <a:gd name="adj" fmla="val 7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lIns="40000" rIns="40000" rtlCol="0" wrap="square"/>
          <a:p>
            <a:pPr algn="ctr"/>
            <a:endParaRPr b="0" sz="1600">
              <a:solidFill>
                <a:srgbClr val="DDEEE4"/>
              </a:solidFill>
              <a:latin typeface="微软雅黑" panose="020B0503020204020204" charset="-122"/>
              <a:ea typeface="微软雅黑" panose="020B0503020204020204" charset="-122"/>
            </a:endParaRPr>
          </a:p>
        </p:txBody>
      </p:sp>
      <p:sp>
        <p:nvSpPr>
          <p:cNvPr id="1048790" name="TextBox 9"/>
          <p:cNvSpPr txBox="1"/>
          <p:nvPr>
            <p:custDataLst>
              <p:tags r:id="rId3"/>
            </p:custDataLst>
          </p:nvPr>
        </p:nvSpPr>
        <p:spPr>
          <a:xfrm>
            <a:off x="4700016" y="2148840"/>
            <a:ext cx="310896" cy="548640"/>
          </a:xfrm>
          <a:prstGeom prst="rect"/>
          <a:noFill/>
        </p:spPr>
        <p:txBody>
          <a:bodyPr anchor="t" bIns="0" lIns="0" rIns="0" tIns="0" wrap="square">
            <a:spAutoFit/>
          </a:bodyPr>
          <a:p>
            <a:pPr algn="ctr"/>
            <a:r>
              <a:rPr b="1" sz="2200">
                <a:solidFill>
                  <a:srgbClr val="2E8B57"/>
                </a:solidFill>
                <a:latin typeface="微软雅黑" panose="020B0503020204020204" charset="-122"/>
                <a:ea typeface="微软雅黑" panose="020B0503020204020204" charset="-122"/>
              </a:rPr>
              <a:t>→</a:t>
            </a:r>
            <a:endParaRPr b="1" sz="2200">
              <a:solidFill>
                <a:srgbClr val="2E8B57"/>
              </a:solidFill>
              <a:latin typeface="微软雅黑" panose="020B0503020204020204" charset="-122"/>
              <a:ea typeface="微软雅黑" panose="020B0503020204020204" charset="-122"/>
            </a:endParaRPr>
          </a:p>
        </p:txBody>
      </p:sp>
      <p:sp>
        <p:nvSpPr>
          <p:cNvPr id="1048791" name="Rounded Rectangle 10"/>
          <p:cNvSpPr/>
          <p:nvPr>
            <p:custDataLst>
              <p:tags r:id="rId4"/>
            </p:custDataLst>
          </p:nvPr>
        </p:nvSpPr>
        <p:spPr>
          <a:xfrm>
            <a:off x="5084064" y="1417320"/>
            <a:ext cx="1810512" cy="2377440"/>
          </a:xfrm>
          <a:prstGeom prst="roundRect">
            <a:avLst>
              <a:gd name="adj" fmla="val 7000"/>
            </a:avLst>
          </a:prstGeom>
          <a:solidFill>
            <a:srgbClr val="1E4D3A"/>
          </a:solidFill>
          <a:ln>
            <a:noFill/>
          </a:ln>
          <a:effectLst/>
        </p:spPr>
        <p:style>
          <a:lnRef idx="1">
            <a:schemeClr val="accent1"/>
          </a:lnRef>
          <a:fillRef idx="3">
            <a:schemeClr val="accent1"/>
          </a:fillRef>
          <a:effectRef idx="2">
            <a:schemeClr val="accent1"/>
          </a:effectRef>
          <a:fontRef idx="minor">
            <a:schemeClr val="lt1"/>
          </a:fontRef>
        </p:style>
        <p:txBody>
          <a:bodyPr anchor="ctr" lIns="40000" rIns="40000" rtlCol="0" wrap="square"/>
          <a:p>
            <a:pPr algn="ctr"/>
            <a:endParaRPr b="0" sz="1600">
              <a:solidFill>
                <a:srgbClr val="DDEEE4"/>
              </a:solidFill>
              <a:latin typeface="微软雅黑" panose="020B0503020204020204" charset="-122"/>
              <a:ea typeface="微软雅黑" panose="020B0503020204020204" charset="-122"/>
            </a:endParaRPr>
          </a:p>
        </p:txBody>
      </p:sp>
      <p:sp>
        <p:nvSpPr>
          <p:cNvPr id="1048792" name="TextBox 11"/>
          <p:cNvSpPr txBox="1"/>
          <p:nvPr>
            <p:custDataLst>
              <p:tags r:id="rId5"/>
            </p:custDataLst>
          </p:nvPr>
        </p:nvSpPr>
        <p:spPr>
          <a:xfrm>
            <a:off x="6967728" y="2148840"/>
            <a:ext cx="310896" cy="548640"/>
          </a:xfrm>
          <a:prstGeom prst="rect"/>
          <a:noFill/>
        </p:spPr>
        <p:txBody>
          <a:bodyPr anchor="t" bIns="0" lIns="0" rIns="0" tIns="0" wrap="square">
            <a:spAutoFit/>
          </a:bodyPr>
          <a:p>
            <a:pPr algn="ctr"/>
            <a:r>
              <a:rPr b="1" sz="2200">
                <a:solidFill>
                  <a:srgbClr val="2E8B57"/>
                </a:solidFill>
                <a:latin typeface="微软雅黑" panose="020B0503020204020204" charset="-122"/>
                <a:ea typeface="微软雅黑" panose="020B0503020204020204" charset="-122"/>
              </a:rPr>
              <a:t>→</a:t>
            </a:r>
            <a:endParaRPr b="1" sz="2200">
              <a:solidFill>
                <a:srgbClr val="2E8B57"/>
              </a:solidFill>
              <a:latin typeface="微软雅黑" panose="020B0503020204020204" charset="-122"/>
              <a:ea typeface="微软雅黑" panose="020B0503020204020204" charset="-122"/>
            </a:endParaRPr>
          </a:p>
        </p:txBody>
      </p:sp>
      <p:sp>
        <p:nvSpPr>
          <p:cNvPr id="1048793" name="Rounded Rectangle 12"/>
          <p:cNvSpPr/>
          <p:nvPr>
            <p:custDataLst>
              <p:tags r:id="rId6"/>
            </p:custDataLst>
          </p:nvPr>
        </p:nvSpPr>
        <p:spPr>
          <a:xfrm>
            <a:off x="7351776" y="1417320"/>
            <a:ext cx="1810512" cy="2377440"/>
          </a:xfrm>
          <a:prstGeom prst="roundRect">
            <a:avLst>
              <a:gd name="adj" fmla="val 7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lIns="146304" rIns="146304" rtlCol="0" wrap="square"/>
          <a:p>
            <a:pPr algn="ctr"/>
            <a:endParaRPr b="0" sz="1600" lang="zh-CN">
              <a:solidFill>
                <a:srgbClr val="DDEEE4"/>
              </a:solidFill>
              <a:latin typeface="微软雅黑" panose="020B0503020204020204" charset="-122"/>
              <a:ea typeface="微软雅黑" panose="020B0503020204020204" charset="-122"/>
            </a:endParaRPr>
          </a:p>
        </p:txBody>
      </p:sp>
      <p:sp>
        <p:nvSpPr>
          <p:cNvPr id="1048794" name="Rectangle 13"/>
          <p:cNvSpPr/>
          <p:nvPr/>
        </p:nvSpPr>
        <p:spPr>
          <a:xfrm>
            <a:off x="749808" y="4114800"/>
            <a:ext cx="10881360" cy="23774"/>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95" name="Left Arrow 14"/>
          <p:cNvSpPr/>
          <p:nvPr/>
        </p:nvSpPr>
        <p:spPr>
          <a:xfrm>
            <a:off x="713231" y="4005072"/>
            <a:ext cx="237744" cy="237744"/>
          </a:xfrm>
          <a:prstGeom prst="leftArrow"/>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796" name="TextBox 15"/>
          <p:cNvSpPr txBox="1"/>
          <p:nvPr/>
        </p:nvSpPr>
        <p:spPr>
          <a:xfrm>
            <a:off x="11128248" y="3931920"/>
            <a:ext cx="548640" cy="365760"/>
          </a:xfrm>
          <a:prstGeom prst="rect"/>
          <a:noFill/>
        </p:spPr>
        <p:txBody>
          <a:bodyPr anchor="t" bIns="0" lIns="0" rIns="0" tIns="0" wrap="square">
            <a:spAutoFit/>
          </a:bodyPr>
          <a:p>
            <a:pPr algn="ctr"/>
            <a:r>
              <a:rPr b="1" sz="1700">
                <a:solidFill>
                  <a:srgbClr val="2E8B57"/>
                </a:solidFill>
                <a:latin typeface="微软雅黑" panose="020B0503020204020204" charset="-122"/>
                <a:ea typeface="微软雅黑" panose="020B0503020204020204" charset="-122"/>
              </a:rPr>
              <a:t>↺</a:t>
            </a:r>
            <a:endParaRPr b="1" sz="1700">
              <a:solidFill>
                <a:srgbClr val="2E8B57"/>
              </a:solidFill>
              <a:latin typeface="微软雅黑" panose="020B0503020204020204" charset="-122"/>
              <a:ea typeface="微软雅黑" panose="020B0503020204020204" charset="-122"/>
            </a:endParaRPr>
          </a:p>
        </p:txBody>
      </p:sp>
      <p:sp>
        <p:nvSpPr>
          <p:cNvPr id="1048797" name="TextBox 17"/>
          <p:cNvSpPr txBox="1"/>
          <p:nvPr/>
        </p:nvSpPr>
        <p:spPr>
          <a:xfrm>
            <a:off x="712978" y="4645152"/>
            <a:ext cx="10698480" cy="1661795"/>
          </a:xfrm>
          <a:prstGeom prst="rect"/>
          <a:noFill/>
        </p:spPr>
        <p:txBody>
          <a:bodyPr anchor="t" bIns="0" lIns="0" rIns="0" tIns="0" wrap="square">
            <a:spAutoFit/>
          </a:bodyPr>
          <a:p>
            <a:pPr algn="ctr"/>
            <a:r>
              <a:rPr b="1" lang="zh-CN">
                <a:solidFill>
                  <a:srgbClr val="1E4D3A"/>
                </a:solidFill>
                <a:latin typeface="微软雅黑" panose="020B0503020204020204" charset="-122"/>
                <a:ea typeface="微软雅黑" panose="020B0503020204020204" charset="-122"/>
              </a:rPr>
              <a:t>清淤、整治</a:t>
            </a:r>
            <a:r>
              <a:rPr b="1">
                <a:solidFill>
                  <a:srgbClr val="1E4D3A"/>
                </a:solidFill>
                <a:latin typeface="微软雅黑" panose="020B0503020204020204" charset="-122"/>
                <a:ea typeface="微软雅黑" panose="020B0503020204020204" charset="-122"/>
              </a:rPr>
              <a:t> —</a:t>
            </a:r>
            <a:r>
              <a:rPr b="1" lang="en-US">
                <a:solidFill>
                  <a:srgbClr val="1E4D3A"/>
                </a:solidFill>
                <a:latin typeface="微软雅黑" panose="020B0503020204020204" charset="-122"/>
                <a:ea typeface="微软雅黑" panose="020B0503020204020204" charset="-122"/>
              </a:rPr>
              <a:t> </a:t>
            </a:r>
            <a:r>
              <a:rPr altLang="en-US" b="1" lang="zh-CN">
                <a:solidFill>
                  <a:srgbClr val="1E4D3A"/>
                </a:solidFill>
                <a:latin typeface="微软雅黑" panose="020B0503020204020204" charset="-122"/>
                <a:ea typeface="微软雅黑" panose="020B0503020204020204" charset="-122"/>
              </a:rPr>
              <a:t>生态</a:t>
            </a:r>
            <a:r>
              <a:rPr b="1" lang="zh-CN">
                <a:solidFill>
                  <a:srgbClr val="1E4D3A"/>
                </a:solidFill>
                <a:latin typeface="微软雅黑" panose="020B0503020204020204" charset="-122"/>
                <a:ea typeface="微软雅黑" panose="020B0503020204020204" charset="-122"/>
              </a:rPr>
              <a:t>修复</a:t>
            </a:r>
            <a:r>
              <a:rPr b="1">
                <a:solidFill>
                  <a:srgbClr val="1E4D3A"/>
                </a:solidFill>
                <a:latin typeface="微软雅黑" panose="020B0503020204020204" charset="-122"/>
                <a:ea typeface="微软雅黑" panose="020B0503020204020204" charset="-122"/>
              </a:rPr>
              <a:t>  — </a:t>
            </a:r>
            <a:r>
              <a:rPr b="1" lang="zh-CN">
                <a:solidFill>
                  <a:srgbClr val="1E4D3A"/>
                </a:solidFill>
                <a:latin typeface="微软雅黑" panose="020B0503020204020204" charset="-122"/>
                <a:ea typeface="微软雅黑" panose="020B0503020204020204" charset="-122"/>
              </a:rPr>
              <a:t>确权</a:t>
            </a:r>
            <a:r>
              <a:rPr b="1">
                <a:solidFill>
                  <a:srgbClr val="1E4D3A"/>
                </a:solidFill>
                <a:latin typeface="微软雅黑" panose="020B0503020204020204" charset="-122"/>
                <a:ea typeface="微软雅黑" panose="020B0503020204020204" charset="-122"/>
              </a:rPr>
              <a:t>交易 — 产业</a:t>
            </a:r>
            <a:r>
              <a:rPr b="1" lang="zh-CN">
                <a:solidFill>
                  <a:srgbClr val="1E4D3A"/>
                </a:solidFill>
                <a:latin typeface="微软雅黑" panose="020B0503020204020204" charset="-122"/>
                <a:ea typeface="微软雅黑" panose="020B0503020204020204" charset="-122"/>
              </a:rPr>
              <a:t>化</a:t>
            </a:r>
            <a:r>
              <a:rPr b="1">
                <a:solidFill>
                  <a:srgbClr val="1E4D3A"/>
                </a:solidFill>
                <a:latin typeface="微软雅黑" panose="020B0503020204020204" charset="-122"/>
                <a:ea typeface="微软雅黑" panose="020B0503020204020204" charset="-122"/>
              </a:rPr>
              <a:t> — </a:t>
            </a:r>
            <a:r>
              <a:rPr b="1" lang="zh-CN">
                <a:solidFill>
                  <a:srgbClr val="1E4D3A"/>
                </a:solidFill>
                <a:latin typeface="微软雅黑" panose="020B0503020204020204" charset="-122"/>
                <a:ea typeface="微软雅黑" panose="020B0503020204020204" charset="-122"/>
              </a:rPr>
              <a:t>收益</a:t>
            </a:r>
            <a:r>
              <a:rPr b="1">
                <a:solidFill>
                  <a:srgbClr val="1E4D3A"/>
                </a:solidFill>
                <a:latin typeface="微软雅黑" panose="020B0503020204020204" charset="-122"/>
                <a:ea typeface="微软雅黑" panose="020B0503020204020204" charset="-122"/>
              </a:rPr>
              <a:t>反哺</a:t>
            </a:r>
            <a:endParaRPr b="1">
              <a:solidFill>
                <a:srgbClr val="1E4D3A"/>
              </a:solidFill>
              <a:latin typeface="微软雅黑" panose="020B0503020204020204" charset="-122"/>
              <a:ea typeface="微软雅黑" panose="020B0503020204020204" charset="-122"/>
            </a:endParaRPr>
          </a:p>
          <a:p>
            <a:pPr algn="ctr"/>
            <a:endParaRPr b="1">
              <a:solidFill>
                <a:srgbClr val="1E4D3A"/>
              </a:solidFill>
              <a:latin typeface="微软雅黑" panose="020B0503020204020204" charset="-122"/>
              <a:ea typeface="微软雅黑" panose="020B0503020204020204" charset="-122"/>
            </a:endParaRPr>
          </a:p>
          <a:p>
            <a:pPr algn="ctr"/>
            <a:r>
              <a:rPr b="1">
                <a:solidFill>
                  <a:srgbClr val="1E4D3A"/>
                </a:solidFill>
                <a:latin typeface="微软雅黑" panose="020B0503020204020204" charset="-122"/>
                <a:ea typeface="微软雅黑" panose="020B0503020204020204" charset="-122"/>
              </a:rPr>
              <a:t>闭环运行</a:t>
            </a:r>
            <a:endParaRPr b="1">
              <a:solidFill>
                <a:srgbClr val="1E4D3A"/>
              </a:solidFill>
              <a:latin typeface="微软雅黑" panose="020B0503020204020204" charset="-122"/>
              <a:ea typeface="微软雅黑" panose="020B0503020204020204" charset="-122"/>
            </a:endParaRPr>
          </a:p>
          <a:p>
            <a:pPr algn="ctr"/>
            <a:endParaRPr b="1">
              <a:solidFill>
                <a:srgbClr val="1E4D3A"/>
              </a:solidFill>
              <a:latin typeface="微软雅黑" panose="020B0503020204020204" charset="-122"/>
              <a:ea typeface="微软雅黑" panose="020B0503020204020204" charset="-122"/>
            </a:endParaRPr>
          </a:p>
          <a:p>
            <a:pPr algn="ctr"/>
            <a:endParaRPr b="1">
              <a:solidFill>
                <a:srgbClr val="1E4D3A"/>
              </a:solidFill>
              <a:latin typeface="微软雅黑" panose="020B0503020204020204" charset="-122"/>
              <a:ea typeface="微软雅黑" panose="020B0503020204020204" charset="-122"/>
            </a:endParaRPr>
          </a:p>
          <a:p>
            <a:pPr algn="ctr"/>
            <a:endParaRPr altLang="en-US" b="1" lang="zh-CN">
              <a:solidFill>
                <a:srgbClr val="1E4D3A"/>
              </a:solidFill>
              <a:latin typeface="微软雅黑" panose="020B0503020204020204" charset="-122"/>
              <a:ea typeface="微软雅黑" panose="020B0503020204020204" charset="-122"/>
            </a:endParaRPr>
          </a:p>
        </p:txBody>
      </p:sp>
      <p:sp>
        <p:nvSpPr>
          <p:cNvPr id="1048798" name="Rounded Rectangle 12_c"/>
          <p:cNvSpPr/>
          <p:nvPr>
            <p:custDataLst>
              <p:tags r:id="rId7"/>
            </p:custDataLst>
          </p:nvPr>
        </p:nvSpPr>
        <p:spPr>
          <a:xfrm>
            <a:off x="9619488" y="1417320"/>
            <a:ext cx="1810512" cy="2377440"/>
          </a:xfrm>
          <a:prstGeom prst="roundRect">
            <a:avLst>
              <a:gd name="adj" fmla="val 7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lIns="146304" rIns="146304" rtlCol="0" wrap="square"/>
          <a:p>
            <a:pPr algn="ctr"/>
            <a:endParaRPr b="0" sz="1600">
              <a:solidFill>
                <a:srgbClr val="DDEEE4"/>
              </a:solidFill>
              <a:latin typeface="微软雅黑" panose="020B0503020204020204" charset="-122"/>
              <a:ea typeface="微软雅黑" panose="020B0503020204020204" charset="-122"/>
            </a:endParaRPr>
          </a:p>
        </p:txBody>
      </p:sp>
      <p:sp>
        <p:nvSpPr>
          <p:cNvPr id="1048799" name="TextBox 7_c"/>
          <p:cNvSpPr txBox="1"/>
          <p:nvPr>
            <p:custDataLst>
              <p:tags r:id="rId8"/>
            </p:custDataLst>
          </p:nvPr>
        </p:nvSpPr>
        <p:spPr>
          <a:xfrm>
            <a:off x="9235440" y="2148840"/>
            <a:ext cx="310896" cy="548640"/>
          </a:xfrm>
          <a:prstGeom prst="rect"/>
          <a:noFill/>
        </p:spPr>
        <p:txBody>
          <a:bodyPr anchor="t" bIns="0" lIns="0" rIns="0" tIns="0" wrap="square">
            <a:spAutoFit/>
          </a:bodyPr>
          <a:p>
            <a:pPr algn="ctr"/>
            <a:r>
              <a:rPr b="1" sz="2200">
                <a:solidFill>
                  <a:srgbClr val="2E8B57"/>
                </a:solidFill>
                <a:latin typeface="微软雅黑" panose="020B0503020204020204" charset="-122"/>
                <a:ea typeface="微软雅黑" panose="020B0503020204020204" charset="-122"/>
              </a:rPr>
              <a:t>→</a:t>
            </a:r>
            <a:endParaRPr b="1" sz="2200">
              <a:solidFill>
                <a:srgbClr val="2E8B57"/>
              </a:solidFill>
              <a:latin typeface="微软雅黑" panose="020B0503020204020204" charset="-122"/>
              <a:ea typeface="微软雅黑" panose="020B0503020204020204" charset="-122"/>
            </a:endParaRPr>
          </a:p>
        </p:txBody>
      </p:sp>
      <p:sp>
        <p:nvSpPr>
          <p:cNvPr id="1048800" name="文本框 24"/>
          <p:cNvSpPr txBox="1"/>
          <p:nvPr/>
        </p:nvSpPr>
        <p:spPr>
          <a:xfrm>
            <a:off x="290830" y="1421130"/>
            <a:ext cx="2122170" cy="2699385"/>
          </a:xfrm>
          <a:prstGeom prst="rect"/>
          <a:noFill/>
        </p:spPr>
        <p:txBody>
          <a:bodyPr rtlCol="0" wrap="square">
            <a:spAutoFit/>
          </a:bodyPr>
          <a:p>
            <a:pPr algn="ctr"/>
            <a:r>
              <a:rPr b="1">
                <a:solidFill>
                  <a:srgbClr val="FFFFFF"/>
                </a:solidFill>
                <a:latin typeface="微软雅黑" panose="020B0503020204020204" charset="-122"/>
                <a:ea typeface="微软雅黑" panose="020B0503020204020204" charset="-122"/>
                <a:sym typeface="+mn-ea"/>
              </a:rPr>
              <a:t>01</a:t>
            </a:r>
            <a:endParaRPr b="1">
              <a:solidFill>
                <a:srgbClr val="FFFFFF"/>
              </a:solidFill>
              <a:latin typeface="微软雅黑" panose="020B0503020204020204" charset="-122"/>
              <a:ea typeface="微软雅黑" panose="020B0503020204020204" charset="-122"/>
            </a:endParaRPr>
          </a:p>
          <a:p>
            <a:pPr algn="ctr">
              <a:spcBef>
                <a:spcPts val="600"/>
              </a:spcBef>
            </a:pPr>
            <a:r>
              <a:rPr b="1" lang="zh-CN">
                <a:solidFill>
                  <a:srgbClr val="FFFFFF"/>
                </a:solidFill>
                <a:latin typeface="微软雅黑" panose="020B0503020204020204" charset="-122"/>
                <a:ea typeface="微软雅黑" panose="020B0503020204020204" charset="-122"/>
                <a:sym typeface="+mn-ea"/>
              </a:rPr>
              <a:t>综合整治</a:t>
            </a:r>
            <a:endParaRPr b="1">
              <a:solidFill>
                <a:srgbClr val="FFFFFF"/>
              </a:solidFill>
              <a:latin typeface="微软雅黑" panose="020B0503020204020204" charset="-122"/>
              <a:ea typeface="微软雅黑" panose="020B0503020204020204" charset="-122"/>
            </a:endParaRPr>
          </a:p>
          <a:p>
            <a:pPr algn="ctr">
              <a:lnSpc>
                <a:spcPct val="110000"/>
              </a:lnSpc>
              <a:spcBef>
                <a:spcPts val="400"/>
              </a:spcBef>
            </a:pPr>
            <a:r>
              <a:rPr lang="zh-CN">
                <a:solidFill>
                  <a:srgbClr val="DDEEE4"/>
                </a:solidFill>
                <a:latin typeface="微软雅黑" panose="020B0503020204020204" charset="-122"/>
                <a:ea typeface="微软雅黑" panose="020B0503020204020204" charset="-122"/>
                <a:sym typeface="+mn-ea"/>
              </a:rPr>
              <a:t>岸坡整治</a:t>
            </a:r>
            <a:endParaRPr b="0">
              <a:solidFill>
                <a:srgbClr val="DDEEE4"/>
              </a:solidFill>
              <a:latin typeface="微软雅黑" panose="020B0503020204020204" charset="-122"/>
              <a:ea typeface="微软雅黑" panose="020B0503020204020204" charset="-122"/>
            </a:endParaRPr>
          </a:p>
          <a:p>
            <a:pPr algn="ctr">
              <a:lnSpc>
                <a:spcPct val="110000"/>
              </a:lnSpc>
              <a:spcBef>
                <a:spcPts val="400"/>
              </a:spcBef>
            </a:pPr>
            <a:r>
              <a:rPr>
                <a:solidFill>
                  <a:srgbClr val="DDEEE4"/>
                </a:solidFill>
                <a:latin typeface="微软雅黑" panose="020B0503020204020204" charset="-122"/>
                <a:ea typeface="微软雅黑" panose="020B0503020204020204" charset="-122"/>
                <a:sym typeface="+mn-ea"/>
              </a:rPr>
              <a:t>清淤疏浚</a:t>
            </a:r>
            <a:endParaRPr b="0">
              <a:solidFill>
                <a:srgbClr val="DDEEE4"/>
              </a:solidFill>
              <a:latin typeface="微软雅黑" panose="020B0503020204020204" charset="-122"/>
              <a:ea typeface="微软雅黑" panose="020B0503020204020204" charset="-122"/>
            </a:endParaRPr>
          </a:p>
          <a:p>
            <a:pPr algn="ctr">
              <a:lnSpc>
                <a:spcPct val="110000"/>
              </a:lnSpc>
              <a:spcBef>
                <a:spcPts val="400"/>
              </a:spcBef>
            </a:pPr>
            <a:r>
              <a:rPr lang="zh-CN">
                <a:solidFill>
                  <a:srgbClr val="DDEEE4"/>
                </a:solidFill>
                <a:latin typeface="微软雅黑" panose="020B0503020204020204" charset="-122"/>
                <a:ea typeface="微软雅黑" panose="020B0503020204020204" charset="-122"/>
                <a:sym typeface="+mn-ea"/>
              </a:rPr>
              <a:t>水土保持</a:t>
            </a:r>
            <a:endParaRPr b="0" lang="zh-CN">
              <a:solidFill>
                <a:srgbClr val="DDEEE4"/>
              </a:solidFill>
              <a:latin typeface="微软雅黑" panose="020B0503020204020204" charset="-122"/>
              <a:ea typeface="微软雅黑" panose="020B0503020204020204" charset="-122"/>
            </a:endParaRPr>
          </a:p>
          <a:p>
            <a:pPr algn="ctr">
              <a:lnSpc>
                <a:spcPct val="110000"/>
              </a:lnSpc>
              <a:spcBef>
                <a:spcPts val="400"/>
              </a:spcBef>
            </a:pPr>
            <a:endParaRPr b="0" lang="zh-CN">
              <a:solidFill>
                <a:srgbClr val="DDEEE4"/>
              </a:solidFill>
              <a:latin typeface="微软雅黑" panose="020B0503020204020204" charset="-122"/>
              <a:ea typeface="微软雅黑" panose="020B0503020204020204" charset="-122"/>
            </a:endParaRPr>
          </a:p>
          <a:p>
            <a:br>
              <a:rPr>
                <a:solidFill>
                  <a:srgbClr val="DDEEE4"/>
                </a:solidFill>
                <a:latin typeface="微软雅黑" panose="020B0503020204020204" charset="-122"/>
                <a:ea typeface="微软雅黑" panose="020B0503020204020204" charset="-122"/>
                <a:sym typeface="+mn-ea"/>
              </a:rPr>
            </a:br>
            <a:endParaRPr altLang="en-US" lang="zh-CN"/>
          </a:p>
        </p:txBody>
      </p:sp>
      <p:sp>
        <p:nvSpPr>
          <p:cNvPr id="1048801" name="文本框 25"/>
          <p:cNvSpPr txBox="1"/>
          <p:nvPr>
            <p:custDataLst>
              <p:tags r:id="rId9"/>
            </p:custDataLst>
          </p:nvPr>
        </p:nvSpPr>
        <p:spPr>
          <a:xfrm>
            <a:off x="4954905" y="1443355"/>
            <a:ext cx="2122170" cy="1736725"/>
          </a:xfrm>
          <a:prstGeom prst="rect"/>
          <a:noFill/>
        </p:spPr>
        <p:txBody>
          <a:bodyPr rtlCol="0" wrap="square">
            <a:spAutoFit/>
          </a:bodyPr>
          <a:p>
            <a:pPr algn="ctr"/>
            <a:r>
              <a:rPr b="1">
                <a:solidFill>
                  <a:srgbClr val="FFFFFF"/>
                </a:solidFill>
                <a:latin typeface="微软雅黑" panose="020B0503020204020204" charset="-122"/>
                <a:ea typeface="微软雅黑" panose="020B0503020204020204" charset="-122"/>
                <a:sym typeface="+mn-ea"/>
              </a:rPr>
              <a:t>03</a:t>
            </a:r>
            <a:endParaRPr b="1">
              <a:solidFill>
                <a:srgbClr val="FFFFFF"/>
              </a:solidFill>
              <a:latin typeface="微软雅黑" panose="020B0503020204020204" charset="-122"/>
              <a:ea typeface="微软雅黑" panose="020B0503020204020204" charset="-122"/>
            </a:endParaRPr>
          </a:p>
          <a:p>
            <a:pPr algn="ctr">
              <a:spcBef>
                <a:spcPts val="600"/>
              </a:spcBef>
            </a:pPr>
            <a:r>
              <a:rPr b="1">
                <a:solidFill>
                  <a:srgbClr val="FFFFFF"/>
                </a:solidFill>
                <a:latin typeface="微软雅黑" panose="020B0503020204020204" charset="-122"/>
                <a:ea typeface="微软雅黑" panose="020B0503020204020204" charset="-122"/>
                <a:sym typeface="+mn-ea"/>
              </a:rPr>
              <a:t>确权</a:t>
            </a:r>
            <a:endParaRPr b="1">
              <a:solidFill>
                <a:srgbClr val="FFFFFF"/>
              </a:solidFill>
              <a:latin typeface="微软雅黑" panose="020B0503020204020204" charset="-122"/>
              <a:ea typeface="微软雅黑" panose="020B0503020204020204" charset="-122"/>
            </a:endParaRPr>
          </a:p>
          <a:p>
            <a:pPr algn="ctr">
              <a:spcBef>
                <a:spcPts val="600"/>
              </a:spcBef>
            </a:pPr>
            <a:r>
              <a:rPr b="1">
                <a:solidFill>
                  <a:srgbClr val="FFFFFF"/>
                </a:solidFill>
                <a:latin typeface="微软雅黑" panose="020B0503020204020204" charset="-122"/>
                <a:ea typeface="微软雅黑" panose="020B0503020204020204" charset="-122"/>
                <a:sym typeface="+mn-ea"/>
              </a:rPr>
              <a:t>经营权</a:t>
            </a:r>
            <a:r>
              <a:rPr b="1" lang="zh-CN">
                <a:solidFill>
                  <a:srgbClr val="FFFFFF"/>
                </a:solidFill>
                <a:latin typeface="微软雅黑" panose="020B0503020204020204" charset="-122"/>
                <a:ea typeface="微软雅黑" panose="020B0503020204020204" charset="-122"/>
                <a:sym typeface="+mn-ea"/>
              </a:rPr>
              <a:t>交易</a:t>
            </a:r>
            <a:endParaRPr b="1">
              <a:solidFill>
                <a:srgbClr val="FFFFFF"/>
              </a:solidFill>
              <a:latin typeface="微软雅黑" panose="020B0503020204020204" charset="-122"/>
              <a:ea typeface="微软雅黑" panose="020B0503020204020204" charset="-122"/>
            </a:endParaRPr>
          </a:p>
          <a:p>
            <a:pPr algn="ctr">
              <a:lnSpc>
                <a:spcPct val="110000"/>
              </a:lnSpc>
              <a:spcBef>
                <a:spcPts val="400"/>
              </a:spcBef>
            </a:pPr>
            <a:r>
              <a:rPr>
                <a:solidFill>
                  <a:srgbClr val="DDEEE4"/>
                </a:solidFill>
                <a:latin typeface="微软雅黑" panose="020B0503020204020204" charset="-122"/>
                <a:ea typeface="微软雅黑" panose="020B0503020204020204" charset="-122"/>
                <a:sym typeface="+mn-ea"/>
              </a:rPr>
              <a:t>确权登记</a:t>
            </a:r>
            <a:br>
              <a:rPr>
                <a:solidFill>
                  <a:srgbClr val="DDEEE4"/>
                </a:solidFill>
                <a:latin typeface="微软雅黑" panose="020B0503020204020204" charset="-122"/>
                <a:ea typeface="微软雅黑" panose="020B0503020204020204" charset="-122"/>
                <a:sym typeface="+mn-ea"/>
              </a:rPr>
            </a:br>
            <a:r>
              <a:rPr>
                <a:solidFill>
                  <a:srgbClr val="DDEEE4"/>
                </a:solidFill>
                <a:latin typeface="微软雅黑" panose="020B0503020204020204" charset="-122"/>
                <a:ea typeface="微软雅黑" panose="020B0503020204020204" charset="-122"/>
                <a:sym typeface="+mn-ea"/>
              </a:rPr>
              <a:t>经营权交易</a:t>
            </a:r>
            <a:endParaRPr altLang="en-US" lang="zh-CN"/>
          </a:p>
        </p:txBody>
      </p:sp>
      <p:sp>
        <p:nvSpPr>
          <p:cNvPr id="1048802" name="文本框 26"/>
          <p:cNvSpPr txBox="1"/>
          <p:nvPr>
            <p:custDataLst>
              <p:tags r:id="rId10"/>
            </p:custDataLst>
          </p:nvPr>
        </p:nvSpPr>
        <p:spPr>
          <a:xfrm>
            <a:off x="2660015" y="1437005"/>
            <a:ext cx="2122170" cy="1353185"/>
          </a:xfrm>
          <a:prstGeom prst="rect"/>
          <a:noFill/>
        </p:spPr>
        <p:txBody>
          <a:bodyPr rtlCol="0" wrap="square">
            <a:spAutoFit/>
          </a:bodyPr>
          <a:p>
            <a:pPr algn="ctr"/>
            <a:r>
              <a:rPr b="1">
                <a:solidFill>
                  <a:srgbClr val="E4F5EA"/>
                </a:solidFill>
                <a:latin typeface="微软雅黑" panose="020B0503020204020204" charset="-122"/>
                <a:ea typeface="微软雅黑" panose="020B0503020204020204" charset="-122"/>
                <a:sym typeface="+mn-ea"/>
              </a:rPr>
              <a:t>02</a:t>
            </a:r>
            <a:endParaRPr b="1">
              <a:solidFill>
                <a:srgbClr val="E4F5EA"/>
              </a:solidFill>
              <a:latin typeface="微软雅黑" panose="020B0503020204020204" charset="-122"/>
              <a:ea typeface="微软雅黑" panose="020B0503020204020204" charset="-122"/>
            </a:endParaRPr>
          </a:p>
          <a:p>
            <a:pPr algn="ctr">
              <a:spcBef>
                <a:spcPts val="600"/>
              </a:spcBef>
            </a:pPr>
            <a:r>
              <a:rPr b="1">
                <a:solidFill>
                  <a:srgbClr val="FFFFFF"/>
                </a:solidFill>
                <a:latin typeface="微软雅黑" panose="020B0503020204020204" charset="-122"/>
                <a:ea typeface="微软雅黑" panose="020B0503020204020204" charset="-122"/>
                <a:sym typeface="+mn-ea"/>
              </a:rPr>
              <a:t>生态</a:t>
            </a:r>
            <a:r>
              <a:rPr b="1" lang="zh-CN">
                <a:solidFill>
                  <a:srgbClr val="FFFFFF"/>
                </a:solidFill>
                <a:latin typeface="微软雅黑" panose="020B0503020204020204" charset="-122"/>
                <a:ea typeface="微软雅黑" panose="020B0503020204020204" charset="-122"/>
                <a:sym typeface="+mn-ea"/>
              </a:rPr>
              <a:t>修复</a:t>
            </a:r>
            <a:br>
              <a:rPr>
                <a:solidFill>
                  <a:srgbClr val="DDEEE4"/>
                </a:solidFill>
                <a:latin typeface="微软雅黑" panose="020B0503020204020204" charset="-122"/>
                <a:ea typeface="微软雅黑" panose="020B0503020204020204" charset="-122"/>
                <a:sym typeface="+mn-ea"/>
              </a:rPr>
            </a:br>
            <a:r>
              <a:rPr lang="en-US">
                <a:solidFill>
                  <a:srgbClr val="DDEEE4"/>
                </a:solidFill>
                <a:latin typeface="微软雅黑" panose="020B0503020204020204" charset="-122"/>
                <a:ea typeface="微软雅黑" panose="020B0503020204020204" charset="-122"/>
                <a:sym typeface="+mn-ea"/>
              </a:rPr>
              <a:t>   </a:t>
            </a:r>
            <a:r>
              <a:rPr>
                <a:solidFill>
                  <a:srgbClr val="DDEEE4"/>
                </a:solidFill>
                <a:latin typeface="微软雅黑" panose="020B0503020204020204" charset="-122"/>
                <a:ea typeface="微软雅黑" panose="020B0503020204020204" charset="-122"/>
                <a:sym typeface="+mn-ea"/>
              </a:rPr>
              <a:t>种</a:t>
            </a:r>
            <a:r>
              <a:rPr lang="zh-CN">
                <a:solidFill>
                  <a:srgbClr val="DDEEE4"/>
                </a:solidFill>
                <a:latin typeface="微软雅黑" panose="020B0503020204020204" charset="-122"/>
                <a:ea typeface="微软雅黑" panose="020B0503020204020204" charset="-122"/>
                <a:sym typeface="+mn-ea"/>
              </a:rPr>
              <a:t>植</a:t>
            </a:r>
            <a:r>
              <a:rPr>
                <a:solidFill>
                  <a:srgbClr val="DDEEE4"/>
                </a:solidFill>
                <a:latin typeface="微软雅黑" panose="020B0503020204020204" charset="-122"/>
                <a:ea typeface="微软雅黑" panose="020B0503020204020204" charset="-122"/>
                <a:sym typeface="+mn-ea"/>
              </a:rPr>
              <a:t>杞柳</a:t>
            </a:r>
            <a:r>
              <a:rPr lang="zh-CN">
                <a:solidFill>
                  <a:srgbClr val="DDEEE4"/>
                </a:solidFill>
                <a:latin typeface="微软雅黑" panose="020B0503020204020204" charset="-122"/>
                <a:ea typeface="微软雅黑" panose="020B0503020204020204" charset="-122"/>
                <a:sym typeface="+mn-ea"/>
              </a:rPr>
              <a:t>、</a:t>
            </a:r>
            <a:endParaRPr lang="zh-CN">
              <a:solidFill>
                <a:srgbClr val="DDEEE4"/>
              </a:solidFill>
              <a:latin typeface="微软雅黑" panose="020B0503020204020204" charset="-122"/>
              <a:ea typeface="微软雅黑" panose="020B0503020204020204" charset="-122"/>
              <a:sym typeface="+mn-ea"/>
            </a:endParaRPr>
          </a:p>
          <a:p>
            <a:pPr algn="ctr">
              <a:spcBef>
                <a:spcPts val="600"/>
              </a:spcBef>
            </a:pPr>
            <a:r>
              <a:rPr>
                <a:solidFill>
                  <a:srgbClr val="DDEEE4"/>
                </a:solidFill>
                <a:latin typeface="微软雅黑" panose="020B0503020204020204" charset="-122"/>
                <a:ea typeface="微软雅黑" panose="020B0503020204020204" charset="-122"/>
                <a:sym typeface="+mn-ea"/>
              </a:rPr>
              <a:t>芦竹</a:t>
            </a:r>
            <a:r>
              <a:rPr lang="zh-CN">
                <a:solidFill>
                  <a:srgbClr val="DDEEE4"/>
                </a:solidFill>
                <a:latin typeface="微软雅黑" panose="020B0503020204020204" charset="-122"/>
                <a:ea typeface="微软雅黑" panose="020B0503020204020204" charset="-122"/>
                <a:sym typeface="+mn-ea"/>
              </a:rPr>
              <a:t>、</a:t>
            </a:r>
            <a:r>
              <a:rPr>
                <a:solidFill>
                  <a:srgbClr val="DDEEE4"/>
                </a:solidFill>
                <a:latin typeface="微软雅黑" panose="020B0503020204020204" charset="-122"/>
                <a:ea typeface="微软雅黑" panose="020B0503020204020204" charset="-122"/>
                <a:sym typeface="+mn-ea"/>
              </a:rPr>
              <a:t>玫瑰</a:t>
            </a:r>
            <a:endParaRPr altLang="en-US" lang="zh-CN"/>
          </a:p>
        </p:txBody>
      </p:sp>
      <p:sp>
        <p:nvSpPr>
          <p:cNvPr id="1048803" name="文本框 27"/>
          <p:cNvSpPr txBox="1"/>
          <p:nvPr>
            <p:custDataLst>
              <p:tags r:id="rId11"/>
            </p:custDataLst>
          </p:nvPr>
        </p:nvSpPr>
        <p:spPr>
          <a:xfrm>
            <a:off x="7196455" y="1449705"/>
            <a:ext cx="2122170" cy="2770505"/>
          </a:xfrm>
          <a:prstGeom prst="rect"/>
          <a:noFill/>
        </p:spPr>
        <p:txBody>
          <a:bodyPr rtlCol="0" wrap="square">
            <a:spAutoFit/>
          </a:bodyPr>
          <a:p>
            <a:pPr algn="ctr"/>
            <a:r>
              <a:rPr b="1">
                <a:solidFill>
                  <a:srgbClr val="E4F5EA"/>
                </a:solidFill>
                <a:latin typeface="微软雅黑" panose="020B0503020204020204" charset="-122"/>
                <a:ea typeface="微软雅黑" panose="020B0503020204020204" charset="-122"/>
                <a:sym typeface="+mn-ea"/>
              </a:rPr>
              <a:t>04</a:t>
            </a:r>
            <a:endParaRPr b="1">
              <a:solidFill>
                <a:srgbClr val="E4F5EA"/>
              </a:solidFill>
              <a:latin typeface="微软雅黑" panose="020B0503020204020204" charset="-122"/>
              <a:ea typeface="微软雅黑" panose="020B0503020204020204" charset="-122"/>
            </a:endParaRPr>
          </a:p>
          <a:p>
            <a:pPr algn="ctr">
              <a:spcBef>
                <a:spcPts val="600"/>
              </a:spcBef>
            </a:pPr>
            <a:r>
              <a:rPr b="1">
                <a:solidFill>
                  <a:srgbClr val="FFFFFF"/>
                </a:solidFill>
                <a:latin typeface="微软雅黑" panose="020B0503020204020204" charset="-122"/>
                <a:ea typeface="微软雅黑" panose="020B0503020204020204" charset="-122"/>
                <a:sym typeface="+mn-ea"/>
              </a:rPr>
              <a:t>产业化</a:t>
            </a:r>
            <a:endParaRPr b="1">
              <a:solidFill>
                <a:srgbClr val="FFFFFF"/>
              </a:solidFill>
              <a:latin typeface="微软雅黑" panose="020B0503020204020204" charset="-122"/>
              <a:ea typeface="微软雅黑" panose="020B0503020204020204" charset="-122"/>
              <a:sym typeface="+mn-ea"/>
            </a:endParaRPr>
          </a:p>
          <a:p>
            <a:pPr algn="ctr">
              <a:spcBef>
                <a:spcPts val="600"/>
              </a:spcBef>
            </a:pPr>
            <a:r>
              <a:rPr>
                <a:solidFill>
                  <a:srgbClr val="DDEEE4"/>
                </a:solidFill>
                <a:latin typeface="微软雅黑" panose="020B0503020204020204" charset="-122"/>
                <a:ea typeface="微软雅黑" panose="020B0503020204020204" charset="-122"/>
                <a:sym typeface="Noto Sans SC" panose="020B0200000000000000" charset="-122"/>
              </a:rPr>
              <a:t>种植端</a:t>
            </a:r>
            <a:endParaRPr>
              <a:solidFill>
                <a:srgbClr val="DDEEE4"/>
              </a:solidFill>
              <a:latin typeface="微软雅黑" panose="020B0503020204020204" charset="-122"/>
              <a:ea typeface="微软雅黑" panose="020B0503020204020204" charset="-122"/>
              <a:sym typeface="Noto Sans SC" panose="020B0200000000000000" charset="-122"/>
            </a:endParaRPr>
          </a:p>
          <a:p>
            <a:pPr algn="ctr">
              <a:spcBef>
                <a:spcPts val="600"/>
              </a:spcBef>
            </a:pPr>
            <a:r>
              <a:rPr>
                <a:solidFill>
                  <a:srgbClr val="DDEEE4"/>
                </a:solidFill>
                <a:latin typeface="微软雅黑" panose="020B0503020204020204" charset="-122"/>
                <a:ea typeface="微软雅黑" panose="020B0503020204020204" charset="-122"/>
                <a:sym typeface="Noto Sans SC" panose="020B0200000000000000" charset="-122"/>
              </a:rPr>
              <a:t> 创新中心</a:t>
            </a:r>
            <a:endParaRPr>
              <a:solidFill>
                <a:srgbClr val="DDEEE4"/>
              </a:solidFill>
              <a:latin typeface="微软雅黑" panose="020B0503020204020204" charset="-122"/>
              <a:ea typeface="微软雅黑" panose="020B0503020204020204" charset="-122"/>
              <a:sym typeface="Noto Sans SC" panose="020B0200000000000000" charset="-122"/>
            </a:endParaRPr>
          </a:p>
          <a:p>
            <a:pPr algn="ctr">
              <a:spcBef>
                <a:spcPts val="600"/>
              </a:spcBef>
            </a:pPr>
            <a:r>
              <a:rPr>
                <a:solidFill>
                  <a:srgbClr val="DDEEE4"/>
                </a:solidFill>
                <a:latin typeface="微软雅黑" panose="020B0503020204020204" charset="-122"/>
                <a:ea typeface="微软雅黑" panose="020B0503020204020204" charset="-122"/>
                <a:sym typeface="Noto Sans SC" panose="020B0200000000000000" charset="-122"/>
              </a:rPr>
              <a:t>深加工工厂 </a:t>
            </a:r>
            <a:endParaRPr>
              <a:solidFill>
                <a:srgbClr val="DDEEE4"/>
              </a:solidFill>
              <a:latin typeface="微软雅黑" panose="020B0503020204020204" charset="-122"/>
              <a:ea typeface="微软雅黑" panose="020B0503020204020204" charset="-122"/>
              <a:sym typeface="Noto Sans SC" panose="020B0200000000000000" charset="-122"/>
            </a:endParaRPr>
          </a:p>
          <a:p>
            <a:pPr algn="ctr">
              <a:spcBef>
                <a:spcPts val="600"/>
              </a:spcBef>
            </a:pPr>
            <a:r>
              <a:rPr>
                <a:solidFill>
                  <a:srgbClr val="DDEEE4"/>
                </a:solidFill>
                <a:latin typeface="微软雅黑" panose="020B0503020204020204" charset="-122"/>
                <a:ea typeface="微软雅黑" panose="020B0503020204020204" charset="-122"/>
                <a:sym typeface="Noto Sans SC" panose="020B0200000000000000" charset="-122"/>
              </a:rPr>
              <a:t>下游产业 </a:t>
            </a:r>
            <a:r>
              <a:rPr b="1" lang="zh-CN">
                <a:solidFill>
                  <a:srgbClr val="FFFFFF"/>
                </a:solidFill>
                <a:latin typeface="微软雅黑" panose="020B0503020204020204" charset="-122"/>
                <a:ea typeface="微软雅黑" panose="020B0503020204020204" charset="-122"/>
                <a:sym typeface="Noto Sans SC" panose="020B0200000000000000" charset="-122"/>
              </a:rPr>
              <a:t> </a:t>
            </a:r>
            <a:endParaRPr b="1">
              <a:solidFill>
                <a:srgbClr val="FFFFFF"/>
              </a:solidFill>
              <a:latin typeface="微软雅黑" panose="020B0503020204020204" charset="-122"/>
              <a:ea typeface="微软雅黑" panose="020B0503020204020204" charset="-122"/>
            </a:endParaRPr>
          </a:p>
          <a:p>
            <a:pPr algn="ctr">
              <a:lnSpc>
                <a:spcPct val="110000"/>
              </a:lnSpc>
              <a:spcBef>
                <a:spcPts val="400"/>
              </a:spcBef>
            </a:pPr>
            <a:endParaRPr b="0" lang="zh-CN">
              <a:solidFill>
                <a:srgbClr val="DDEEE4"/>
              </a:solidFill>
              <a:latin typeface="微软雅黑" panose="020B0503020204020204" charset="-122"/>
              <a:ea typeface="微软雅黑" panose="020B0503020204020204" charset="-122"/>
            </a:endParaRPr>
          </a:p>
          <a:p>
            <a:pPr algn="ctr"/>
            <a:endParaRPr altLang="en-US" lang="zh-CN"/>
          </a:p>
        </p:txBody>
      </p:sp>
      <p:sp>
        <p:nvSpPr>
          <p:cNvPr id="1048804" name="文本框 28"/>
          <p:cNvSpPr txBox="1"/>
          <p:nvPr>
            <p:custDataLst>
              <p:tags r:id="rId12"/>
            </p:custDataLst>
          </p:nvPr>
        </p:nvSpPr>
        <p:spPr>
          <a:xfrm>
            <a:off x="9438005" y="1449705"/>
            <a:ext cx="2122170" cy="1659255"/>
          </a:xfrm>
          <a:prstGeom prst="rect"/>
          <a:noFill/>
        </p:spPr>
        <p:txBody>
          <a:bodyPr rtlCol="0" wrap="square">
            <a:spAutoFit/>
          </a:bodyPr>
          <a:p>
            <a:pPr algn="ctr"/>
            <a:r>
              <a:rPr b="1">
                <a:solidFill>
                  <a:srgbClr val="E4F5EA"/>
                </a:solidFill>
                <a:latin typeface="微软雅黑" panose="020B0503020204020204" charset="-122"/>
                <a:ea typeface="微软雅黑" panose="020B0503020204020204" charset="-122"/>
                <a:sym typeface="+mn-ea"/>
              </a:rPr>
              <a:t>05</a:t>
            </a:r>
            <a:endParaRPr b="1">
              <a:solidFill>
                <a:srgbClr val="E4F5EA"/>
              </a:solidFill>
              <a:latin typeface="微软雅黑" panose="020B0503020204020204" charset="-122"/>
              <a:ea typeface="微软雅黑" panose="020B0503020204020204" charset="-122"/>
            </a:endParaRPr>
          </a:p>
          <a:p>
            <a:pPr algn="ctr">
              <a:spcBef>
                <a:spcPts val="600"/>
              </a:spcBef>
            </a:pPr>
            <a:r>
              <a:rPr b="1">
                <a:solidFill>
                  <a:srgbClr val="FFFFFF"/>
                </a:solidFill>
                <a:latin typeface="微软雅黑" panose="020B0503020204020204" charset="-122"/>
                <a:ea typeface="微软雅黑" panose="020B0503020204020204" charset="-122"/>
                <a:sym typeface="+mn-ea"/>
              </a:rPr>
              <a:t>收益反哺</a:t>
            </a:r>
            <a:endParaRPr b="1">
              <a:solidFill>
                <a:srgbClr val="FFFFFF"/>
              </a:solidFill>
              <a:latin typeface="微软雅黑" panose="020B0503020204020204" charset="-122"/>
              <a:ea typeface="微软雅黑" panose="020B0503020204020204" charset="-122"/>
            </a:endParaRPr>
          </a:p>
          <a:p>
            <a:pPr algn="ctr">
              <a:lnSpc>
                <a:spcPct val="110000"/>
              </a:lnSpc>
              <a:spcBef>
                <a:spcPts val="400"/>
              </a:spcBef>
            </a:pPr>
            <a:r>
              <a:rPr>
                <a:solidFill>
                  <a:srgbClr val="DDEEE4"/>
                </a:solidFill>
                <a:latin typeface="微软雅黑" panose="020B0503020204020204" charset="-122"/>
                <a:ea typeface="微软雅黑" panose="020B0503020204020204" charset="-122"/>
                <a:sym typeface="+mn-ea"/>
              </a:rPr>
              <a:t>收益反哺</a:t>
            </a:r>
            <a:br>
              <a:rPr>
                <a:solidFill>
                  <a:srgbClr val="DDEEE4"/>
                </a:solidFill>
                <a:latin typeface="微软雅黑" panose="020B0503020204020204" charset="-122"/>
                <a:ea typeface="微软雅黑" panose="020B0503020204020204" charset="-122"/>
                <a:sym typeface="+mn-ea"/>
              </a:rPr>
            </a:br>
            <a:r>
              <a:rPr>
                <a:solidFill>
                  <a:srgbClr val="DDEEE4"/>
                </a:solidFill>
                <a:latin typeface="微软雅黑" panose="020B0503020204020204" charset="-122"/>
                <a:ea typeface="微软雅黑" panose="020B0503020204020204" charset="-122"/>
                <a:sym typeface="+mn-ea"/>
              </a:rPr>
              <a:t>滚动再治理</a:t>
            </a:r>
            <a:endParaRPr b="0">
              <a:solidFill>
                <a:srgbClr val="DDEEE4"/>
              </a:solidFill>
              <a:latin typeface="微软雅黑" panose="020B0503020204020204" charset="-122"/>
              <a:ea typeface="微软雅黑" panose="020B0503020204020204" charset="-122"/>
            </a:endParaRPr>
          </a:p>
          <a:p>
            <a:pPr algn="ctr"/>
            <a:endParaRPr altLang="en-US" 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56"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657" name="TextBox 2"/>
          <p:cNvSpPr txBox="1"/>
          <p:nvPr/>
        </p:nvSpPr>
        <p:spPr>
          <a:xfrm>
            <a:off x="786384" y="420624"/>
            <a:ext cx="10789920" cy="368935"/>
          </a:xfrm>
          <a:prstGeom prst="rect"/>
          <a:noFill/>
        </p:spPr>
        <p:txBody>
          <a:bodyPr anchor="t" bIns="0" lIns="0" rIns="0" tIns="0" wrap="square">
            <a:spAutoFit/>
          </a:bodyPr>
          <a:p>
            <a:pPr algn="l"/>
            <a:r>
              <a:rPr b="1" sz="2400" lang="zh-CN">
                <a:solidFill>
                  <a:srgbClr val="1E4D3A"/>
                </a:solidFill>
                <a:latin typeface="微软雅黑" panose="020B0503020204020204" charset="-122"/>
                <a:ea typeface="微软雅黑" panose="020B0503020204020204" charset="-122"/>
              </a:rPr>
              <a:t>综合整治</a:t>
            </a:r>
            <a:endParaRPr b="1" sz="2400" lang="zh-CN">
              <a:solidFill>
                <a:srgbClr val="1E4D3A"/>
              </a:solidFill>
              <a:latin typeface="微软雅黑" panose="020B0503020204020204" charset="-122"/>
              <a:ea typeface="微软雅黑" panose="020B0503020204020204" charset="-122"/>
            </a:endParaRPr>
          </a:p>
        </p:txBody>
      </p:sp>
      <p:sp>
        <p:nvSpPr>
          <p:cNvPr id="1048658" name="Rectangle 3"/>
          <p:cNvSpPr/>
          <p:nvPr/>
        </p:nvSpPr>
        <p:spPr>
          <a:xfrm>
            <a:off x="548640" y="1078992"/>
            <a:ext cx="11091672" cy="14630"/>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659" name="TextBox 5"/>
          <p:cNvSpPr txBox="1"/>
          <p:nvPr/>
        </p:nvSpPr>
        <p:spPr>
          <a:xfrm>
            <a:off x="11155680" y="6419088"/>
            <a:ext cx="777240" cy="203201"/>
          </a:xfrm>
          <a:prstGeom prst="rect"/>
          <a:noFill/>
        </p:spPr>
        <p:txBody>
          <a:bodyPr anchor="t" bIns="0" lIns="0" rIns="0" tIns="0" wrap="square">
            <a:spAutoFit/>
          </a:bodyPr>
          <a:p>
            <a:pPr algn="r"/>
            <a:r>
              <a:rPr b="0" sz="1400">
                <a:solidFill>
                  <a:srgbClr val="A3B0A9"/>
                </a:solidFill>
                <a:latin typeface="微软雅黑" panose="020B0503020204020204" charset="-122"/>
                <a:ea typeface="微软雅黑" panose="020B0503020204020204" charset="-122"/>
              </a:rPr>
              <a:t>10</a:t>
            </a:r>
            <a:endParaRPr b="0" sz="1400">
              <a:solidFill>
                <a:srgbClr val="A3B0A9"/>
              </a:solidFill>
              <a:latin typeface="微软雅黑" panose="020B0503020204020204" charset="-122"/>
              <a:ea typeface="微软雅黑" panose="020B0503020204020204" charset="-122"/>
            </a:endParaRPr>
          </a:p>
        </p:txBody>
      </p:sp>
      <p:sp>
        <p:nvSpPr>
          <p:cNvPr id="1048660" name="任意多边形 34"/>
          <p:cNvSpPr/>
          <p:nvPr>
            <p:custDataLst>
              <p:tags r:id="rId1"/>
            </p:custDataLst>
          </p:nvPr>
        </p:nvSpPr>
        <p:spPr>
          <a:xfrm>
            <a:off x="1417320" y="1916430"/>
            <a:ext cx="2042160" cy="3486150"/>
          </a:xfrm>
          <a:custGeom>
            <a:avLst/>
            <a:gdLst>
              <a:gd name="sw" fmla="*/ 1 w 5505"/>
              <a:gd name="sh" fmla="*/ 1 h 5490"/>
              <a:gd name="mins" fmla="min sw sh"/>
              <a:gd name="dsw" fmla="+- 0 sw mins"/>
              <a:gd name="dsh" fmla="+- 0 sh mins"/>
              <a:gd name="p0x0" fmla="*/ 210 w 5505"/>
              <a:gd name="p0y0" fmla="*/ 0 h 5490"/>
              <a:gd name="p0x1" fmla="*/ 5295 w 5505"/>
              <a:gd name="p0y1" fmla="*/ 0 h 5490"/>
              <a:gd name="p0x2" fmla="*/ 5410 w 5505"/>
              <a:gd name="p0y2" fmla="*/ 0 h 5490"/>
              <a:gd name="p0x3" fmla="*/ 5505 w 5505"/>
              <a:gd name="p0y3" fmla="*/ 94 h 5490"/>
              <a:gd name="p0x4" fmla="*/ 5505 w 5505"/>
              <a:gd name="p0y4" fmla="*/ 210 h 5490"/>
              <a:gd name="p0x5" fmla="*/ 5505 w 5505"/>
              <a:gd name="p0y5" fmla="*/ 5280 h 5490"/>
              <a:gd name="p0x6" fmla="*/ 5505 w 5505"/>
              <a:gd name="p0y6" fmla="*/ 5395 h 5490"/>
              <a:gd name="p0x7" fmla="*/ 5410 w 5505"/>
              <a:gd name="p0y7" fmla="*/ 5490 h 5490"/>
              <a:gd name="p0x8" fmla="*/ 5295 w 5505"/>
              <a:gd name="p0y8" fmla="*/ 5490 h 5490"/>
              <a:gd name="p0x9" fmla="*/ 210 w 5505"/>
              <a:gd name="p0y9" fmla="*/ 5490 h 5490"/>
              <a:gd name="p0x10" fmla="*/ 94 w 5505"/>
              <a:gd name="p0y10" fmla="*/ 5490 h 5490"/>
              <a:gd name="p0x11" fmla="*/ 0 w 5505"/>
              <a:gd name="p0y11" fmla="*/ 5395 h 5490"/>
              <a:gd name="p0x12" fmla="*/ 0 w 5505"/>
              <a:gd name="p0y12" fmla="*/ 5280 h 5490"/>
              <a:gd name="p0x13" fmla="*/ 0 w 5505"/>
              <a:gd name="p0y13" fmla="*/ 210 h 5490"/>
              <a:gd name="p0x14" fmla="*/ 0 w 5505"/>
              <a:gd name="p0y14" fmla="*/ 94 h 5490"/>
              <a:gd name="p0x15" fmla="*/ 94 w 5505"/>
              <a:gd name="p0y15" fmla="*/ 0 h 5490"/>
              <a:gd name="p0x16" fmla="*/ 210 w 5505"/>
              <a:gd name="p0y16" fmla="*/ 0 h 549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a:effectLst>
            <a:outerShdw algn="ctr" blurRad="114300" dir="5399999" dist="19050" rotWithShape="0">
              <a:schemeClr val="accent1">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latin typeface="微软雅黑" panose="020B0503020204020204" charset="-122"/>
              <a:ea typeface="微软雅黑" panose="020B0503020204020204" charset="-122"/>
            </a:endParaRPr>
          </a:p>
        </p:txBody>
      </p:sp>
      <p:sp>
        <p:nvSpPr>
          <p:cNvPr id="1048661" name="文本框 4"/>
          <p:cNvSpPr txBox="1"/>
          <p:nvPr>
            <p:custDataLst>
              <p:tags r:id="rId2"/>
            </p:custDataLst>
          </p:nvPr>
        </p:nvSpPr>
        <p:spPr>
          <a:xfrm>
            <a:off x="1689100" y="2191385"/>
            <a:ext cx="3067050" cy="311467"/>
          </a:xfrm>
          <a:prstGeom prst="rect"/>
          <a:noFill/>
        </p:spPr>
        <p:txBody>
          <a:bodyPr anchor="t" bIns="0" lIns="0" rIns="0" rtlCol="0" tIns="0" wrap="square">
            <a:noAutofit/>
          </a:bodyPr>
          <a:p>
            <a:pPr algn="l">
              <a:lnSpc>
                <a:spcPct val="104000"/>
              </a:lnSpc>
            </a:pPr>
            <a:r>
              <a:rPr b="1" sz="1600" lang="zh-CN" spc="36">
                <a:solidFill>
                  <a:srgbClr val="1F3A5C"/>
                </a:solidFill>
                <a:latin typeface="微软雅黑" panose="020B0503020204020204" charset="-122"/>
                <a:ea typeface="微软雅黑" panose="020B0503020204020204" charset="-122"/>
                <a:cs typeface="+mn-lt"/>
              </a:rPr>
              <a:t>岸坡整治</a:t>
            </a:r>
            <a:endParaRPr b="1" sz="1600" lang="zh-CN" spc="36">
              <a:solidFill>
                <a:srgbClr val="1F3A5C"/>
              </a:solidFill>
              <a:latin typeface="微软雅黑" panose="020B0503020204020204" charset="-122"/>
              <a:ea typeface="微软雅黑" panose="020B0503020204020204" charset="-122"/>
              <a:cs typeface="+mn-lt"/>
            </a:endParaRPr>
          </a:p>
        </p:txBody>
      </p:sp>
      <p:sp>
        <p:nvSpPr>
          <p:cNvPr id="1048662" name="任意多边形 38"/>
          <p:cNvSpPr/>
          <p:nvPr>
            <p:custDataLst>
              <p:tags r:id="rId3"/>
            </p:custDataLst>
          </p:nvPr>
        </p:nvSpPr>
        <p:spPr>
          <a:xfrm>
            <a:off x="1689100" y="3116580"/>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6333"/>
              <a:lumOff val="8366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663" name="文本框 39"/>
          <p:cNvSpPr txBox="1"/>
          <p:nvPr>
            <p:custDataLst>
              <p:tags r:id="rId4"/>
            </p:custDataLst>
          </p:nvPr>
        </p:nvSpPr>
        <p:spPr>
          <a:xfrm>
            <a:off x="1755927" y="3178810"/>
            <a:ext cx="342605"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01</a:t>
            </a:r>
            <a:endParaRPr b="1">
              <a:solidFill>
                <a:schemeClr val="tx1"/>
              </a:solidFill>
              <a:latin typeface="微软雅黑" panose="020B0503020204020204" charset="-122"/>
              <a:ea typeface="微软雅黑" panose="020B0503020204020204" charset="-122"/>
              <a:cs typeface="+mn-lt"/>
            </a:endParaRPr>
          </a:p>
        </p:txBody>
      </p:sp>
      <p:sp>
        <p:nvSpPr>
          <p:cNvPr id="1048664" name="文本框 40"/>
          <p:cNvSpPr txBox="1"/>
          <p:nvPr>
            <p:custDataLst>
              <p:tags r:id="rId5"/>
            </p:custDataLst>
          </p:nvPr>
        </p:nvSpPr>
        <p:spPr>
          <a:xfrm>
            <a:off x="2127250" y="3097213"/>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平整土地</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665" name="任意多边形 41"/>
          <p:cNvSpPr/>
          <p:nvPr>
            <p:custDataLst>
              <p:tags r:id="rId6"/>
            </p:custDataLst>
          </p:nvPr>
        </p:nvSpPr>
        <p:spPr>
          <a:xfrm>
            <a:off x="1689100" y="3562985"/>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6333"/>
              <a:lumOff val="8366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666" name="文本框 42"/>
          <p:cNvSpPr txBox="1"/>
          <p:nvPr>
            <p:custDataLst>
              <p:tags r:id="rId7"/>
            </p:custDataLst>
          </p:nvPr>
        </p:nvSpPr>
        <p:spPr>
          <a:xfrm>
            <a:off x="1755927" y="3624898"/>
            <a:ext cx="342605"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02</a:t>
            </a:r>
            <a:endParaRPr b="1">
              <a:solidFill>
                <a:schemeClr val="tx1"/>
              </a:solidFill>
              <a:latin typeface="微软雅黑" panose="020B0503020204020204" charset="-122"/>
              <a:ea typeface="微软雅黑" panose="020B0503020204020204" charset="-122"/>
              <a:cs typeface="+mn-lt"/>
            </a:endParaRPr>
          </a:p>
        </p:txBody>
      </p:sp>
      <p:sp>
        <p:nvSpPr>
          <p:cNvPr id="1048667" name="文本框 43"/>
          <p:cNvSpPr txBox="1"/>
          <p:nvPr>
            <p:custDataLst>
              <p:tags r:id="rId8"/>
            </p:custDataLst>
          </p:nvPr>
        </p:nvSpPr>
        <p:spPr>
          <a:xfrm>
            <a:off x="2127250" y="3543300"/>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修整岸坡</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668" name="任意多边形 44"/>
          <p:cNvSpPr/>
          <p:nvPr>
            <p:custDataLst>
              <p:tags r:id="rId9"/>
            </p:custDataLst>
          </p:nvPr>
        </p:nvSpPr>
        <p:spPr>
          <a:xfrm>
            <a:off x="1689100" y="4044950"/>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6333"/>
              <a:lumOff val="8366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669" name="文本框 45"/>
          <p:cNvSpPr txBox="1"/>
          <p:nvPr>
            <p:custDataLst>
              <p:tags r:id="rId10"/>
            </p:custDataLst>
          </p:nvPr>
        </p:nvSpPr>
        <p:spPr>
          <a:xfrm>
            <a:off x="1755927" y="4107180"/>
            <a:ext cx="342605"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03</a:t>
            </a:r>
            <a:endParaRPr b="1">
              <a:solidFill>
                <a:schemeClr val="tx1"/>
              </a:solidFill>
              <a:latin typeface="微软雅黑" panose="020B0503020204020204" charset="-122"/>
              <a:ea typeface="微软雅黑" panose="020B0503020204020204" charset="-122"/>
              <a:cs typeface="+mn-lt"/>
            </a:endParaRPr>
          </a:p>
        </p:txBody>
      </p:sp>
      <p:sp>
        <p:nvSpPr>
          <p:cNvPr id="1048670" name="文本框 46"/>
          <p:cNvSpPr txBox="1"/>
          <p:nvPr>
            <p:custDataLst>
              <p:tags r:id="rId11"/>
            </p:custDataLst>
          </p:nvPr>
        </p:nvSpPr>
        <p:spPr>
          <a:xfrm>
            <a:off x="2127250" y="4025583"/>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消除陡坎</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671" name="任意多边形 47"/>
          <p:cNvSpPr/>
          <p:nvPr>
            <p:custDataLst>
              <p:tags r:id="rId12"/>
            </p:custDataLst>
          </p:nvPr>
        </p:nvSpPr>
        <p:spPr>
          <a:xfrm>
            <a:off x="1422400" y="1952712"/>
            <a:ext cx="47625" cy="3414222"/>
          </a:xfrm>
          <a:custGeom>
            <a:avLst/>
            <a:ahLst/>
            <a:cxnLst>
              <a:cxn ang="3">
                <a:pos x="hc" y="t"/>
              </a:cxn>
              <a:cxn ang="cd2">
                <a:pos x="l" y="vc"/>
              </a:cxn>
              <a:cxn ang="cd4">
                <a:pos x="hc" y="b"/>
              </a:cxn>
              <a:cxn ang="0">
                <a:pos x="r" y="vc"/>
              </a:cxn>
            </a:cxnLst>
            <a:rect l="l" t="t" r="r" b="b"/>
            <a:pathLst>
              <a:path w="75" h="5377">
                <a:moveTo>
                  <a:pt x="75" y="5377"/>
                </a:moveTo>
                <a:cubicBezTo>
                  <a:pt x="29" y="5338"/>
                  <a:pt x="0" y="5280"/>
                  <a:pt x="0" y="5216"/>
                </a:cubicBezTo>
                <a:lnTo>
                  <a:pt x="0" y="161"/>
                </a:lnTo>
                <a:cubicBezTo>
                  <a:pt x="0" y="96"/>
                  <a:pt x="29" y="39"/>
                  <a:pt x="75" y="0"/>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sz="1600" lang="zh-CN">
              <a:latin typeface="微软雅黑" panose="020B0503020204020204" charset="-122"/>
              <a:ea typeface="微软雅黑" panose="020B0503020204020204" charset="-122"/>
            </a:endParaRPr>
          </a:p>
        </p:txBody>
      </p:sp>
      <p:sp>
        <p:nvSpPr>
          <p:cNvPr id="1048672" name="任意多边形 62"/>
          <p:cNvSpPr/>
          <p:nvPr>
            <p:custDataLst>
              <p:tags r:id="rId13"/>
            </p:custDataLst>
          </p:nvPr>
        </p:nvSpPr>
        <p:spPr>
          <a:xfrm>
            <a:off x="3933190" y="1880870"/>
            <a:ext cx="2018665" cy="3486150"/>
          </a:xfrm>
          <a:custGeom>
            <a:avLst/>
            <a:gdLst>
              <a:gd name="sw" fmla="*/ 1 w 5505"/>
              <a:gd name="sh" fmla="*/ 1 h 5490"/>
              <a:gd name="mins" fmla="min sw sh"/>
              <a:gd name="dsw" fmla="+- 0 sw mins"/>
              <a:gd name="dsh" fmla="+- 0 sh mins"/>
              <a:gd name="p0x0" fmla="*/ 210 w 5505"/>
              <a:gd name="p0y0" fmla="*/ 0 h 5490"/>
              <a:gd name="p0x1" fmla="*/ 5295 w 5505"/>
              <a:gd name="p0y1" fmla="*/ 0 h 5490"/>
              <a:gd name="p0x2" fmla="*/ 5410 w 5505"/>
              <a:gd name="p0y2" fmla="*/ 0 h 5490"/>
              <a:gd name="p0x3" fmla="*/ 5505 w 5505"/>
              <a:gd name="p0y3" fmla="*/ 94 h 5490"/>
              <a:gd name="p0x4" fmla="*/ 5505 w 5505"/>
              <a:gd name="p0y4" fmla="*/ 210 h 5490"/>
              <a:gd name="p0x5" fmla="*/ 5505 w 5505"/>
              <a:gd name="p0y5" fmla="*/ 5280 h 5490"/>
              <a:gd name="p0x6" fmla="*/ 5505 w 5505"/>
              <a:gd name="p0y6" fmla="*/ 5395 h 5490"/>
              <a:gd name="p0x7" fmla="*/ 5410 w 5505"/>
              <a:gd name="p0y7" fmla="*/ 5490 h 5490"/>
              <a:gd name="p0x8" fmla="*/ 5295 w 5505"/>
              <a:gd name="p0y8" fmla="*/ 5490 h 5490"/>
              <a:gd name="p0x9" fmla="*/ 210 w 5505"/>
              <a:gd name="p0y9" fmla="*/ 5490 h 5490"/>
              <a:gd name="p0x10" fmla="*/ 94 w 5505"/>
              <a:gd name="p0y10" fmla="*/ 5490 h 5490"/>
              <a:gd name="p0x11" fmla="*/ 0 w 5505"/>
              <a:gd name="p0y11" fmla="*/ 5395 h 5490"/>
              <a:gd name="p0x12" fmla="*/ 0 w 5505"/>
              <a:gd name="p0y12" fmla="*/ 5280 h 5490"/>
              <a:gd name="p0x13" fmla="*/ 0 w 5505"/>
              <a:gd name="p0y13" fmla="*/ 210 h 5490"/>
              <a:gd name="p0x14" fmla="*/ 0 w 5505"/>
              <a:gd name="p0y14" fmla="*/ 94 h 5490"/>
              <a:gd name="p0x15" fmla="*/ 94 w 5505"/>
              <a:gd name="p0y15" fmla="*/ 0 h 5490"/>
              <a:gd name="p0x16" fmla="*/ 210 w 5505"/>
              <a:gd name="p0y16" fmla="*/ 0 h 549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a:effectLst>
            <a:outerShdw algn="ctr" blurRad="114300" dir="5399999" dist="19050" rotWithShape="0">
              <a:schemeClr val="accent1">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latin typeface="微软雅黑" panose="020B0503020204020204" charset="-122"/>
              <a:ea typeface="微软雅黑" panose="020B0503020204020204" charset="-122"/>
            </a:endParaRPr>
          </a:p>
        </p:txBody>
      </p:sp>
      <p:sp>
        <p:nvSpPr>
          <p:cNvPr id="1048673" name="文本框 63"/>
          <p:cNvSpPr txBox="1"/>
          <p:nvPr>
            <p:custDataLst>
              <p:tags r:id="rId14"/>
            </p:custDataLst>
          </p:nvPr>
        </p:nvSpPr>
        <p:spPr>
          <a:xfrm>
            <a:off x="4204970" y="2155825"/>
            <a:ext cx="3067050" cy="311467"/>
          </a:xfrm>
          <a:prstGeom prst="rect"/>
          <a:noFill/>
        </p:spPr>
        <p:txBody>
          <a:bodyPr anchor="t" bIns="0" lIns="0" rIns="0" rtlCol="0" tIns="0" wrap="square">
            <a:noAutofit/>
          </a:bodyPr>
          <a:p>
            <a:pPr algn="l">
              <a:lnSpc>
                <a:spcPct val="104000"/>
              </a:lnSpc>
            </a:pPr>
            <a:r>
              <a:rPr altLang="en-US" b="1" sz="1600" lang="zh-CN" spc="36">
                <a:solidFill>
                  <a:srgbClr val="1F3A5C"/>
                </a:solidFill>
                <a:latin typeface="微软雅黑" panose="020B0503020204020204" charset="-122"/>
                <a:ea typeface="微软雅黑" panose="020B0503020204020204" charset="-122"/>
                <a:cs typeface="+mn-lt"/>
              </a:rPr>
              <a:t>清淤疏浚</a:t>
            </a:r>
            <a:endParaRPr altLang="en-US" b="1" sz="1600" lang="zh-CN" spc="36">
              <a:solidFill>
                <a:srgbClr val="1F3A5C"/>
              </a:solidFill>
              <a:latin typeface="微软雅黑" panose="020B0503020204020204" charset="-122"/>
              <a:ea typeface="微软雅黑" panose="020B0503020204020204" charset="-122"/>
              <a:cs typeface="+mn-lt"/>
            </a:endParaRPr>
          </a:p>
          <a:p>
            <a:pPr algn="l">
              <a:lnSpc>
                <a:spcPct val="104000"/>
              </a:lnSpc>
            </a:pPr>
            <a:endParaRPr altLang="en-US" b="1" sz="1600" lang="zh-CN" spc="36">
              <a:solidFill>
                <a:srgbClr val="1F3A5C"/>
              </a:solidFill>
              <a:latin typeface="微软雅黑" panose="020B0503020204020204" charset="-122"/>
              <a:ea typeface="微软雅黑" panose="020B0503020204020204" charset="-122"/>
              <a:cs typeface="+mn-lt"/>
            </a:endParaRPr>
          </a:p>
        </p:txBody>
      </p:sp>
      <p:sp>
        <p:nvSpPr>
          <p:cNvPr id="1048674" name="任意多边形 66"/>
          <p:cNvSpPr/>
          <p:nvPr>
            <p:custDataLst>
              <p:tags r:id="rId15"/>
            </p:custDataLst>
          </p:nvPr>
        </p:nvSpPr>
        <p:spPr>
          <a:xfrm>
            <a:off x="4204970" y="3081020"/>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3">
              <a:lumMod val="19753"/>
              <a:lumOff val="8024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675" name="文本框 67"/>
          <p:cNvSpPr txBox="1"/>
          <p:nvPr>
            <p:custDataLst>
              <p:tags r:id="rId16"/>
            </p:custDataLst>
          </p:nvPr>
        </p:nvSpPr>
        <p:spPr>
          <a:xfrm>
            <a:off x="4271798" y="3143250"/>
            <a:ext cx="342604"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01</a:t>
            </a:r>
            <a:endParaRPr b="1">
              <a:solidFill>
                <a:schemeClr val="tx1"/>
              </a:solidFill>
              <a:latin typeface="微软雅黑" panose="020B0503020204020204" charset="-122"/>
              <a:ea typeface="微软雅黑" panose="020B0503020204020204" charset="-122"/>
              <a:cs typeface="+mn-lt"/>
            </a:endParaRPr>
          </a:p>
        </p:txBody>
      </p:sp>
      <p:sp>
        <p:nvSpPr>
          <p:cNvPr id="1048676" name="文本框 68"/>
          <p:cNvSpPr txBox="1"/>
          <p:nvPr>
            <p:custDataLst>
              <p:tags r:id="rId17"/>
            </p:custDataLst>
          </p:nvPr>
        </p:nvSpPr>
        <p:spPr>
          <a:xfrm>
            <a:off x="4643120" y="3061653"/>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河道清障</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677" name="任意多边形 69"/>
          <p:cNvSpPr/>
          <p:nvPr>
            <p:custDataLst>
              <p:tags r:id="rId18"/>
            </p:custDataLst>
          </p:nvPr>
        </p:nvSpPr>
        <p:spPr>
          <a:xfrm>
            <a:off x="4204970" y="3527425"/>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3">
              <a:lumMod val="19753"/>
              <a:lumOff val="8024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678" name="文本框 70"/>
          <p:cNvSpPr txBox="1"/>
          <p:nvPr>
            <p:custDataLst>
              <p:tags r:id="rId19"/>
            </p:custDataLst>
          </p:nvPr>
        </p:nvSpPr>
        <p:spPr>
          <a:xfrm>
            <a:off x="4271798" y="3589338"/>
            <a:ext cx="342604"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02</a:t>
            </a:r>
            <a:endParaRPr b="1">
              <a:solidFill>
                <a:schemeClr val="tx1"/>
              </a:solidFill>
              <a:latin typeface="微软雅黑" panose="020B0503020204020204" charset="-122"/>
              <a:ea typeface="微软雅黑" panose="020B0503020204020204" charset="-122"/>
              <a:cs typeface="+mn-lt"/>
            </a:endParaRPr>
          </a:p>
        </p:txBody>
      </p:sp>
      <p:sp>
        <p:nvSpPr>
          <p:cNvPr id="1048679" name="文本框 71"/>
          <p:cNvSpPr txBox="1"/>
          <p:nvPr>
            <p:custDataLst>
              <p:tags r:id="rId20"/>
            </p:custDataLst>
          </p:nvPr>
        </p:nvSpPr>
        <p:spPr>
          <a:xfrm>
            <a:off x="4643120" y="3507740"/>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清淤疏浚</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680" name="任意多边形 72"/>
          <p:cNvSpPr/>
          <p:nvPr>
            <p:custDataLst>
              <p:tags r:id="rId21"/>
            </p:custDataLst>
          </p:nvPr>
        </p:nvSpPr>
        <p:spPr>
          <a:xfrm>
            <a:off x="4204970" y="4009390"/>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3">
              <a:lumMod val="19753"/>
              <a:lumOff val="8024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681" name="文本框 73"/>
          <p:cNvSpPr txBox="1"/>
          <p:nvPr>
            <p:custDataLst>
              <p:tags r:id="rId22"/>
            </p:custDataLst>
          </p:nvPr>
        </p:nvSpPr>
        <p:spPr>
          <a:xfrm>
            <a:off x="4271798" y="4071620"/>
            <a:ext cx="342604"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03</a:t>
            </a:r>
            <a:endParaRPr b="1">
              <a:solidFill>
                <a:schemeClr val="tx1"/>
              </a:solidFill>
              <a:latin typeface="微软雅黑" panose="020B0503020204020204" charset="-122"/>
              <a:ea typeface="微软雅黑" panose="020B0503020204020204" charset="-122"/>
              <a:cs typeface="+mn-lt"/>
            </a:endParaRPr>
          </a:p>
        </p:txBody>
      </p:sp>
      <p:sp>
        <p:nvSpPr>
          <p:cNvPr id="1048682" name="文本框 74"/>
          <p:cNvSpPr txBox="1"/>
          <p:nvPr>
            <p:custDataLst>
              <p:tags r:id="rId23"/>
            </p:custDataLst>
          </p:nvPr>
        </p:nvSpPr>
        <p:spPr>
          <a:xfrm>
            <a:off x="4643120" y="3990023"/>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恢复断面</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683" name="任意多边形 75"/>
          <p:cNvSpPr/>
          <p:nvPr>
            <p:custDataLst>
              <p:tags r:id="rId24"/>
            </p:custDataLst>
          </p:nvPr>
        </p:nvSpPr>
        <p:spPr>
          <a:xfrm>
            <a:off x="3938270" y="1917152"/>
            <a:ext cx="47625" cy="3414222"/>
          </a:xfrm>
          <a:custGeom>
            <a:avLst/>
            <a:ahLst/>
            <a:cxnLst>
              <a:cxn ang="3">
                <a:pos x="hc" y="t"/>
              </a:cxn>
              <a:cxn ang="cd2">
                <a:pos x="l" y="vc"/>
              </a:cxn>
              <a:cxn ang="cd4">
                <a:pos x="hc" y="b"/>
              </a:cxn>
              <a:cxn ang="0">
                <a:pos x="r" y="vc"/>
              </a:cxn>
            </a:cxnLst>
            <a:rect l="l" t="t" r="r" b="b"/>
            <a:pathLst>
              <a:path w="75" h="5377">
                <a:moveTo>
                  <a:pt x="75" y="5377"/>
                </a:moveTo>
                <a:cubicBezTo>
                  <a:pt x="29" y="5338"/>
                  <a:pt x="0" y="5280"/>
                  <a:pt x="0" y="5216"/>
                </a:cubicBezTo>
                <a:lnTo>
                  <a:pt x="0" y="161"/>
                </a:lnTo>
                <a:cubicBezTo>
                  <a:pt x="0" y="96"/>
                  <a:pt x="29" y="39"/>
                  <a:pt x="75" y="0"/>
                </a:cubicBezTo>
                <a:close/>
              </a:path>
            </a:pathLst>
          </a:cu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sz="1600" lang="zh-CN">
              <a:latin typeface="微软雅黑" panose="020B0503020204020204" charset="-122"/>
              <a:ea typeface="微软雅黑" panose="020B0503020204020204" charset="-122"/>
            </a:endParaRPr>
          </a:p>
        </p:txBody>
      </p:sp>
      <p:sp>
        <p:nvSpPr>
          <p:cNvPr id="1048684" name="任意多边形 76"/>
          <p:cNvSpPr/>
          <p:nvPr>
            <p:custDataLst>
              <p:tags r:id="rId25"/>
            </p:custDataLst>
          </p:nvPr>
        </p:nvSpPr>
        <p:spPr>
          <a:xfrm>
            <a:off x="6353810" y="1845310"/>
            <a:ext cx="2018665" cy="3486150"/>
          </a:xfrm>
          <a:custGeom>
            <a:avLst/>
            <a:gdLst>
              <a:gd name="sw" fmla="*/ 1 w 5505"/>
              <a:gd name="sh" fmla="*/ 1 h 5490"/>
              <a:gd name="mins" fmla="min sw sh"/>
              <a:gd name="dsw" fmla="+- 0 sw mins"/>
              <a:gd name="dsh" fmla="+- 0 sh mins"/>
              <a:gd name="p0x0" fmla="*/ 210 w 5505"/>
              <a:gd name="p0y0" fmla="*/ 0 h 5490"/>
              <a:gd name="p0x1" fmla="*/ 5295 w 5505"/>
              <a:gd name="p0y1" fmla="*/ 0 h 5490"/>
              <a:gd name="p0x2" fmla="*/ 5410 w 5505"/>
              <a:gd name="p0y2" fmla="*/ 0 h 5490"/>
              <a:gd name="p0x3" fmla="*/ 5505 w 5505"/>
              <a:gd name="p0y3" fmla="*/ 94 h 5490"/>
              <a:gd name="p0x4" fmla="*/ 5505 w 5505"/>
              <a:gd name="p0y4" fmla="*/ 210 h 5490"/>
              <a:gd name="p0x5" fmla="*/ 5505 w 5505"/>
              <a:gd name="p0y5" fmla="*/ 5280 h 5490"/>
              <a:gd name="p0x6" fmla="*/ 5505 w 5505"/>
              <a:gd name="p0y6" fmla="*/ 5395 h 5490"/>
              <a:gd name="p0x7" fmla="*/ 5410 w 5505"/>
              <a:gd name="p0y7" fmla="*/ 5490 h 5490"/>
              <a:gd name="p0x8" fmla="*/ 5295 w 5505"/>
              <a:gd name="p0y8" fmla="*/ 5490 h 5490"/>
              <a:gd name="p0x9" fmla="*/ 210 w 5505"/>
              <a:gd name="p0y9" fmla="*/ 5490 h 5490"/>
              <a:gd name="p0x10" fmla="*/ 94 w 5505"/>
              <a:gd name="p0y10" fmla="*/ 5490 h 5490"/>
              <a:gd name="p0x11" fmla="*/ 0 w 5505"/>
              <a:gd name="p0y11" fmla="*/ 5395 h 5490"/>
              <a:gd name="p0x12" fmla="*/ 0 w 5505"/>
              <a:gd name="p0y12" fmla="*/ 5280 h 5490"/>
              <a:gd name="p0x13" fmla="*/ 0 w 5505"/>
              <a:gd name="p0y13" fmla="*/ 210 h 5490"/>
              <a:gd name="p0x14" fmla="*/ 0 w 5505"/>
              <a:gd name="p0y14" fmla="*/ 94 h 5490"/>
              <a:gd name="p0x15" fmla="*/ 94 w 5505"/>
              <a:gd name="p0y15" fmla="*/ 0 h 5490"/>
              <a:gd name="p0x16" fmla="*/ 210 w 5505"/>
              <a:gd name="p0y16" fmla="*/ 0 h 549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a:effectLst>
            <a:outerShdw algn="ctr" blurRad="114300" dir="5399999" dist="19050" rotWithShape="0">
              <a:schemeClr val="accent1">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latin typeface="微软雅黑" panose="020B0503020204020204" charset="-122"/>
              <a:ea typeface="微软雅黑" panose="020B0503020204020204" charset="-122"/>
            </a:endParaRPr>
          </a:p>
        </p:txBody>
      </p:sp>
      <p:sp>
        <p:nvSpPr>
          <p:cNvPr id="1048685" name="文本框 77"/>
          <p:cNvSpPr txBox="1"/>
          <p:nvPr>
            <p:custDataLst>
              <p:tags r:id="rId26"/>
            </p:custDataLst>
          </p:nvPr>
        </p:nvSpPr>
        <p:spPr>
          <a:xfrm>
            <a:off x="6625590" y="2120265"/>
            <a:ext cx="3067050" cy="311467"/>
          </a:xfrm>
          <a:prstGeom prst="rect"/>
          <a:noFill/>
        </p:spPr>
        <p:txBody>
          <a:bodyPr anchor="t" bIns="0" lIns="0" rIns="0" rtlCol="0" tIns="0" wrap="square">
            <a:noAutofit/>
          </a:bodyPr>
          <a:p>
            <a:pPr algn="l">
              <a:lnSpc>
                <a:spcPct val="104000"/>
              </a:lnSpc>
            </a:pPr>
            <a:r>
              <a:rPr altLang="en-US" b="1" sz="1600" lang="zh-CN" spc="36">
                <a:solidFill>
                  <a:srgbClr val="1F3A5C"/>
                </a:solidFill>
                <a:latin typeface="微软雅黑" panose="020B0503020204020204" charset="-122"/>
                <a:ea typeface="微软雅黑" panose="020B0503020204020204" charset="-122"/>
                <a:cs typeface="+mn-lt"/>
              </a:rPr>
              <a:t>水源涵养</a:t>
            </a:r>
            <a:endParaRPr altLang="en-US" b="1" sz="1600" lang="zh-CN" spc="36">
              <a:solidFill>
                <a:srgbClr val="1F3A5C"/>
              </a:solidFill>
              <a:latin typeface="微软雅黑" panose="020B0503020204020204" charset="-122"/>
              <a:ea typeface="微软雅黑" panose="020B0503020204020204" charset="-122"/>
              <a:cs typeface="+mn-lt"/>
            </a:endParaRPr>
          </a:p>
          <a:p>
            <a:pPr algn="l">
              <a:lnSpc>
                <a:spcPct val="104000"/>
              </a:lnSpc>
            </a:pPr>
            <a:endParaRPr altLang="en-US" b="1" sz="1600" lang="zh-CN" spc="36">
              <a:solidFill>
                <a:srgbClr val="1F3A5C"/>
              </a:solidFill>
              <a:latin typeface="微软雅黑" panose="020B0503020204020204" charset="-122"/>
              <a:ea typeface="微软雅黑" panose="020B0503020204020204" charset="-122"/>
              <a:cs typeface="+mn-lt"/>
            </a:endParaRPr>
          </a:p>
        </p:txBody>
      </p:sp>
      <p:sp>
        <p:nvSpPr>
          <p:cNvPr id="1048686" name="任意多边形 80"/>
          <p:cNvSpPr/>
          <p:nvPr>
            <p:custDataLst>
              <p:tags r:id="rId27"/>
            </p:custDataLst>
          </p:nvPr>
        </p:nvSpPr>
        <p:spPr>
          <a:xfrm>
            <a:off x="6625590" y="3045460"/>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2">
              <a:lumMod val="16138"/>
              <a:lumOff val="83862"/>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687" name="文本框 81"/>
          <p:cNvSpPr txBox="1"/>
          <p:nvPr>
            <p:custDataLst>
              <p:tags r:id="rId28"/>
            </p:custDataLst>
          </p:nvPr>
        </p:nvSpPr>
        <p:spPr>
          <a:xfrm>
            <a:off x="6692417" y="3107690"/>
            <a:ext cx="342605"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01</a:t>
            </a:r>
            <a:endParaRPr b="1">
              <a:solidFill>
                <a:schemeClr val="tx1"/>
              </a:solidFill>
              <a:latin typeface="微软雅黑" panose="020B0503020204020204" charset="-122"/>
              <a:ea typeface="微软雅黑" panose="020B0503020204020204" charset="-122"/>
              <a:cs typeface="+mn-lt"/>
            </a:endParaRPr>
          </a:p>
        </p:txBody>
      </p:sp>
      <p:sp>
        <p:nvSpPr>
          <p:cNvPr id="1048688" name="文本框 82"/>
          <p:cNvSpPr txBox="1"/>
          <p:nvPr>
            <p:custDataLst>
              <p:tags r:id="rId29"/>
            </p:custDataLst>
          </p:nvPr>
        </p:nvSpPr>
        <p:spPr>
          <a:xfrm>
            <a:off x="7063740" y="3026093"/>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水土保持</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689" name="任意多边形 83"/>
          <p:cNvSpPr/>
          <p:nvPr>
            <p:custDataLst>
              <p:tags r:id="rId30"/>
            </p:custDataLst>
          </p:nvPr>
        </p:nvSpPr>
        <p:spPr>
          <a:xfrm>
            <a:off x="6625590" y="3491865"/>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2">
              <a:lumMod val="16138"/>
              <a:lumOff val="83862"/>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690" name="文本框 84"/>
          <p:cNvSpPr txBox="1"/>
          <p:nvPr>
            <p:custDataLst>
              <p:tags r:id="rId31"/>
            </p:custDataLst>
          </p:nvPr>
        </p:nvSpPr>
        <p:spPr>
          <a:xfrm>
            <a:off x="6692417" y="3553778"/>
            <a:ext cx="342605"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02</a:t>
            </a:r>
            <a:endParaRPr b="1">
              <a:solidFill>
                <a:schemeClr val="tx1"/>
              </a:solidFill>
              <a:latin typeface="微软雅黑" panose="020B0503020204020204" charset="-122"/>
              <a:ea typeface="微软雅黑" panose="020B0503020204020204" charset="-122"/>
              <a:cs typeface="+mn-lt"/>
            </a:endParaRPr>
          </a:p>
        </p:txBody>
      </p:sp>
      <p:sp>
        <p:nvSpPr>
          <p:cNvPr id="1048691" name="文本框 85"/>
          <p:cNvSpPr txBox="1"/>
          <p:nvPr>
            <p:custDataLst>
              <p:tags r:id="rId32"/>
            </p:custDataLst>
          </p:nvPr>
        </p:nvSpPr>
        <p:spPr>
          <a:xfrm>
            <a:off x="7063740" y="3472180"/>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生态修复</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692" name="任意多边形 86"/>
          <p:cNvSpPr/>
          <p:nvPr>
            <p:custDataLst>
              <p:tags r:id="rId33"/>
            </p:custDataLst>
          </p:nvPr>
        </p:nvSpPr>
        <p:spPr>
          <a:xfrm>
            <a:off x="6625590" y="3973830"/>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2">
              <a:lumMod val="16138"/>
              <a:lumOff val="83862"/>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693" name="文本框 87"/>
          <p:cNvSpPr txBox="1"/>
          <p:nvPr>
            <p:custDataLst>
              <p:tags r:id="rId34"/>
            </p:custDataLst>
          </p:nvPr>
        </p:nvSpPr>
        <p:spPr>
          <a:xfrm>
            <a:off x="6692417" y="4036060"/>
            <a:ext cx="342605"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03</a:t>
            </a:r>
            <a:endParaRPr b="1">
              <a:solidFill>
                <a:schemeClr val="tx1"/>
              </a:solidFill>
              <a:latin typeface="微软雅黑" panose="020B0503020204020204" charset="-122"/>
              <a:ea typeface="微软雅黑" panose="020B0503020204020204" charset="-122"/>
              <a:cs typeface="+mn-lt"/>
            </a:endParaRPr>
          </a:p>
        </p:txBody>
      </p:sp>
      <p:sp>
        <p:nvSpPr>
          <p:cNvPr id="1048694" name="文本框 88"/>
          <p:cNvSpPr txBox="1"/>
          <p:nvPr>
            <p:custDataLst>
              <p:tags r:id="rId35"/>
            </p:custDataLst>
          </p:nvPr>
        </p:nvSpPr>
        <p:spPr>
          <a:xfrm>
            <a:off x="7063740" y="3954463"/>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水质提升</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695" name="任意多边形 89"/>
          <p:cNvSpPr/>
          <p:nvPr>
            <p:custDataLst>
              <p:tags r:id="rId36"/>
            </p:custDataLst>
          </p:nvPr>
        </p:nvSpPr>
        <p:spPr>
          <a:xfrm>
            <a:off x="6358890" y="1881592"/>
            <a:ext cx="47625" cy="3414222"/>
          </a:xfrm>
          <a:custGeom>
            <a:avLst/>
            <a:ahLst/>
            <a:cxnLst>
              <a:cxn ang="3">
                <a:pos x="hc" y="t"/>
              </a:cxn>
              <a:cxn ang="cd2">
                <a:pos x="l" y="vc"/>
              </a:cxn>
              <a:cxn ang="cd4">
                <a:pos x="hc" y="b"/>
              </a:cxn>
              <a:cxn ang="0">
                <a:pos x="r" y="vc"/>
              </a:cxn>
            </a:cxnLst>
            <a:rect l="l" t="t" r="r" b="b"/>
            <a:pathLst>
              <a:path w="75" h="5377">
                <a:moveTo>
                  <a:pt x="75" y="5377"/>
                </a:moveTo>
                <a:cubicBezTo>
                  <a:pt x="29" y="5338"/>
                  <a:pt x="0" y="5280"/>
                  <a:pt x="0" y="5216"/>
                </a:cubicBezTo>
                <a:lnTo>
                  <a:pt x="0" y="161"/>
                </a:lnTo>
                <a:cubicBezTo>
                  <a:pt x="0" y="96"/>
                  <a:pt x="29" y="39"/>
                  <a:pt x="75" y="0"/>
                </a:cubicBezTo>
                <a:close/>
              </a:path>
            </a:pathLst>
          </a:custGeom>
          <a:solidFill>
            <a:schemeClr val="accent6">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sz="1600" lang="zh-CN">
              <a:ln>
                <a:solidFill>
                  <a:schemeClr val="accent6">
                    <a:lumMod val="60000"/>
                    <a:lumOff val="40000"/>
                  </a:schemeClr>
                </a:solidFill>
              </a:ln>
              <a:solidFill>
                <a:schemeClr val="accent6">
                  <a:lumMod val="60000"/>
                  <a:lumOff val="40000"/>
                </a:schemeClr>
              </a:solidFill>
              <a:latin typeface="微软雅黑" panose="020B0503020204020204" charset="-122"/>
              <a:ea typeface="微软雅黑" panose="020B0503020204020204" charset="-122"/>
            </a:endParaRPr>
          </a:p>
        </p:txBody>
      </p:sp>
      <p:sp>
        <p:nvSpPr>
          <p:cNvPr id="1048696" name="任意多边形 90"/>
          <p:cNvSpPr/>
          <p:nvPr>
            <p:custDataLst>
              <p:tags r:id="rId37"/>
            </p:custDataLst>
          </p:nvPr>
        </p:nvSpPr>
        <p:spPr>
          <a:xfrm>
            <a:off x="8749030" y="1845310"/>
            <a:ext cx="2018665" cy="3486150"/>
          </a:xfrm>
          <a:custGeom>
            <a:avLst/>
            <a:gdLst>
              <a:gd name="sw" fmla="*/ 1 w 5505"/>
              <a:gd name="sh" fmla="*/ 1 h 5490"/>
              <a:gd name="mins" fmla="min sw sh"/>
              <a:gd name="dsw" fmla="+- 0 sw mins"/>
              <a:gd name="dsh" fmla="+- 0 sh mins"/>
              <a:gd name="p0x0" fmla="*/ 210 w 5505"/>
              <a:gd name="p0y0" fmla="*/ 0 h 5490"/>
              <a:gd name="p0x1" fmla="*/ 5295 w 5505"/>
              <a:gd name="p0y1" fmla="*/ 0 h 5490"/>
              <a:gd name="p0x2" fmla="*/ 5410 w 5505"/>
              <a:gd name="p0y2" fmla="*/ 0 h 5490"/>
              <a:gd name="p0x3" fmla="*/ 5505 w 5505"/>
              <a:gd name="p0y3" fmla="*/ 94 h 5490"/>
              <a:gd name="p0x4" fmla="*/ 5505 w 5505"/>
              <a:gd name="p0y4" fmla="*/ 210 h 5490"/>
              <a:gd name="p0x5" fmla="*/ 5505 w 5505"/>
              <a:gd name="p0y5" fmla="*/ 5280 h 5490"/>
              <a:gd name="p0x6" fmla="*/ 5505 w 5505"/>
              <a:gd name="p0y6" fmla="*/ 5395 h 5490"/>
              <a:gd name="p0x7" fmla="*/ 5410 w 5505"/>
              <a:gd name="p0y7" fmla="*/ 5490 h 5490"/>
              <a:gd name="p0x8" fmla="*/ 5295 w 5505"/>
              <a:gd name="p0y8" fmla="*/ 5490 h 5490"/>
              <a:gd name="p0x9" fmla="*/ 210 w 5505"/>
              <a:gd name="p0y9" fmla="*/ 5490 h 5490"/>
              <a:gd name="p0x10" fmla="*/ 94 w 5505"/>
              <a:gd name="p0y10" fmla="*/ 5490 h 5490"/>
              <a:gd name="p0x11" fmla="*/ 0 w 5505"/>
              <a:gd name="p0y11" fmla="*/ 5395 h 5490"/>
              <a:gd name="p0x12" fmla="*/ 0 w 5505"/>
              <a:gd name="p0y12" fmla="*/ 5280 h 5490"/>
              <a:gd name="p0x13" fmla="*/ 0 w 5505"/>
              <a:gd name="p0y13" fmla="*/ 210 h 5490"/>
              <a:gd name="p0x14" fmla="*/ 0 w 5505"/>
              <a:gd name="p0y14" fmla="*/ 94 h 5490"/>
              <a:gd name="p0x15" fmla="*/ 94 w 5505"/>
              <a:gd name="p0y15" fmla="*/ 0 h 5490"/>
              <a:gd name="p0x16" fmla="*/ 210 w 5505"/>
              <a:gd name="p0y16" fmla="*/ 0 h 549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a:effectLst>
            <a:outerShdw algn="ctr" blurRad="114300" dir="5399999" dist="19050" rotWithShape="0">
              <a:schemeClr val="accent1">
                <a:alpha val="7843"/>
              </a:schemeClr>
            </a:outerShdw>
          </a:effectLst>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latin typeface="微软雅黑" panose="020B0503020204020204" charset="-122"/>
              <a:ea typeface="微软雅黑" panose="020B0503020204020204" charset="-122"/>
            </a:endParaRPr>
          </a:p>
        </p:txBody>
      </p:sp>
      <p:sp>
        <p:nvSpPr>
          <p:cNvPr id="1048697" name="任意多边形 93"/>
          <p:cNvSpPr/>
          <p:nvPr>
            <p:custDataLst>
              <p:tags r:id="rId38"/>
            </p:custDataLst>
          </p:nvPr>
        </p:nvSpPr>
        <p:spPr>
          <a:xfrm>
            <a:off x="9020810" y="3045460"/>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3">
              <a:lumMod val="19753"/>
              <a:lumOff val="8024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698" name="文本框 94"/>
          <p:cNvSpPr txBox="1"/>
          <p:nvPr>
            <p:custDataLst>
              <p:tags r:id="rId39"/>
            </p:custDataLst>
          </p:nvPr>
        </p:nvSpPr>
        <p:spPr>
          <a:xfrm>
            <a:off x="9087638" y="3107690"/>
            <a:ext cx="342604"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01</a:t>
            </a:r>
            <a:endParaRPr b="1">
              <a:solidFill>
                <a:schemeClr val="tx1"/>
              </a:solidFill>
              <a:latin typeface="微软雅黑" panose="020B0503020204020204" charset="-122"/>
              <a:ea typeface="微软雅黑" panose="020B0503020204020204" charset="-122"/>
              <a:cs typeface="+mn-lt"/>
            </a:endParaRPr>
          </a:p>
        </p:txBody>
      </p:sp>
      <p:sp>
        <p:nvSpPr>
          <p:cNvPr id="1048699" name="文本框 95"/>
          <p:cNvSpPr txBox="1"/>
          <p:nvPr>
            <p:custDataLst>
              <p:tags r:id="rId40"/>
            </p:custDataLst>
          </p:nvPr>
        </p:nvSpPr>
        <p:spPr>
          <a:xfrm>
            <a:off x="9458960" y="3026093"/>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亲水平台</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700" name="任意多边形 96"/>
          <p:cNvSpPr/>
          <p:nvPr>
            <p:custDataLst>
              <p:tags r:id="rId41"/>
            </p:custDataLst>
          </p:nvPr>
        </p:nvSpPr>
        <p:spPr>
          <a:xfrm>
            <a:off x="9020810" y="3491865"/>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3">
              <a:lumMod val="19753"/>
              <a:lumOff val="8024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701" name="文本框 97"/>
          <p:cNvSpPr txBox="1"/>
          <p:nvPr>
            <p:custDataLst>
              <p:tags r:id="rId42"/>
            </p:custDataLst>
          </p:nvPr>
        </p:nvSpPr>
        <p:spPr>
          <a:xfrm>
            <a:off x="9087638" y="3553778"/>
            <a:ext cx="342604"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02</a:t>
            </a:r>
            <a:endParaRPr b="1">
              <a:solidFill>
                <a:schemeClr val="tx1"/>
              </a:solidFill>
              <a:latin typeface="微软雅黑" panose="020B0503020204020204" charset="-122"/>
              <a:ea typeface="微软雅黑" panose="020B0503020204020204" charset="-122"/>
              <a:cs typeface="+mn-lt"/>
            </a:endParaRPr>
          </a:p>
        </p:txBody>
      </p:sp>
      <p:sp>
        <p:nvSpPr>
          <p:cNvPr id="1048702" name="文本框 98"/>
          <p:cNvSpPr txBox="1"/>
          <p:nvPr>
            <p:custDataLst>
              <p:tags r:id="rId43"/>
            </p:custDataLst>
          </p:nvPr>
        </p:nvSpPr>
        <p:spPr>
          <a:xfrm>
            <a:off x="9458960" y="3472180"/>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生态步道</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703" name="任意多边形 99"/>
          <p:cNvSpPr/>
          <p:nvPr>
            <p:custDataLst>
              <p:tags r:id="rId44"/>
            </p:custDataLst>
          </p:nvPr>
        </p:nvSpPr>
        <p:spPr>
          <a:xfrm>
            <a:off x="9020810" y="3973830"/>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3">
              <a:lumMod val="19753"/>
              <a:lumOff val="8024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704" name="文本框 100"/>
          <p:cNvSpPr txBox="1"/>
          <p:nvPr>
            <p:custDataLst>
              <p:tags r:id="rId45"/>
            </p:custDataLst>
          </p:nvPr>
        </p:nvSpPr>
        <p:spPr>
          <a:xfrm>
            <a:off x="9087638" y="4036060"/>
            <a:ext cx="342604"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03</a:t>
            </a:r>
            <a:endParaRPr b="1">
              <a:solidFill>
                <a:schemeClr val="tx1"/>
              </a:solidFill>
              <a:latin typeface="微软雅黑" panose="020B0503020204020204" charset="-122"/>
              <a:ea typeface="微软雅黑" panose="020B0503020204020204" charset="-122"/>
              <a:cs typeface="+mn-lt"/>
            </a:endParaRPr>
          </a:p>
        </p:txBody>
      </p:sp>
      <p:sp>
        <p:nvSpPr>
          <p:cNvPr id="1048705" name="文本框 101"/>
          <p:cNvSpPr txBox="1"/>
          <p:nvPr>
            <p:custDataLst>
              <p:tags r:id="rId46"/>
            </p:custDataLst>
          </p:nvPr>
        </p:nvSpPr>
        <p:spPr>
          <a:xfrm>
            <a:off x="9458960" y="3954463"/>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滨水景观</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706" name="任意多边形 102"/>
          <p:cNvSpPr/>
          <p:nvPr>
            <p:custDataLst>
              <p:tags r:id="rId47"/>
            </p:custDataLst>
          </p:nvPr>
        </p:nvSpPr>
        <p:spPr>
          <a:xfrm>
            <a:off x="8754110" y="1881592"/>
            <a:ext cx="47625" cy="3414222"/>
          </a:xfrm>
          <a:custGeom>
            <a:avLst/>
            <a:ahLst/>
            <a:cxnLst>
              <a:cxn ang="3">
                <a:pos x="hc" y="t"/>
              </a:cxn>
              <a:cxn ang="cd2">
                <a:pos x="l" y="vc"/>
              </a:cxn>
              <a:cxn ang="cd4">
                <a:pos x="hc" y="b"/>
              </a:cxn>
              <a:cxn ang="0">
                <a:pos x="r" y="vc"/>
              </a:cxn>
            </a:cxnLst>
            <a:rect l="l" t="t" r="r" b="b"/>
            <a:pathLst>
              <a:path w="75" h="5377">
                <a:moveTo>
                  <a:pt x="75" y="5377"/>
                </a:moveTo>
                <a:cubicBezTo>
                  <a:pt x="29" y="5338"/>
                  <a:pt x="0" y="5280"/>
                  <a:pt x="0" y="5216"/>
                </a:cubicBezTo>
                <a:lnTo>
                  <a:pt x="0" y="161"/>
                </a:lnTo>
                <a:cubicBezTo>
                  <a:pt x="0" y="96"/>
                  <a:pt x="29" y="39"/>
                  <a:pt x="75" y="0"/>
                </a:cubicBezTo>
                <a:close/>
              </a:path>
            </a:pathLst>
          </a:custGeom>
          <a:solidFill>
            <a:schemeClr val="accent6">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wrap="square">
            <a:noAutofit/>
          </a:bodyPr>
          <a:p>
            <a:pPr algn="ctr"/>
            <a:endParaRPr altLang="en-US" sz="1600" lang="zh-CN">
              <a:latin typeface="微软雅黑" panose="020B0503020204020204" charset="-122"/>
              <a:ea typeface="微软雅黑" panose="020B0503020204020204" charset="-122"/>
            </a:endParaRPr>
          </a:p>
        </p:txBody>
      </p:sp>
      <p:sp>
        <p:nvSpPr>
          <p:cNvPr id="1048707" name="任意多边形 104"/>
          <p:cNvSpPr/>
          <p:nvPr>
            <p:custDataLst>
              <p:tags r:id="rId48"/>
            </p:custDataLst>
          </p:nvPr>
        </p:nvSpPr>
        <p:spPr>
          <a:xfrm>
            <a:off x="1695450" y="4497705"/>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6333"/>
              <a:lumOff val="8366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708" name="文本框 105"/>
          <p:cNvSpPr txBox="1"/>
          <p:nvPr>
            <p:custDataLst>
              <p:tags r:id="rId49"/>
            </p:custDataLst>
          </p:nvPr>
        </p:nvSpPr>
        <p:spPr>
          <a:xfrm>
            <a:off x="1762277" y="4559935"/>
            <a:ext cx="342605"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a:t>
            </a:r>
            <a:r>
              <a:rPr b="1" lang="en-US">
                <a:solidFill>
                  <a:schemeClr val="tx1"/>
                </a:solidFill>
                <a:latin typeface="微软雅黑" panose="020B0503020204020204" charset="-122"/>
                <a:ea typeface="微软雅黑" panose="020B0503020204020204" charset="-122"/>
                <a:cs typeface="+mn-lt"/>
              </a:rPr>
              <a:t>4</a:t>
            </a:r>
            <a:endParaRPr b="1" lang="en-US">
              <a:solidFill>
                <a:schemeClr val="tx1"/>
              </a:solidFill>
              <a:latin typeface="微软雅黑" panose="020B0503020204020204" charset="-122"/>
              <a:ea typeface="微软雅黑" panose="020B0503020204020204" charset="-122"/>
              <a:cs typeface="+mn-lt"/>
            </a:endParaRPr>
          </a:p>
        </p:txBody>
      </p:sp>
      <p:sp>
        <p:nvSpPr>
          <p:cNvPr id="1048709" name="文本框 106"/>
          <p:cNvSpPr txBox="1"/>
          <p:nvPr>
            <p:custDataLst>
              <p:tags r:id="rId50"/>
            </p:custDataLst>
          </p:nvPr>
        </p:nvSpPr>
        <p:spPr>
          <a:xfrm>
            <a:off x="2133600" y="4478338"/>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围网建设</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710" name="任意多边形 110"/>
          <p:cNvSpPr/>
          <p:nvPr>
            <p:custDataLst>
              <p:tags r:id="rId51"/>
            </p:custDataLst>
          </p:nvPr>
        </p:nvSpPr>
        <p:spPr>
          <a:xfrm>
            <a:off x="4211320" y="4462145"/>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3">
              <a:lumMod val="19753"/>
              <a:lumOff val="8024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711" name="文本框 111"/>
          <p:cNvSpPr txBox="1"/>
          <p:nvPr>
            <p:custDataLst>
              <p:tags r:id="rId52"/>
            </p:custDataLst>
          </p:nvPr>
        </p:nvSpPr>
        <p:spPr>
          <a:xfrm>
            <a:off x="4278148" y="4524375"/>
            <a:ext cx="342604"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a:t>
            </a:r>
            <a:r>
              <a:rPr b="1" lang="en-US">
                <a:solidFill>
                  <a:schemeClr val="tx1"/>
                </a:solidFill>
                <a:latin typeface="微软雅黑" panose="020B0503020204020204" charset="-122"/>
                <a:ea typeface="微软雅黑" panose="020B0503020204020204" charset="-122"/>
                <a:cs typeface="+mn-lt"/>
              </a:rPr>
              <a:t>4</a:t>
            </a:r>
            <a:endParaRPr b="1" lang="en-US">
              <a:solidFill>
                <a:schemeClr val="tx1"/>
              </a:solidFill>
              <a:latin typeface="微软雅黑" panose="020B0503020204020204" charset="-122"/>
              <a:ea typeface="微软雅黑" panose="020B0503020204020204" charset="-122"/>
              <a:cs typeface="+mn-lt"/>
            </a:endParaRPr>
          </a:p>
        </p:txBody>
      </p:sp>
      <p:sp>
        <p:nvSpPr>
          <p:cNvPr id="1048712" name="文本框 112"/>
          <p:cNvSpPr txBox="1"/>
          <p:nvPr>
            <p:custDataLst>
              <p:tags r:id="rId53"/>
            </p:custDataLst>
          </p:nvPr>
        </p:nvSpPr>
        <p:spPr>
          <a:xfrm>
            <a:off x="4649470" y="4442778"/>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提升行洪</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713" name="任意多边形 113"/>
          <p:cNvSpPr/>
          <p:nvPr>
            <p:custDataLst>
              <p:tags r:id="rId54"/>
            </p:custDataLst>
          </p:nvPr>
        </p:nvSpPr>
        <p:spPr>
          <a:xfrm>
            <a:off x="6631940" y="4426585"/>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2">
              <a:lumMod val="16138"/>
              <a:lumOff val="83862"/>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714" name="文本框 114"/>
          <p:cNvSpPr txBox="1"/>
          <p:nvPr>
            <p:custDataLst>
              <p:tags r:id="rId55"/>
            </p:custDataLst>
          </p:nvPr>
        </p:nvSpPr>
        <p:spPr>
          <a:xfrm>
            <a:off x="6698767" y="4488815"/>
            <a:ext cx="342605"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a:t>
            </a:r>
            <a:r>
              <a:rPr b="1" lang="en-US">
                <a:solidFill>
                  <a:schemeClr val="tx1"/>
                </a:solidFill>
                <a:latin typeface="微软雅黑" panose="020B0503020204020204" charset="-122"/>
                <a:ea typeface="微软雅黑" panose="020B0503020204020204" charset="-122"/>
                <a:cs typeface="+mn-lt"/>
              </a:rPr>
              <a:t>4</a:t>
            </a:r>
            <a:endParaRPr b="1" lang="en-US">
              <a:solidFill>
                <a:schemeClr val="tx1"/>
              </a:solidFill>
              <a:latin typeface="微软雅黑" panose="020B0503020204020204" charset="-122"/>
              <a:ea typeface="微软雅黑" panose="020B0503020204020204" charset="-122"/>
              <a:cs typeface="+mn-lt"/>
            </a:endParaRPr>
          </a:p>
        </p:txBody>
      </p:sp>
      <p:sp>
        <p:nvSpPr>
          <p:cNvPr id="1048715" name="文本框 115"/>
          <p:cNvSpPr txBox="1"/>
          <p:nvPr>
            <p:custDataLst>
              <p:tags r:id="rId56"/>
            </p:custDataLst>
          </p:nvPr>
        </p:nvSpPr>
        <p:spPr>
          <a:xfrm>
            <a:off x="7070090" y="4407218"/>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生物多样</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716" name="任意多边形 116"/>
          <p:cNvSpPr/>
          <p:nvPr>
            <p:custDataLst>
              <p:tags r:id="rId57"/>
            </p:custDataLst>
          </p:nvPr>
        </p:nvSpPr>
        <p:spPr>
          <a:xfrm>
            <a:off x="9027160" y="4426585"/>
            <a:ext cx="323850" cy="323850"/>
          </a:xfrm>
          <a:custGeom>
            <a:avLst/>
            <a:gdLst>
              <a:gd name="sw" fmla="*/ 1 w 510"/>
              <a:gd name="sh" fmla="*/ 1 h 510"/>
              <a:gd name="mins" fmla="min sw sh"/>
              <a:gd name="dsw" fmla="+- 0 sw mins"/>
              <a:gd name="dsh" fmla="+- 0 sh mins"/>
              <a:gd name="p0x0" fmla="*/ 120 w 510"/>
              <a:gd name="p0y0" fmla="*/ 0 h 510"/>
              <a:gd name="p0x1" fmla="*/ 390 w 510"/>
              <a:gd name="p0y1" fmla="*/ 0 h 510"/>
              <a:gd name="p0x2" fmla="*/ 456 w 510"/>
              <a:gd name="p0y2" fmla="*/ 0 h 510"/>
              <a:gd name="p0x3" fmla="*/ 510 w 510"/>
              <a:gd name="p0y3" fmla="*/ 53 h 510"/>
              <a:gd name="p0x4" fmla="*/ 510 w 510"/>
              <a:gd name="p0y4" fmla="*/ 120 h 510"/>
              <a:gd name="p0x5" fmla="*/ 510 w 510"/>
              <a:gd name="p0y5" fmla="*/ 390 h 510"/>
              <a:gd name="p0x6" fmla="*/ 510 w 510"/>
              <a:gd name="p0y6" fmla="*/ 456 h 510"/>
              <a:gd name="p0x7" fmla="*/ 456 w 510"/>
              <a:gd name="p0y7" fmla="*/ 510 h 510"/>
              <a:gd name="p0x8" fmla="*/ 390 w 510"/>
              <a:gd name="p0y8" fmla="*/ 510 h 510"/>
              <a:gd name="p0x9" fmla="*/ 120 w 510"/>
              <a:gd name="p0y9" fmla="*/ 510 h 510"/>
              <a:gd name="p0x10" fmla="*/ 53 w 510"/>
              <a:gd name="p0y10" fmla="*/ 510 h 510"/>
              <a:gd name="p0x11" fmla="*/ 0 w 510"/>
              <a:gd name="p0y11" fmla="*/ 456 h 510"/>
              <a:gd name="p0x12" fmla="*/ 0 w 510"/>
              <a:gd name="p0y12" fmla="*/ 390 h 510"/>
              <a:gd name="p0x13" fmla="*/ 0 w 510"/>
              <a:gd name="p0y13" fmla="*/ 120 h 510"/>
              <a:gd name="p0x14" fmla="*/ 0 w 510"/>
              <a:gd name="p0y14" fmla="*/ 53 h 510"/>
              <a:gd name="p0x15" fmla="*/ 53 w 510"/>
              <a:gd name="p0y15" fmla="*/ 0 h 510"/>
              <a:gd name="p0x16" fmla="*/ 120 w 510"/>
              <a:gd name="p0y16" fmla="*/ 0 h 510"/>
            </a:gdLst>
            <a:ahLst/>
            <a:rect l="0" t="0" r="r" b="b"/>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3">
              <a:lumMod val="19753"/>
              <a:lumOff val="8024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anchor="ctr" rtlCol="0"/>
          <a:p>
            <a:pPr algn="ctr"/>
            <a:endParaRPr altLang="en-US" sz="1600" lang="zh-CN">
              <a:solidFill>
                <a:schemeClr val="tx1"/>
              </a:solidFill>
              <a:latin typeface="微软雅黑" panose="020B0503020204020204" charset="-122"/>
              <a:ea typeface="微软雅黑" panose="020B0503020204020204" charset="-122"/>
            </a:endParaRPr>
          </a:p>
        </p:txBody>
      </p:sp>
      <p:sp>
        <p:nvSpPr>
          <p:cNvPr id="1048717" name="文本框 117"/>
          <p:cNvSpPr txBox="1"/>
          <p:nvPr>
            <p:custDataLst>
              <p:tags r:id="rId58"/>
            </p:custDataLst>
          </p:nvPr>
        </p:nvSpPr>
        <p:spPr>
          <a:xfrm>
            <a:off x="9093988" y="4488815"/>
            <a:ext cx="342604" cy="200025"/>
          </a:xfrm>
          <a:prstGeom prst="rect"/>
          <a:noFill/>
        </p:spPr>
        <p:txBody>
          <a:bodyPr anchor="ctr" bIns="0" lIns="0" rIns="0" rtlCol="0" tIns="0" wrap="square">
            <a:noAutofit/>
          </a:bodyPr>
          <a:p>
            <a:pPr algn="l"/>
            <a:r>
              <a:rPr b="1">
                <a:solidFill>
                  <a:schemeClr val="tx1"/>
                </a:solidFill>
                <a:latin typeface="微软雅黑" panose="020B0503020204020204" charset="-122"/>
                <a:ea typeface="微软雅黑" panose="020B0503020204020204" charset="-122"/>
                <a:cs typeface="+mn-lt"/>
              </a:rPr>
              <a:t>0</a:t>
            </a:r>
            <a:r>
              <a:rPr b="1" lang="en-US">
                <a:solidFill>
                  <a:schemeClr val="tx1"/>
                </a:solidFill>
                <a:latin typeface="微软雅黑" panose="020B0503020204020204" charset="-122"/>
                <a:ea typeface="微软雅黑" panose="020B0503020204020204" charset="-122"/>
                <a:cs typeface="+mn-lt"/>
              </a:rPr>
              <a:t>4</a:t>
            </a:r>
            <a:endParaRPr b="1" lang="en-US">
              <a:solidFill>
                <a:schemeClr val="tx1"/>
              </a:solidFill>
              <a:latin typeface="微软雅黑" panose="020B0503020204020204" charset="-122"/>
              <a:ea typeface="微软雅黑" panose="020B0503020204020204" charset="-122"/>
              <a:cs typeface="+mn-lt"/>
            </a:endParaRPr>
          </a:p>
        </p:txBody>
      </p:sp>
      <p:sp>
        <p:nvSpPr>
          <p:cNvPr id="1048718" name="文本框 118"/>
          <p:cNvSpPr txBox="1"/>
          <p:nvPr>
            <p:custDataLst>
              <p:tags r:id="rId59"/>
            </p:custDataLst>
          </p:nvPr>
        </p:nvSpPr>
        <p:spPr>
          <a:xfrm>
            <a:off x="9465310" y="4407218"/>
            <a:ext cx="952500" cy="261938"/>
          </a:xfrm>
          <a:prstGeom prst="rect"/>
          <a:noFill/>
        </p:spPr>
        <p:txBody>
          <a:bodyPr anchor="t" bIns="0" lIns="0" rIns="0" rtlCol="0" tIns="0" wrap="square">
            <a:noAutofit/>
          </a:bodyPr>
          <a:p>
            <a:pPr algn="l" indent="0" marL="0">
              <a:lnSpc>
                <a:spcPct val="133000"/>
              </a:lnSpc>
            </a:pPr>
            <a:r>
              <a:rPr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rPr>
              <a:t>人文节点</a:t>
            </a:r>
            <a:endParaRPr b="1" sz="1600" lang="en-US">
              <a:solidFill>
                <a:schemeClr val="tx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719" name="文本框 103"/>
          <p:cNvSpPr txBox="1"/>
          <p:nvPr>
            <p:custDataLst>
              <p:tags r:id="rId60"/>
            </p:custDataLst>
          </p:nvPr>
        </p:nvSpPr>
        <p:spPr>
          <a:xfrm>
            <a:off x="8877935" y="2120265"/>
            <a:ext cx="3067050" cy="311467"/>
          </a:xfrm>
          <a:prstGeom prst="rect"/>
          <a:noFill/>
        </p:spPr>
        <p:txBody>
          <a:bodyPr anchor="t" bIns="0" lIns="0" rIns="0" rtlCol="0" tIns="0" wrap="square">
            <a:noAutofit/>
          </a:bodyPr>
          <a:p>
            <a:pPr algn="l">
              <a:lnSpc>
                <a:spcPct val="104000"/>
              </a:lnSpc>
            </a:pPr>
            <a:r>
              <a:rPr altLang="en-US" b="1" lang="zh-CN" spc="36">
                <a:solidFill>
                  <a:srgbClr val="1F3A5C"/>
                </a:solidFill>
                <a:latin typeface="微软雅黑" panose="020B0503020204020204" charset="-122"/>
                <a:ea typeface="微软雅黑" panose="020B0503020204020204" charset="-122"/>
                <a:cs typeface="+mn-lt"/>
              </a:rPr>
              <a:t>景观节点</a:t>
            </a:r>
            <a:endParaRPr altLang="en-US" b="1" lang="zh-CN" spc="36">
              <a:solidFill>
                <a:srgbClr val="1F3A5C"/>
              </a:solidFill>
              <a:latin typeface="微软雅黑" panose="020B0503020204020204" charset="-122"/>
              <a:ea typeface="微软雅黑" panose="020B0503020204020204" charset="-122"/>
              <a:cs typeface="+mn-lt"/>
            </a:endParaRPr>
          </a:p>
          <a:p>
            <a:pPr algn="l">
              <a:lnSpc>
                <a:spcPct val="104000"/>
              </a:lnSpc>
            </a:pPr>
            <a:endParaRPr altLang="en-US" b="1" lang="zh-CN" spc="36">
              <a:solidFill>
                <a:srgbClr val="1F3A5C"/>
              </a:solidFill>
              <a:latin typeface="微软雅黑" panose="020B0503020204020204" charset="-122"/>
              <a:ea typeface="微软雅黑" panose="020B0503020204020204" charset="-122"/>
              <a:cs typeface="+mn-lt"/>
            </a:endParaRPr>
          </a:p>
        </p:txBody>
      </p:sp>
      <p:sp>
        <p:nvSpPr>
          <p:cNvPr id="1048720" name="AutoShape 6"/>
          <p:cNvSpPr txBox="1"/>
          <p:nvPr/>
        </p:nvSpPr>
        <p:spPr>
          <a:xfrm>
            <a:off x="1470025" y="1187450"/>
            <a:ext cx="9017635" cy="765175"/>
          </a:xfrm>
          <a:prstGeom prst="rect"/>
          <a:noFill/>
          <a:ln w="12700" cap="flat" cmpd="sng">
            <a:noFill/>
            <a:prstDash val="solid"/>
            <a:round/>
          </a:ln>
        </p:spPr>
        <p:txBody>
          <a:bodyPr anchor="ctr" anchorCtr="0" bIns="0" lIns="0" rIns="0" rtlCol="0" tIns="0" vert="horz" wrap="square"/>
          <a:p>
            <a:pPr algn="l" indent="0" marL="0">
              <a:lnSpc>
                <a:spcPct val="125000"/>
              </a:lnSpc>
            </a:pPr>
            <a:r>
              <a:rPr b="1" sz="2000" i="0" lang="zh-CN" strike="noStrike" u="none">
                <a:solidFill>
                  <a:srgbClr val="1E4D3A"/>
                </a:solidFill>
                <a:latin typeface="微软雅黑" panose="020B0503020204020204" charset="-122"/>
                <a:ea typeface="微软雅黑" panose="020B0503020204020204" charset="-122"/>
                <a:sym typeface="Noto Sans SC" panose="020B0200000000000000" charset="-122"/>
              </a:rPr>
              <a:t>综合整治工程</a:t>
            </a:r>
            <a:endParaRPr b="1" sz="2000" i="0" lang="zh-CN" strike="noStrike" u="none">
              <a:solidFill>
                <a:srgbClr val="1E4D3A"/>
              </a:solidFill>
              <a:latin typeface="微软雅黑" panose="020B0503020204020204" charset="-122"/>
              <a:ea typeface="微软雅黑" panose="020B0503020204020204" charset="-122"/>
              <a:sym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39" name="AutoShape 3"/>
          <p:cNvSpPr txBox="1"/>
          <p:nvPr/>
        </p:nvSpPr>
        <p:spPr>
          <a:xfrm>
            <a:off x="609600" y="152400"/>
            <a:ext cx="7620000" cy="457200"/>
          </a:xfrm>
          <a:prstGeom prst="rect"/>
          <a:noFill/>
          <a:ln w="12700" cap="flat" cmpd="sng">
            <a:noFill/>
            <a:prstDash val="solid"/>
            <a:round/>
          </a:ln>
        </p:spPr>
        <p:txBody>
          <a:bodyPr anchor="ctr" anchorCtr="0" bIns="0" lIns="0" rIns="0" rtlCol="0" tIns="0" vert="horz" wrap="square"/>
          <a:p>
            <a:pPr algn="l" indent="0" marL="0">
              <a:lnSpc>
                <a:spcPct val="125000"/>
              </a:lnSpc>
            </a:pPr>
            <a:r>
              <a:rPr b="1" sz="2400" i="0" lang="zh-CN" strike="noStrike" u="none">
                <a:solidFill>
                  <a:srgbClr val="1E4D3A"/>
                </a:solidFill>
                <a:latin typeface="微软雅黑" panose="020B0503020204020204" charset="-122"/>
                <a:ea typeface="微软雅黑" panose="020B0503020204020204" charset="-122"/>
                <a:sym typeface="Noto Sans SC" panose="020B0200000000000000" charset="-122"/>
              </a:rPr>
              <a:t>生态修复</a:t>
            </a:r>
            <a:endParaRPr b="1" sz="2400" i="0" lang="zh-CN" strike="noStrike" u="none">
              <a:solidFill>
                <a:srgbClr val="1E4D3A"/>
              </a:solidFill>
              <a:latin typeface="微软雅黑" panose="020B0503020204020204" charset="-122"/>
              <a:ea typeface="微软雅黑" panose="020B0503020204020204" charset="-122"/>
              <a:sym typeface="Noto Sans SC" panose="020B0200000000000000" charset="-122"/>
            </a:endParaRPr>
          </a:p>
        </p:txBody>
      </p:sp>
      <p:sp>
        <p:nvSpPr>
          <p:cNvPr id="1048640" name="AutoShape 6"/>
          <p:cNvSpPr txBox="1"/>
          <p:nvPr/>
        </p:nvSpPr>
        <p:spPr>
          <a:xfrm>
            <a:off x="609600" y="1143000"/>
            <a:ext cx="10160000" cy="304800"/>
          </a:xfrm>
          <a:prstGeom prst="rect"/>
          <a:noFill/>
          <a:ln w="12700" cap="flat" cmpd="sng">
            <a:noFill/>
            <a:prstDash val="solid"/>
            <a:round/>
          </a:ln>
        </p:spPr>
        <p:txBody>
          <a:bodyPr anchor="ctr" anchorCtr="0" bIns="0" lIns="0" rIns="0" rtlCol="0" tIns="0" vert="horz" wrap="square"/>
          <a:p>
            <a:pPr algn="l" indent="0" marL="0">
              <a:lnSpc>
                <a:spcPct val="125000"/>
              </a:lnSpc>
            </a:pPr>
            <a:r>
              <a:rPr altLang="en-US" b="0" i="0" lang="zh-CN" strike="noStrike" u="none">
                <a:solidFill>
                  <a:srgbClr val="7896A0"/>
                </a:solidFill>
                <a:latin typeface="Noto Sans SC" panose="020B0200000000000000" charset="-122"/>
                <a:ea typeface="Noto Sans SC" panose="020B0200000000000000" charset="-122"/>
                <a:cs typeface="Noto Sans SC" panose="020B0200000000000000" charset="-122"/>
                <a:sym typeface="Noto Sans SC" panose="020B0200000000000000" charset="-122"/>
              </a:rPr>
              <a:t>河</a:t>
            </a:r>
            <a:r>
              <a:rPr altLang="en-US" b="0" i="0" lang="zh-CN" strike="noStrike" u="none">
                <a:solidFill>
                  <a:srgbClr val="7896A0"/>
                </a:solidFill>
                <a:latin typeface="Noto Sans SC" panose="020B0200000000000000" charset="-122"/>
                <a:ea typeface="Noto Sans SC" panose="020B0200000000000000" charset="-122"/>
                <a:cs typeface="Noto Sans SC" panose="020B0200000000000000" charset="-122"/>
                <a:sym typeface="Noto Sans SC" panose="020B0200000000000000" charset="-122"/>
              </a:rPr>
              <a:t>岸种植</a:t>
            </a:r>
            <a:r>
              <a:rPr b="0" i="0" lang="en-US" strike="noStrike" u="none">
                <a:solidFill>
                  <a:srgbClr val="7896A0"/>
                </a:solidFill>
                <a:latin typeface="Noto Sans SC" panose="020B0200000000000000" charset="-122"/>
                <a:ea typeface="Noto Sans SC" panose="020B0200000000000000" charset="-122"/>
                <a:cs typeface="Noto Sans SC" panose="020B0200000000000000" charset="-122"/>
                <a:sym typeface="Noto Sans SC" panose="020B0200000000000000" charset="-122"/>
              </a:rPr>
              <a:t>杞柳、芦竹、玫瑰三大品种</a:t>
            </a:r>
            <a:endParaRPr b="0" i="0" lang="en-US" strike="noStrike" u="none">
              <a:solidFill>
                <a:srgbClr val="7896A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48641" name="AutoShape 7"/>
          <p:cNvSpPr/>
          <p:nvPr>
            <p:custDataLst>
              <p:tags r:id="rId1"/>
            </p:custDataLst>
          </p:nvPr>
        </p:nvSpPr>
        <p:spPr>
          <a:xfrm>
            <a:off x="702310" y="1778000"/>
            <a:ext cx="3615690" cy="4064000"/>
          </a:xfrm>
          <a:prstGeom prst="roundRect">
            <a:avLst>
              <a:gd name="adj" fmla="val 2857"/>
            </a:avLst>
          </a:prstGeom>
          <a:solidFill>
            <a:srgbClr val="F0FDF4">
              <a:alpha val="100000"/>
            </a:srgbClr>
          </a:solidFill>
          <a:ln w="12700" cap="flat" cmpd="sng">
            <a:solidFill>
              <a:srgbClr val="3CA064">
                <a:alpha val="30000"/>
              </a:srgbClr>
            </a:solidFill>
            <a:prstDash val="solid"/>
            <a:round/>
          </a:ln>
        </p:spPr>
        <p:txBody>
          <a:bodyPr anchor="ctr" bIns="63500" lIns="63500" rIns="63500" rtlCol="0" tIns="63500" vert="horz" wrap="square"/>
          <a:p>
            <a:pPr algn="ctr"/>
          </a:p>
        </p:txBody>
      </p:sp>
      <p:sp>
        <p:nvSpPr>
          <p:cNvPr id="1048642" name="AutoShape 8"/>
          <p:cNvSpPr txBox="1"/>
          <p:nvPr>
            <p:custDataLst>
              <p:tags r:id="rId2"/>
            </p:custDataLst>
          </p:nvPr>
        </p:nvSpPr>
        <p:spPr>
          <a:xfrm>
            <a:off x="1016000" y="1968500"/>
            <a:ext cx="3048000" cy="3683000"/>
          </a:xfrm>
          <a:prstGeom prst="rect"/>
          <a:noFill/>
          <a:ln w="12700" cap="flat" cmpd="sng">
            <a:noFill/>
            <a:prstDash val="solid"/>
            <a:round/>
          </a:ln>
        </p:spPr>
        <p:txBody>
          <a:bodyPr anchor="t" anchorCtr="0" bIns="0" lIns="0" rIns="0" rtlCol="0" tIns="0" vert="horz" wrap="square"/>
          <a:p>
            <a:pPr algn="l" indent="0" marL="0">
              <a:lnSpc>
                <a:spcPct val="142000"/>
              </a:lnSpc>
            </a:pPr>
            <a:r>
              <a:rPr b="1" sz="1600" i="0" lang="en-US" strike="noStrike" u="none">
                <a:solidFill>
                  <a:srgbClr val="147846"/>
                </a:solidFill>
                <a:latin typeface="Noto Sans SC" panose="020B0200000000000000" charset="-122"/>
                <a:ea typeface="Noto Sans SC" panose="020B0200000000000000" charset="-122"/>
                <a:cs typeface="Noto Sans SC" panose="020B0200000000000000" charset="-122"/>
                <a:sym typeface="Noto Sans SC" panose="020B0200000000000000" charset="-122"/>
              </a:rPr>
              <a:t>杞柳</a:t>
            </a:r>
            <a:endParaRPr sz="1100" lang="en-US"/>
          </a:p>
          <a:p>
            <a:pPr algn="l" indent="0" marL="0">
              <a:lnSpc>
                <a:spcPct val="142000"/>
              </a:lnSpc>
            </a:pPr>
            <a:r>
              <a:rPr b="0" sz="1200" i="0" lang="en-US" strike="noStrike" u="none">
                <a:solidFill>
                  <a:srgbClr val="147846"/>
                </a:solidFill>
                <a:latin typeface="Noto Sans SC" panose="020B0200000000000000" charset="-122"/>
                <a:ea typeface="Noto Sans SC" panose="020B0200000000000000" charset="-122"/>
                <a:cs typeface="Noto Sans SC" panose="020B0200000000000000" charset="-122"/>
                <a:sym typeface="Noto Sans SC" panose="020B0200000000000000" charset="-122"/>
              </a:rPr>
              <a:t>• 固坡保土效果好</a:t>
            </a:r>
            <a:endParaRPr b="0" sz="1200" i="0" lang="en-US" strike="noStrike" u="none">
              <a:solidFill>
                <a:srgbClr val="14784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42000"/>
              </a:lnSpc>
            </a:pPr>
            <a:r>
              <a:rPr b="0" sz="1200" i="0" lang="en-US" strike="noStrike" u="none">
                <a:solidFill>
                  <a:srgbClr val="147846"/>
                </a:solidFill>
                <a:latin typeface="Noto Sans SC" panose="020B0200000000000000" charset="-122"/>
                <a:ea typeface="Noto Sans SC" panose="020B0200000000000000" charset="-122"/>
                <a:cs typeface="Noto Sans SC" panose="020B0200000000000000" charset="-122"/>
                <a:sym typeface="Noto Sans SC" panose="020B0200000000000000" charset="-122"/>
              </a:rPr>
              <a:t>• 提取水杨苷，药用价值</a:t>
            </a:r>
            <a:endParaRPr b="0" sz="1200" i="0" lang="en-US" strike="noStrike" u="none">
              <a:solidFill>
                <a:srgbClr val="14784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42000"/>
              </a:lnSpc>
            </a:pPr>
            <a:r>
              <a:rPr b="0" sz="1200" i="0" lang="en-US" strike="noStrike" u="none">
                <a:solidFill>
                  <a:srgbClr val="147846"/>
                </a:solidFill>
                <a:latin typeface="Noto Sans SC" panose="020B0200000000000000" charset="-122"/>
                <a:ea typeface="Noto Sans SC" panose="020B0200000000000000" charset="-122"/>
                <a:cs typeface="Noto Sans SC" panose="020B0200000000000000" charset="-122"/>
                <a:sym typeface="Noto Sans SC" panose="020B0200000000000000" charset="-122"/>
              </a:rPr>
              <a:t>• 采收周期：每年采收</a:t>
            </a:r>
            <a:endParaRPr b="0" sz="1200" i="0" lang="en-US" strike="noStrike" u="none">
              <a:solidFill>
                <a:srgbClr val="14784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48643" name="AutoShape 9"/>
          <p:cNvSpPr/>
          <p:nvPr>
            <p:custDataLst>
              <p:tags r:id="rId3"/>
            </p:custDataLst>
          </p:nvPr>
        </p:nvSpPr>
        <p:spPr>
          <a:xfrm>
            <a:off x="4572000" y="1778000"/>
            <a:ext cx="3556000" cy="4064000"/>
          </a:xfrm>
          <a:prstGeom prst="roundRect">
            <a:avLst>
              <a:gd name="adj" fmla="val 2857"/>
            </a:avLst>
          </a:prstGeom>
          <a:solidFill>
            <a:srgbClr val="EBF8FC">
              <a:alpha val="100000"/>
            </a:srgbClr>
          </a:solidFill>
          <a:ln w="12700" cap="flat" cmpd="sng">
            <a:solidFill>
              <a:srgbClr val="3C8CB4">
                <a:alpha val="30000"/>
              </a:srgbClr>
            </a:solidFill>
            <a:prstDash val="solid"/>
            <a:round/>
          </a:ln>
        </p:spPr>
        <p:txBody>
          <a:bodyPr anchor="ctr" bIns="63500" lIns="63500" rIns="63500" rtlCol="0" tIns="63500" vert="horz" wrap="square"/>
          <a:p>
            <a:pPr algn="ctr"/>
          </a:p>
        </p:txBody>
      </p:sp>
      <p:sp>
        <p:nvSpPr>
          <p:cNvPr id="1048644" name="AutoShape 10"/>
          <p:cNvSpPr txBox="1"/>
          <p:nvPr>
            <p:custDataLst>
              <p:tags r:id="rId4"/>
            </p:custDataLst>
          </p:nvPr>
        </p:nvSpPr>
        <p:spPr>
          <a:xfrm>
            <a:off x="4826000" y="1968500"/>
            <a:ext cx="3048000" cy="3683000"/>
          </a:xfrm>
          <a:prstGeom prst="rect"/>
          <a:noFill/>
          <a:ln w="12700" cap="flat" cmpd="sng">
            <a:noFill/>
            <a:prstDash val="solid"/>
            <a:round/>
          </a:ln>
        </p:spPr>
        <p:txBody>
          <a:bodyPr anchor="t" anchorCtr="0" bIns="0" lIns="0" rIns="0" rtlCol="0" tIns="0" vert="horz" wrap="square"/>
          <a:p>
            <a:pPr algn="l" indent="0" marL="0">
              <a:lnSpc>
                <a:spcPct val="142000"/>
              </a:lnSpc>
            </a:pPr>
            <a:r>
              <a:rPr b="1" sz="1600" i="0" lang="en-US" strike="noStrike" u="none">
                <a:solidFill>
                  <a:srgbClr val="14648C"/>
                </a:solidFill>
                <a:latin typeface="Noto Sans SC" panose="020B0200000000000000" charset="-122"/>
                <a:ea typeface="Noto Sans SC" panose="020B0200000000000000" charset="-122"/>
                <a:cs typeface="Noto Sans SC" panose="020B0200000000000000" charset="-122"/>
                <a:sym typeface="Noto Sans SC" panose="020B0200000000000000" charset="-122"/>
              </a:rPr>
              <a:t>芦竹</a:t>
            </a:r>
            <a:endParaRPr sz="1100" lang="en-US"/>
          </a:p>
          <a:p>
            <a:pPr algn="l" indent="0" marL="0">
              <a:lnSpc>
                <a:spcPct val="142000"/>
              </a:lnSpc>
            </a:pPr>
            <a:r>
              <a:rPr b="0" sz="1200" i="0" lang="en-US" strike="noStrike" u="none">
                <a:solidFill>
                  <a:srgbClr val="14648C"/>
                </a:solidFill>
                <a:latin typeface="Noto Sans SC" panose="020B0200000000000000" charset="-122"/>
                <a:ea typeface="Noto Sans SC" panose="020B0200000000000000" charset="-122"/>
                <a:cs typeface="Noto Sans SC" panose="020B0200000000000000" charset="-122"/>
                <a:sym typeface="Noto Sans SC" panose="020B0200000000000000" charset="-122"/>
              </a:rPr>
              <a:t>• 生长迅速，当年成林</a:t>
            </a:r>
            <a:endParaRPr b="0" sz="1200" i="0" lang="en-US" strike="noStrike" u="none">
              <a:solidFill>
                <a:srgbClr val="14648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42000"/>
              </a:lnSpc>
            </a:pPr>
            <a:r>
              <a:rPr b="0" sz="1200" i="0" lang="en-US" strike="noStrike" u="none">
                <a:solidFill>
                  <a:srgbClr val="14648C"/>
                </a:solidFill>
                <a:latin typeface="Noto Sans SC" panose="020B0200000000000000" charset="-122"/>
                <a:ea typeface="Noto Sans SC" panose="020B0200000000000000" charset="-122"/>
                <a:cs typeface="Noto Sans SC" panose="020B0200000000000000" charset="-122"/>
                <a:sym typeface="Noto Sans SC" panose="020B0200000000000000" charset="-122"/>
              </a:rPr>
              <a:t>• 纤维原料，饲料用途</a:t>
            </a:r>
            <a:endParaRPr b="0" sz="1200" i="0" lang="en-US" strike="noStrike" u="none">
              <a:solidFill>
                <a:srgbClr val="14648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42000"/>
              </a:lnSpc>
            </a:pPr>
            <a:r>
              <a:rPr b="0" sz="1200" i="0" lang="en-US" strike="noStrike" u="none">
                <a:solidFill>
                  <a:srgbClr val="14648C"/>
                </a:solidFill>
                <a:latin typeface="Noto Sans SC" panose="020B0200000000000000" charset="-122"/>
                <a:ea typeface="Noto Sans SC" panose="020B0200000000000000" charset="-122"/>
                <a:cs typeface="Noto Sans SC" panose="020B0200000000000000" charset="-122"/>
                <a:sym typeface="Noto Sans SC" panose="020B0200000000000000" charset="-122"/>
              </a:rPr>
              <a:t>• 采收周期：每年采收</a:t>
            </a:r>
            <a:endParaRPr b="0" sz="1200" i="0" lang="en-US" strike="noStrike" u="none">
              <a:solidFill>
                <a:srgbClr val="14648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48645" name="AutoShape 11"/>
          <p:cNvSpPr/>
          <p:nvPr>
            <p:custDataLst>
              <p:tags r:id="rId5"/>
            </p:custDataLst>
          </p:nvPr>
        </p:nvSpPr>
        <p:spPr>
          <a:xfrm>
            <a:off x="8382000" y="1778000"/>
            <a:ext cx="3226435" cy="4064000"/>
          </a:xfrm>
          <a:prstGeom prst="roundRect">
            <a:avLst>
              <a:gd name="adj" fmla="val 3333"/>
            </a:avLst>
          </a:prstGeom>
          <a:solidFill>
            <a:srgbClr val="FFF0F5">
              <a:alpha val="100000"/>
            </a:srgbClr>
          </a:solidFill>
          <a:ln w="12700" cap="flat" cmpd="sng">
            <a:solidFill>
              <a:srgbClr val="E16496">
                <a:alpha val="30000"/>
              </a:srgbClr>
            </a:solidFill>
            <a:prstDash val="solid"/>
            <a:round/>
          </a:ln>
        </p:spPr>
        <p:txBody>
          <a:bodyPr anchor="ctr" bIns="63500" lIns="63500" rIns="63500" rtlCol="0" tIns="63500" vert="horz" wrap="square"/>
          <a:p>
            <a:pPr algn="ctr"/>
          </a:p>
        </p:txBody>
      </p:sp>
      <p:sp>
        <p:nvSpPr>
          <p:cNvPr id="1048646" name="AutoShape 12"/>
          <p:cNvSpPr txBox="1"/>
          <p:nvPr>
            <p:custDataLst>
              <p:tags r:id="rId6"/>
            </p:custDataLst>
          </p:nvPr>
        </p:nvSpPr>
        <p:spPr>
          <a:xfrm>
            <a:off x="8636000" y="1968500"/>
            <a:ext cx="2540000" cy="3683000"/>
          </a:xfrm>
          <a:prstGeom prst="rect"/>
          <a:noFill/>
          <a:ln w="12700" cap="flat" cmpd="sng">
            <a:noFill/>
            <a:prstDash val="solid"/>
            <a:round/>
          </a:ln>
        </p:spPr>
        <p:txBody>
          <a:bodyPr anchor="t" anchorCtr="0" bIns="0" lIns="0" rIns="0" rtlCol="0" tIns="0" vert="horz" wrap="square"/>
          <a:p>
            <a:pPr algn="l" indent="0" marL="0">
              <a:lnSpc>
                <a:spcPct val="142000"/>
              </a:lnSpc>
            </a:pPr>
            <a:r>
              <a:rPr b="1" sz="1600" i="0" lang="en-US" strike="noStrike" u="none">
                <a:solidFill>
                  <a:srgbClr val="B4285A"/>
                </a:solidFill>
                <a:latin typeface="Noto Sans SC" panose="020B0200000000000000" charset="-122"/>
                <a:ea typeface="Noto Sans SC" panose="020B0200000000000000" charset="-122"/>
                <a:cs typeface="Noto Sans SC" panose="020B0200000000000000" charset="-122"/>
                <a:sym typeface="Noto Sans SC" panose="020B0200000000000000" charset="-122"/>
              </a:rPr>
              <a:t>玫瑰</a:t>
            </a:r>
            <a:endParaRPr sz="1100" lang="en-US"/>
          </a:p>
          <a:p>
            <a:pPr algn="l" indent="0" marL="0">
              <a:lnSpc>
                <a:spcPct val="142000"/>
              </a:lnSpc>
            </a:pPr>
            <a:r>
              <a:rPr b="0" sz="1200" i="0" lang="en-US" strike="noStrike" u="none">
                <a:solidFill>
                  <a:srgbClr val="B4285A"/>
                </a:solidFill>
                <a:latin typeface="Noto Sans SC" panose="020B0200000000000000" charset="-122"/>
                <a:ea typeface="Noto Sans SC" panose="020B0200000000000000" charset="-122"/>
                <a:cs typeface="Noto Sans SC" panose="020B0200000000000000" charset="-122"/>
                <a:sym typeface="Noto Sans SC" panose="020B0200000000000000" charset="-122"/>
              </a:rPr>
              <a:t>• 景观观赏，精油提取</a:t>
            </a:r>
            <a:endParaRPr b="0" sz="1200" i="0" lang="en-US" strike="noStrike" u="none">
              <a:solidFill>
                <a:srgbClr val="B4285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42000"/>
              </a:lnSpc>
            </a:pPr>
            <a:r>
              <a:rPr b="0" sz="1200" i="0" lang="en-US" strike="noStrike" u="none">
                <a:solidFill>
                  <a:srgbClr val="B4285A"/>
                </a:solidFill>
                <a:latin typeface="Noto Sans SC" panose="020B0200000000000000" charset="-122"/>
                <a:ea typeface="Noto Sans SC" panose="020B0200000000000000" charset="-122"/>
                <a:cs typeface="Noto Sans SC" panose="020B0200000000000000" charset="-122"/>
                <a:sym typeface="Noto Sans SC" panose="020B0200000000000000" charset="-122"/>
              </a:rPr>
              <a:t>• 化妆品原料，高附加值</a:t>
            </a:r>
            <a:endParaRPr b="0" sz="1200" i="0" lang="en-US" strike="noStrike" u="none">
              <a:solidFill>
                <a:srgbClr val="B4285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42000"/>
              </a:lnSpc>
            </a:pPr>
            <a:r>
              <a:rPr b="0" sz="1200" i="0" lang="en-US" strike="noStrike" u="none">
                <a:solidFill>
                  <a:srgbClr val="B4285A"/>
                </a:solidFill>
                <a:latin typeface="Noto Sans SC" panose="020B0200000000000000" charset="-122"/>
                <a:ea typeface="Noto Sans SC" panose="020B0200000000000000" charset="-122"/>
                <a:cs typeface="Noto Sans SC" panose="020B0200000000000000" charset="-122"/>
                <a:sym typeface="Noto Sans SC" panose="020B0200000000000000" charset="-122"/>
              </a:rPr>
              <a:t>• 采收周期：花期采收</a:t>
            </a:r>
            <a:endParaRPr b="0" sz="1200" i="0" lang="en-US" strike="noStrike" u="none">
              <a:solidFill>
                <a:srgbClr val="B4285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097154" name="70f68191ab4195423218b9c584e9240c.png" descr="70f68191ab4195423218b9c584e9240c.png"/>
          <p:cNvPicPr>
            <a:picLocks noChangeAspect="1"/>
          </p:cNvPicPr>
          <p:nvPr>
            <p:custDataLst>
              <p:tags r:id="rId7"/>
            </p:custDataLst>
          </p:nvPr>
        </p:nvPicPr>
        <p:blipFill>
          <a:blip xmlns:r="http://schemas.openxmlformats.org/officeDocument/2006/relationships" r:embed="rId8"/>
          <a:stretch>
            <a:fillRect/>
          </a:stretch>
        </p:blipFill>
        <p:spPr>
          <a:xfrm>
            <a:off x="4692015" y="3629660"/>
            <a:ext cx="3316605" cy="1865630"/>
          </a:xfrm>
          <a:prstGeom prst="rect"/>
          <a:ln w="12700">
            <a:miter lim="400000"/>
            <a:headEnd/>
            <a:tailEnd/>
          </a:ln>
        </p:spPr>
      </p:pic>
      <p:pic>
        <p:nvPicPr>
          <p:cNvPr id="2097155" name="78ec0dfee60491c189367ccc43345401.png" descr="78ec0dfee60491c189367ccc43345401.png"/>
          <p:cNvPicPr>
            <a:picLocks noChangeAspect="1"/>
          </p:cNvPicPr>
          <p:nvPr>
            <p:custDataLst>
              <p:tags r:id="rId9"/>
            </p:custDataLst>
          </p:nvPr>
        </p:nvPicPr>
        <p:blipFill>
          <a:blip xmlns:r="http://schemas.openxmlformats.org/officeDocument/2006/relationships" r:embed="rId10"/>
          <a:stretch>
            <a:fillRect/>
          </a:stretch>
        </p:blipFill>
        <p:spPr>
          <a:xfrm>
            <a:off x="8492490" y="3629660"/>
            <a:ext cx="3032125" cy="1865630"/>
          </a:xfrm>
          <a:prstGeom prst="rect"/>
          <a:ln w="12700">
            <a:miter lim="400000"/>
            <a:headEnd/>
            <a:tailEnd/>
          </a:ln>
        </p:spPr>
      </p:pic>
      <p:pic>
        <p:nvPicPr>
          <p:cNvPr id="2097156" name="图片 9" descr="图片 9"/>
          <p:cNvPicPr>
            <a:picLocks noChangeAspect="1"/>
          </p:cNvPicPr>
          <p:nvPr>
            <p:custDataLst>
              <p:tags r:id="rId11"/>
            </p:custDataLst>
          </p:nvPr>
        </p:nvPicPr>
        <p:blipFill>
          <a:blip xmlns:r="http://schemas.openxmlformats.org/officeDocument/2006/relationships" r:embed="rId12"/>
          <a:stretch>
            <a:fillRect/>
          </a:stretch>
        </p:blipFill>
        <p:spPr>
          <a:xfrm>
            <a:off x="793750" y="3629660"/>
            <a:ext cx="3414395" cy="1864995"/>
          </a:xfrm>
          <a:prstGeom prst="rect"/>
          <a:ln w="12700">
            <a:miter lim="4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pic>
        <p:nvPicPr>
          <p:cNvPr id="2097152" name="78ec0dfee60491c189367ccc43345401.png" descr="78ec0dfee60491c189367ccc43345401.png"/>
          <p:cNvPicPr>
            <a:picLocks noChangeAspect="1"/>
          </p:cNvPicPr>
          <p:nvPr/>
        </p:nvPicPr>
        <p:blipFill>
          <a:blip xmlns:r="http://schemas.openxmlformats.org/officeDocument/2006/relationships" r:embed="rId1"/>
          <a:stretch>
            <a:fillRect/>
          </a:stretch>
        </p:blipFill>
        <p:spPr>
          <a:xfrm>
            <a:off x="0" y="0"/>
            <a:ext cx="12192000" cy="6858000"/>
          </a:xfrm>
          <a:prstGeom prst="rect"/>
          <a:ln w="12700">
            <a:miter lim="400000"/>
            <a:headEnd/>
            <a:tailEnd/>
          </a:ln>
        </p:spPr>
      </p:pic>
      <p:sp>
        <p:nvSpPr>
          <p:cNvPr id="1048616" name="AutoShape 3"/>
          <p:cNvSpPr txBox="1"/>
          <p:nvPr/>
        </p:nvSpPr>
        <p:spPr>
          <a:xfrm>
            <a:off x="609600" y="152400"/>
            <a:ext cx="7620000" cy="457200"/>
          </a:xfrm>
          <a:prstGeom prst="rect"/>
          <a:noFill/>
          <a:ln w="12700" cap="flat" cmpd="sng">
            <a:noFill/>
            <a:prstDash val="solid"/>
            <a:round/>
          </a:ln>
        </p:spPr>
        <p:txBody>
          <a:bodyPr anchor="ctr" anchorCtr="0" bIns="0" lIns="0" rIns="0" rtlCol="0" tIns="0" vert="horz" wrap="square"/>
          <a:p>
            <a:pPr algn="l" marL="0">
              <a:lnSpc>
                <a:spcPct val="125000"/>
              </a:lnSpc>
              <a:buClrTx/>
              <a:buSzTx/>
              <a:buFontTx/>
            </a:pPr>
            <a:r>
              <a:rPr b="1" sz="2400" i="0" lang="zh-CN" strike="noStrike" u="none">
                <a:solidFill>
                  <a:srgbClr val="1E4D3A"/>
                </a:solidFill>
                <a:latin typeface="微软雅黑" panose="020B0503020204020204" charset="-122"/>
                <a:ea typeface="微软雅黑" panose="020B0503020204020204" charset="-122"/>
                <a:sym typeface="Noto Sans SC" panose="020B0200000000000000" charset="-122"/>
              </a:rPr>
              <a:t>整治完成效果</a:t>
            </a:r>
            <a:endParaRPr b="1" sz="2400" lang="zh-CN">
              <a:solidFill>
                <a:srgbClr val="1E4D3A"/>
              </a:solidFill>
              <a:latin typeface="微软雅黑" panose="020B0503020204020204" charset="-122"/>
              <a:ea typeface="微软雅黑" panose="020B0503020204020204" charset="-122"/>
            </a:endParaRPr>
          </a:p>
        </p:txBody>
      </p:sp>
      <p:sp>
        <p:nvSpPr>
          <p:cNvPr id="1048617" name="幻灯片编号"/>
          <p:cNvSpPr txBox="1"/>
          <p:nvPr/>
        </p:nvSpPr>
        <p:spPr>
          <a:xfrm>
            <a:off x="11896052" y="6452236"/>
            <a:ext cx="211493" cy="218439"/>
          </a:xfrm>
          <a:prstGeom prst="rect"/>
        </p:spPr>
        <p:txBody>
          <a:bodyPr anchor="ctr" bIns="45718" lIns="45718" rIns="45718" rtlCol="0" tIns="45718" vert="horz"/>
          <a:lstStyle>
            <a:lvl1pPr>
              <a:defRPr sz="800" i="1">
                <a:solidFill>
                  <a:srgbClr val="8F8884"/>
                </a:solidFill>
                <a:latin typeface="Cambria" panose="02040503050406030204"/>
                <a:ea typeface="Cambria" panose="02040503050406030204"/>
                <a:cs typeface="Cambria" panose="02040503050406030204"/>
                <a:sym typeface="Cambria" panose="02040503050406030204"/>
              </a:defRPr>
            </a:lvl1pPr>
          </a:lstStyle>
          <a:p>
            <a:fld id="{86CB4B4D-7CA3-9044-876B-883B54F8677D}" type="slidenum">
              <a:t>12</a:t>
            </a:fld>
          </a:p>
        </p:txBody>
      </p:sp>
      <p:sp>
        <p:nvSpPr>
          <p:cNvPr id="1048618" name="矩形 8"/>
          <p:cNvSpPr/>
          <p:nvPr/>
        </p:nvSpPr>
        <p:spPr>
          <a:xfrm>
            <a:off x="11826875" y="6480809"/>
            <a:ext cx="76200" cy="187961"/>
          </a:xfrm>
          <a:prstGeom prst="rect"/>
          <a:solidFill>
            <a:srgbClr val="871004"/>
          </a:solidFill>
          <a:ln w="12700">
            <a:miter lim="400000"/>
          </a:ln>
        </p:spPr>
        <p:txBody>
          <a:bodyPr anchor="ctr" bIns="45718" lIns="45718" rIns="45718" tIns="45718"/>
          <a:p>
            <a:pPr algn="ctr">
              <a:defRPr>
                <a:solidFill>
                  <a:srgbClr val="FFFFFF"/>
                </a:solidFill>
              </a:defRPr>
            </a:pPr>
          </a:p>
        </p:txBody>
      </p:sp>
      <p:sp>
        <p:nvSpPr>
          <p:cNvPr id="1048619" name="AutoShape 10"/>
          <p:cNvSpPr/>
          <p:nvPr>
            <p:custDataLst>
              <p:tags r:id="rId2"/>
            </p:custDataLst>
          </p:nvPr>
        </p:nvSpPr>
        <p:spPr>
          <a:xfrm>
            <a:off x="139700" y="6045200"/>
            <a:ext cx="2033905" cy="711200"/>
          </a:xfrm>
          <a:prstGeom prst="roundRect">
            <a:avLst>
              <a:gd name="adj" fmla="val 10714"/>
            </a:avLst>
          </a:prstGeom>
          <a:solidFill>
            <a:srgbClr val="FFFFFF">
              <a:alpha val="67000"/>
            </a:srgbClr>
          </a:solidFill>
          <a:ln w="12700" cap="flat" cmpd="sng">
            <a:solidFill>
              <a:srgbClr val="0284C7">
                <a:alpha val="30000"/>
              </a:srgbClr>
            </a:solidFill>
            <a:prstDash val="solid"/>
            <a:round/>
          </a:ln>
        </p:spPr>
        <p:txBody>
          <a:bodyPr anchor="ctr" bIns="63500" lIns="63500" rIns="63500" rtlCol="0" tIns="63500" vert="horz" wrap="square">
            <a:noAutofit/>
          </a:bodyPr>
          <a:p>
            <a:pPr algn="ctr" lvl="0">
              <a:buClrTx/>
              <a:buSzTx/>
              <a:buFontTx/>
            </a:pPr>
            <a:endParaRPr sz="2400">
              <a:latin typeface="微软雅黑" panose="020B0503020204020204" charset="-122"/>
              <a:ea typeface="微软雅黑" panose="020B0503020204020204" charset="-122"/>
              <a:sym typeface="+mn-ea"/>
            </a:endParaRPr>
          </a:p>
        </p:txBody>
      </p:sp>
      <p:sp>
        <p:nvSpPr>
          <p:cNvPr id="1048620" name="AutoShape 11"/>
          <p:cNvSpPr txBox="1"/>
          <p:nvPr>
            <p:custDataLst>
              <p:tags r:id="rId3"/>
            </p:custDataLst>
          </p:nvPr>
        </p:nvSpPr>
        <p:spPr>
          <a:xfrm>
            <a:off x="139700" y="6146800"/>
            <a:ext cx="2033905" cy="533400"/>
          </a:xfrm>
          <a:prstGeom prst="rect"/>
          <a:noFill/>
          <a:ln w="12700" cap="flat" cmpd="sng">
            <a:noFill/>
            <a:prstDash val="solid"/>
            <a:round/>
          </a:ln>
        </p:spPr>
        <p:txBody>
          <a:bodyPr anchor="t" anchorCtr="0" bIns="0" lIns="0" rIns="0" rtlCol="0" tIns="0" vert="horz" wrap="square"/>
          <a:p>
            <a:pPr algn="ctr" indent="0" marL="0">
              <a:lnSpc>
                <a:spcPct val="117000"/>
              </a:lnSpc>
            </a:pPr>
            <a:r>
              <a:rPr b="1" sz="1400" i="0" lang="en-US" strike="noStrike" u="none">
                <a:solidFill>
                  <a:srgbClr val="0369A1"/>
                </a:solidFill>
                <a:latin typeface="微软雅黑" panose="020B0503020204020204" charset="-122"/>
                <a:ea typeface="微软雅黑" panose="020B0503020204020204" charset="-122"/>
                <a:cs typeface="Noto Sans SC" panose="020B0200000000000000" charset="-122"/>
                <a:sym typeface="Noto Sans SC" panose="020B0200000000000000" charset="-122"/>
              </a:rPr>
              <a:t>防洪安全</a:t>
            </a:r>
            <a:endParaRPr sz="1400" lang="en-US">
              <a:latin typeface="微软雅黑" panose="020B0503020204020204" charset="-122"/>
              <a:ea typeface="微软雅黑" panose="020B0503020204020204" charset="-122"/>
            </a:endParaRPr>
          </a:p>
          <a:p>
            <a:pPr algn="ctr" indent="0" marL="0">
              <a:lnSpc>
                <a:spcPct val="117000"/>
              </a:lnSpc>
            </a:pPr>
            <a:r>
              <a:rPr b="0" sz="1400" i="0" lang="en-US" strike="noStrike" u="none">
                <a:solidFill>
                  <a:srgbClr val="0369A1"/>
                </a:solidFill>
                <a:latin typeface="微软雅黑" panose="020B0503020204020204" charset="-122"/>
                <a:ea typeface="微软雅黑" panose="020B0503020204020204" charset="-122"/>
                <a:cs typeface="Noto Sans SC" panose="020B0200000000000000" charset="-122"/>
                <a:sym typeface="Noto Sans SC" panose="020B0200000000000000" charset="-122"/>
              </a:rPr>
              <a:t>堤防加固达标</a:t>
            </a:r>
            <a:endParaRPr b="0" sz="1400" i="0" lang="en-US" strike="noStrike" u="none">
              <a:solidFill>
                <a:srgbClr val="0369A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621" name="AutoShape 12"/>
          <p:cNvSpPr/>
          <p:nvPr>
            <p:custDataLst>
              <p:tags r:id="rId4"/>
            </p:custDataLst>
          </p:nvPr>
        </p:nvSpPr>
        <p:spPr>
          <a:xfrm>
            <a:off x="2324100" y="6045200"/>
            <a:ext cx="2033905" cy="711200"/>
          </a:xfrm>
          <a:prstGeom prst="roundRect">
            <a:avLst>
              <a:gd name="adj" fmla="val 10714"/>
            </a:avLst>
          </a:prstGeom>
          <a:solidFill>
            <a:srgbClr val="FFFFFF">
              <a:alpha val="67000"/>
            </a:srgbClr>
          </a:solidFill>
          <a:ln w="12700" cap="flat" cmpd="sng">
            <a:solidFill>
              <a:srgbClr val="0284C7">
                <a:alpha val="30000"/>
              </a:srgbClr>
            </a:solidFill>
            <a:prstDash val="solid"/>
            <a:round/>
          </a:ln>
        </p:spPr>
        <p:txBody>
          <a:bodyPr anchor="ctr" bIns="63500" lIns="63500" rIns="63500" rtlCol="0" tIns="63500" vert="horz" wrap="square"/>
          <a:p>
            <a:pPr algn="ctr"/>
            <a:endParaRPr sz="2400">
              <a:latin typeface="微软雅黑" panose="020B0503020204020204" charset="-122"/>
              <a:ea typeface="微软雅黑" panose="020B0503020204020204" charset="-122"/>
            </a:endParaRPr>
          </a:p>
        </p:txBody>
      </p:sp>
      <p:sp>
        <p:nvSpPr>
          <p:cNvPr id="1048622" name="AutoShape 13"/>
          <p:cNvSpPr txBox="1"/>
          <p:nvPr>
            <p:custDataLst>
              <p:tags r:id="rId5"/>
            </p:custDataLst>
          </p:nvPr>
        </p:nvSpPr>
        <p:spPr>
          <a:xfrm>
            <a:off x="2324100" y="6146800"/>
            <a:ext cx="2033905" cy="533400"/>
          </a:xfrm>
          <a:prstGeom prst="rect"/>
          <a:noFill/>
          <a:ln w="12700" cap="flat" cmpd="sng">
            <a:noFill/>
            <a:prstDash val="solid"/>
            <a:round/>
          </a:ln>
        </p:spPr>
        <p:txBody>
          <a:bodyPr anchor="t" anchorCtr="0" bIns="0" lIns="0" rIns="0" rtlCol="0" tIns="0" vert="horz" wrap="square"/>
          <a:p>
            <a:pPr algn="ctr" indent="0" marL="0">
              <a:lnSpc>
                <a:spcPct val="117000"/>
              </a:lnSpc>
            </a:pPr>
            <a:r>
              <a:rPr b="1" sz="1400" i="0" lang="en-US" strike="noStrike" u="none">
                <a:solidFill>
                  <a:srgbClr val="0369A1"/>
                </a:solidFill>
                <a:latin typeface="微软雅黑" panose="020B0503020204020204" charset="-122"/>
                <a:ea typeface="微软雅黑" panose="020B0503020204020204" charset="-122"/>
                <a:cs typeface="Noto Sans SC" panose="020B0200000000000000" charset="-122"/>
                <a:sym typeface="Noto Sans SC" panose="020B0200000000000000" charset="-122"/>
              </a:rPr>
              <a:t>水质提升</a:t>
            </a:r>
            <a:endParaRPr sz="1400" lang="en-US">
              <a:latin typeface="微软雅黑" panose="020B0503020204020204" charset="-122"/>
              <a:ea typeface="微软雅黑" panose="020B0503020204020204" charset="-122"/>
            </a:endParaRPr>
          </a:p>
          <a:p>
            <a:pPr algn="ctr" indent="0" marL="0">
              <a:lnSpc>
                <a:spcPct val="117000"/>
              </a:lnSpc>
            </a:pPr>
            <a:r>
              <a:rPr b="0" sz="1400" i="0" lang="en-US" strike="noStrike" u="none">
                <a:solidFill>
                  <a:srgbClr val="0369A1"/>
                </a:solidFill>
                <a:latin typeface="微软雅黑" panose="020B0503020204020204" charset="-122"/>
                <a:ea typeface="微软雅黑" panose="020B0503020204020204" charset="-122"/>
                <a:cs typeface="Noto Sans SC" panose="020B0200000000000000" charset="-122"/>
                <a:sym typeface="Noto Sans SC" panose="020B0200000000000000" charset="-122"/>
              </a:rPr>
              <a:t>断面水质达标</a:t>
            </a:r>
            <a:endParaRPr b="0" sz="1400" i="0" lang="en-US" strike="noStrike" u="none">
              <a:solidFill>
                <a:srgbClr val="0369A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623" name="AutoShape 14"/>
          <p:cNvSpPr/>
          <p:nvPr>
            <p:custDataLst>
              <p:tags r:id="rId6"/>
            </p:custDataLst>
          </p:nvPr>
        </p:nvSpPr>
        <p:spPr>
          <a:xfrm>
            <a:off x="4508500" y="6045200"/>
            <a:ext cx="2033905" cy="711200"/>
          </a:xfrm>
          <a:prstGeom prst="roundRect">
            <a:avLst>
              <a:gd name="adj" fmla="val 10714"/>
            </a:avLst>
          </a:prstGeom>
          <a:solidFill>
            <a:srgbClr val="FFFFFF">
              <a:alpha val="67000"/>
            </a:srgbClr>
          </a:solidFill>
          <a:ln w="12700" cap="flat" cmpd="sng">
            <a:solidFill>
              <a:srgbClr val="0284C7">
                <a:alpha val="30000"/>
              </a:srgbClr>
            </a:solidFill>
            <a:prstDash val="solid"/>
            <a:round/>
          </a:ln>
        </p:spPr>
        <p:txBody>
          <a:bodyPr anchor="ctr" bIns="63500" lIns="63500" rIns="63500" rtlCol="0" tIns="63500" vert="horz" wrap="square">
            <a:noAutofit/>
          </a:bodyPr>
          <a:p>
            <a:pPr algn="ctr" lvl="0">
              <a:buClrTx/>
              <a:buSzTx/>
              <a:buFontTx/>
            </a:pPr>
            <a:endParaRPr sz="2400">
              <a:latin typeface="微软雅黑" panose="020B0503020204020204" charset="-122"/>
              <a:ea typeface="微软雅黑" panose="020B0503020204020204" charset="-122"/>
              <a:sym typeface="+mn-ea"/>
            </a:endParaRPr>
          </a:p>
        </p:txBody>
      </p:sp>
      <p:sp>
        <p:nvSpPr>
          <p:cNvPr id="1048624" name="AutoShape 15"/>
          <p:cNvSpPr txBox="1"/>
          <p:nvPr>
            <p:custDataLst>
              <p:tags r:id="rId7"/>
            </p:custDataLst>
          </p:nvPr>
        </p:nvSpPr>
        <p:spPr>
          <a:xfrm>
            <a:off x="4508500" y="6146800"/>
            <a:ext cx="2033905" cy="533400"/>
          </a:xfrm>
          <a:prstGeom prst="rect"/>
          <a:noFill/>
          <a:ln w="12700" cap="flat" cmpd="sng">
            <a:noFill/>
            <a:prstDash val="solid"/>
            <a:round/>
          </a:ln>
        </p:spPr>
        <p:txBody>
          <a:bodyPr anchor="t" anchorCtr="0" bIns="0" lIns="0" rIns="0" rtlCol="0" tIns="0" vert="horz" wrap="square"/>
          <a:p>
            <a:pPr algn="ctr" indent="0" marL="0">
              <a:lnSpc>
                <a:spcPct val="117000"/>
              </a:lnSpc>
            </a:pPr>
            <a:r>
              <a:rPr b="1" sz="1400" i="0" lang="en-US" strike="noStrike" u="none">
                <a:solidFill>
                  <a:srgbClr val="0369A1"/>
                </a:solidFill>
                <a:latin typeface="微软雅黑" panose="020B0503020204020204" charset="-122"/>
                <a:ea typeface="微软雅黑" panose="020B0503020204020204" charset="-122"/>
                <a:cs typeface="Noto Sans SC" panose="020B0200000000000000" charset="-122"/>
                <a:sym typeface="Noto Sans SC" panose="020B0200000000000000" charset="-122"/>
              </a:rPr>
              <a:t>生态岸线</a:t>
            </a:r>
            <a:endParaRPr sz="1400" lang="en-US">
              <a:latin typeface="微软雅黑" panose="020B0503020204020204" charset="-122"/>
              <a:ea typeface="微软雅黑" panose="020B0503020204020204" charset="-122"/>
            </a:endParaRPr>
          </a:p>
          <a:p>
            <a:pPr algn="ctr" indent="0" marL="0">
              <a:lnSpc>
                <a:spcPct val="117000"/>
              </a:lnSpc>
            </a:pPr>
            <a:r>
              <a:rPr b="0" sz="1400" i="0" lang="en-US" strike="noStrike" u="none">
                <a:solidFill>
                  <a:srgbClr val="0369A1"/>
                </a:solidFill>
                <a:latin typeface="微软雅黑" panose="020B0503020204020204" charset="-122"/>
                <a:ea typeface="微软雅黑" panose="020B0503020204020204" charset="-122"/>
                <a:cs typeface="Noto Sans SC" panose="020B0200000000000000" charset="-122"/>
                <a:sym typeface="Noto Sans SC" panose="020B0200000000000000" charset="-122"/>
              </a:rPr>
              <a:t>生态护岸绿化</a:t>
            </a:r>
            <a:endParaRPr b="0" sz="1400" i="0" lang="en-US" strike="noStrike" u="none">
              <a:solidFill>
                <a:srgbClr val="0369A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
        <p:nvSpPr>
          <p:cNvPr id="1048625" name="AutoShape 16"/>
          <p:cNvSpPr/>
          <p:nvPr>
            <p:custDataLst>
              <p:tags r:id="rId8"/>
            </p:custDataLst>
          </p:nvPr>
        </p:nvSpPr>
        <p:spPr>
          <a:xfrm>
            <a:off x="6692900" y="6045200"/>
            <a:ext cx="2033905" cy="711200"/>
          </a:xfrm>
          <a:prstGeom prst="roundRect">
            <a:avLst>
              <a:gd name="adj" fmla="val 10714"/>
            </a:avLst>
          </a:prstGeom>
          <a:solidFill>
            <a:srgbClr val="FFFFFF">
              <a:alpha val="67000"/>
            </a:srgbClr>
          </a:solidFill>
          <a:ln w="12700" cap="flat" cmpd="sng">
            <a:solidFill>
              <a:srgbClr val="0284C7">
                <a:alpha val="30000"/>
              </a:srgbClr>
            </a:solidFill>
            <a:prstDash val="solid"/>
            <a:round/>
          </a:ln>
        </p:spPr>
        <p:txBody>
          <a:bodyPr anchor="ctr" bIns="63500" lIns="63500" rIns="63500" rtlCol="0" tIns="63500" vert="horz" wrap="square">
            <a:noAutofit/>
          </a:bodyPr>
          <a:p>
            <a:pPr algn="ctr" lvl="0">
              <a:buClrTx/>
              <a:buSzTx/>
              <a:buFontTx/>
            </a:pPr>
            <a:endParaRPr sz="2400">
              <a:latin typeface="微软雅黑" panose="020B0503020204020204" charset="-122"/>
              <a:ea typeface="微软雅黑" panose="020B0503020204020204" charset="-122"/>
              <a:sym typeface="+mn-ea"/>
            </a:endParaRPr>
          </a:p>
        </p:txBody>
      </p:sp>
      <p:sp>
        <p:nvSpPr>
          <p:cNvPr id="1048626" name="AutoShape 17"/>
          <p:cNvSpPr txBox="1"/>
          <p:nvPr>
            <p:custDataLst>
              <p:tags r:id="rId9"/>
            </p:custDataLst>
          </p:nvPr>
        </p:nvSpPr>
        <p:spPr>
          <a:xfrm>
            <a:off x="6692900" y="6146800"/>
            <a:ext cx="2033905" cy="533400"/>
          </a:xfrm>
          <a:prstGeom prst="rect"/>
          <a:noFill/>
          <a:ln w="12700" cap="flat" cmpd="sng">
            <a:noFill/>
            <a:prstDash val="solid"/>
            <a:round/>
          </a:ln>
        </p:spPr>
        <p:txBody>
          <a:bodyPr anchor="t" anchorCtr="0" bIns="0" lIns="0" rIns="0" rtlCol="0" tIns="0" vert="horz" wrap="square"/>
          <a:p>
            <a:pPr algn="ctr" indent="0" marL="0">
              <a:lnSpc>
                <a:spcPct val="117000"/>
              </a:lnSpc>
            </a:pPr>
            <a:r>
              <a:rPr b="1" sz="1400" i="0" lang="en-US" strike="noStrike" u="none">
                <a:solidFill>
                  <a:srgbClr val="0369A1"/>
                </a:solidFill>
                <a:latin typeface="微软雅黑" panose="020B0503020204020204" charset="-122"/>
                <a:ea typeface="微软雅黑" panose="020B0503020204020204" charset="-122"/>
                <a:cs typeface="Noto Sans SC" panose="020B0200000000000000" charset="-122"/>
                <a:sym typeface="Noto Sans SC" panose="020B0200000000000000" charset="-122"/>
              </a:rPr>
              <a:t>景观节点</a:t>
            </a:r>
            <a:endParaRPr sz="1400" lang="en-US">
              <a:latin typeface="微软雅黑" panose="020B0503020204020204" charset="-122"/>
              <a:ea typeface="微软雅黑" panose="020B0503020204020204" charset="-122"/>
            </a:endParaRPr>
          </a:p>
          <a:p>
            <a:pPr algn="ctr" indent="0" marL="0">
              <a:lnSpc>
                <a:spcPct val="117000"/>
              </a:lnSpc>
            </a:pPr>
            <a:r>
              <a:rPr b="0" sz="1400" i="0" lang="en-US" strike="noStrike" u="none">
                <a:solidFill>
                  <a:srgbClr val="0369A1"/>
                </a:solidFill>
                <a:latin typeface="微软雅黑" panose="020B0503020204020204" charset="-122"/>
                <a:ea typeface="微软雅黑" panose="020B0503020204020204" charset="-122"/>
                <a:cs typeface="Noto Sans SC" panose="020B0200000000000000" charset="-122"/>
                <a:sym typeface="Noto Sans SC" panose="020B0200000000000000" charset="-122"/>
              </a:rPr>
              <a:t>滨水空间打造</a:t>
            </a:r>
            <a:endParaRPr b="0" sz="1400" i="0" lang="en-US" strike="noStrike" u="none">
              <a:solidFill>
                <a:srgbClr val="0369A1"/>
              </a:solidFill>
              <a:latin typeface="微软雅黑" panose="020B0503020204020204" charset="-122"/>
              <a:ea typeface="微软雅黑" panose="020B0503020204020204" charset="-122"/>
              <a:cs typeface="Noto Sans SC" panose="020B0200000000000000" charset="-122"/>
              <a:sym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37" name=""/>
        <p:cNvGrpSpPr/>
        <p:nvPr/>
      </p:nvGrpSpPr>
      <p:grpSpPr>
        <a:xfrm>
          <a:off x="0" y="0"/>
          <a:ext cx="0" cy="0"/>
          <a:chOff x="0" y="0"/>
          <a:chExt cx="0" cy="0"/>
        </a:xfrm>
      </p:grpSpPr>
      <p:sp>
        <p:nvSpPr>
          <p:cNvPr id="1048584"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585" name="TextBox 2"/>
          <p:cNvSpPr txBox="1"/>
          <p:nvPr/>
        </p:nvSpPr>
        <p:spPr>
          <a:xfrm>
            <a:off x="786384" y="420624"/>
            <a:ext cx="10789920" cy="368935"/>
          </a:xfrm>
          <a:prstGeom prst="rect"/>
          <a:noFill/>
        </p:spPr>
        <p:txBody>
          <a:bodyPr anchor="t" bIns="0" lIns="0" rIns="0" tIns="0" wrap="square">
            <a:spAutoFit/>
          </a:bodyPr>
          <a:p>
            <a:pPr algn="l"/>
            <a:r>
              <a:rPr b="1" sz="2400" lang="zh-CN">
                <a:solidFill>
                  <a:srgbClr val="1E4D3A"/>
                </a:solidFill>
                <a:latin typeface="微软雅黑" panose="020B0503020204020204" charset="-122"/>
                <a:ea typeface="微软雅黑" panose="020B0503020204020204" charset="-122"/>
              </a:rPr>
              <a:t>确权 · 经营权交易</a:t>
            </a:r>
            <a:endParaRPr b="1" sz="2400">
              <a:solidFill>
                <a:srgbClr val="1E4D3A"/>
              </a:solidFill>
              <a:latin typeface="微软雅黑" panose="020B0503020204020204" charset="-122"/>
              <a:ea typeface="微软雅黑" panose="020B0503020204020204" charset="-122"/>
            </a:endParaRPr>
          </a:p>
        </p:txBody>
      </p:sp>
      <p:sp>
        <p:nvSpPr>
          <p:cNvPr id="1048586" name="Rectangle 3"/>
          <p:cNvSpPr/>
          <p:nvPr/>
        </p:nvSpPr>
        <p:spPr>
          <a:xfrm>
            <a:off x="548640" y="1078992"/>
            <a:ext cx="11091672" cy="14630"/>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587" name="TextBox 5"/>
          <p:cNvSpPr txBox="1"/>
          <p:nvPr/>
        </p:nvSpPr>
        <p:spPr>
          <a:xfrm>
            <a:off x="11155680" y="6419088"/>
            <a:ext cx="777240" cy="203201"/>
          </a:xfrm>
          <a:prstGeom prst="rect"/>
          <a:noFill/>
        </p:spPr>
        <p:txBody>
          <a:bodyPr anchor="t" bIns="0" lIns="0" rIns="0" tIns="0" wrap="square">
            <a:spAutoFit/>
          </a:bodyPr>
          <a:p>
            <a:pPr algn="r"/>
            <a:r>
              <a:rPr b="0" sz="1400">
                <a:solidFill>
                  <a:srgbClr val="A3B0A9"/>
                </a:solidFill>
                <a:latin typeface="微软雅黑" panose="020B0503020204020204" charset="-122"/>
                <a:ea typeface="微软雅黑" panose="020B0503020204020204" charset="-122"/>
              </a:rPr>
              <a:t>12</a:t>
            </a:r>
            <a:endParaRPr b="0" sz="1400">
              <a:solidFill>
                <a:srgbClr val="A3B0A9"/>
              </a:solidFill>
              <a:latin typeface="微软雅黑" panose="020B0503020204020204" charset="-122"/>
              <a:ea typeface="微软雅黑" panose="020B0503020204020204" charset="-122"/>
            </a:endParaRPr>
          </a:p>
        </p:txBody>
      </p:sp>
      <p:sp>
        <p:nvSpPr>
          <p:cNvPr id="1048588" name="Rounded Rectangle 7"/>
          <p:cNvSpPr/>
          <p:nvPr/>
        </p:nvSpPr>
        <p:spPr>
          <a:xfrm>
            <a:off x="6245352" y="1298448"/>
            <a:ext cx="539496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02　</a:t>
            </a:r>
            <a:r>
              <a:rPr b="1" sz="1600">
                <a:solidFill>
                  <a:srgbClr val="1E4D3A"/>
                </a:solidFill>
                <a:latin typeface="微软雅黑" panose="020B0503020204020204" charset="-122"/>
                <a:ea typeface="微软雅黑" panose="020B0503020204020204" charset="-122"/>
              </a:rPr>
              <a:t>招商引资协议</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450">
              <a:solidFill>
                <a:srgbClr val="2E8B57"/>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响水县水务局与运营企业签订，引进护岸林苗木产业，共建产业创新中心，带动全产业链投资。</a:t>
            </a:r>
            <a:endParaRPr b="0" sz="1600">
              <a:solidFill>
                <a:srgbClr val="445850"/>
              </a:solidFill>
              <a:latin typeface="微软雅黑" panose="020B0503020204020204" charset="-122"/>
              <a:ea typeface="微软雅黑" panose="020B0503020204020204" charset="-122"/>
            </a:endParaRPr>
          </a:p>
        </p:txBody>
      </p:sp>
      <p:sp>
        <p:nvSpPr>
          <p:cNvPr id="1048589" name="Rounded Rectangle 8"/>
          <p:cNvSpPr/>
          <p:nvPr/>
        </p:nvSpPr>
        <p:spPr>
          <a:xfrm>
            <a:off x="548640" y="1298448"/>
            <a:ext cx="539496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01　</a:t>
            </a:r>
            <a:r>
              <a:rPr b="1" sz="1600">
                <a:solidFill>
                  <a:srgbClr val="1E4D3A"/>
                </a:solidFill>
                <a:latin typeface="微软雅黑" panose="020B0503020204020204" charset="-122"/>
                <a:ea typeface="微软雅黑" panose="020B0503020204020204" charset="-122"/>
              </a:rPr>
              <a:t>确权登记</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600">
              <a:solidFill>
                <a:srgbClr val="2E8B57"/>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对河坡、堤防等生态资源确权登记，明确产权归属与经营主体，为交易奠定基础。</a:t>
            </a:r>
            <a:endParaRPr b="0" sz="1600">
              <a:solidFill>
                <a:srgbClr val="445850"/>
              </a:solidFill>
              <a:latin typeface="微软雅黑" panose="020B0503020204020204" charset="-122"/>
              <a:ea typeface="微软雅黑" panose="020B0503020204020204" charset="-122"/>
            </a:endParaRPr>
          </a:p>
        </p:txBody>
      </p:sp>
      <p:sp>
        <p:nvSpPr>
          <p:cNvPr id="1048590" name="Rounded Rectangle 9"/>
          <p:cNvSpPr/>
          <p:nvPr/>
        </p:nvSpPr>
        <p:spPr>
          <a:xfrm>
            <a:off x="548640" y="3803904"/>
            <a:ext cx="539496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03　</a:t>
            </a:r>
            <a:r>
              <a:rPr b="1" sz="1600">
                <a:solidFill>
                  <a:srgbClr val="1E4D3A"/>
                </a:solidFill>
                <a:latin typeface="微软雅黑" panose="020B0503020204020204" charset="-122"/>
                <a:ea typeface="微软雅黑" panose="020B0503020204020204" charset="-122"/>
              </a:rPr>
              <a:t>共建幸福河湖协议</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450">
              <a:solidFill>
                <a:srgbClr val="2E8B57"/>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响水县水务局与运营企业签订，围绕河坡生态种植开展长期合作，共同建设幸福河湖。</a:t>
            </a:r>
            <a:endParaRPr b="0" sz="1600">
              <a:solidFill>
                <a:srgbClr val="445850"/>
              </a:solidFill>
              <a:latin typeface="微软雅黑" panose="020B0503020204020204" charset="-122"/>
              <a:ea typeface="微软雅黑" panose="020B0503020204020204" charset="-122"/>
            </a:endParaRPr>
          </a:p>
        </p:txBody>
      </p:sp>
      <p:sp>
        <p:nvSpPr>
          <p:cNvPr id="1048591" name="Rounded Rectangle 9"/>
          <p:cNvSpPr/>
          <p:nvPr/>
        </p:nvSpPr>
        <p:spPr>
          <a:xfrm>
            <a:off x="6245352" y="3803904"/>
            <a:ext cx="539496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04　</a:t>
            </a:r>
            <a:r>
              <a:rPr b="1" sz="1600">
                <a:solidFill>
                  <a:srgbClr val="1E4D3A"/>
                </a:solidFill>
                <a:latin typeface="微软雅黑" panose="020B0503020204020204" charset="-122"/>
                <a:ea typeface="微软雅黑" panose="020B0503020204020204" charset="-122"/>
              </a:rPr>
              <a:t>交易增值</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450">
              <a:solidFill>
                <a:srgbClr val="2E8B57"/>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河岸由治理成果转化为可经营、可交易的生态资产，随产业化持续增值。</a:t>
            </a:r>
            <a:endParaRPr b="0" sz="1600">
              <a:solidFill>
                <a:srgbClr val="445850"/>
              </a:solidFill>
              <a:latin typeface="微软雅黑" panose="020B0503020204020204" charset="-122"/>
              <a:ea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597" name="AutoShape 3"/>
          <p:cNvSpPr txBox="1"/>
          <p:nvPr/>
        </p:nvSpPr>
        <p:spPr>
          <a:xfrm>
            <a:off x="762000" y="292100"/>
            <a:ext cx="7620000" cy="457200"/>
          </a:xfrm>
          <a:prstGeom prst="rect"/>
          <a:noFill/>
          <a:ln w="12700" cap="flat" cmpd="sng">
            <a:noFill/>
            <a:prstDash val="solid"/>
            <a:round/>
          </a:ln>
        </p:spPr>
        <p:txBody>
          <a:bodyPr anchor="ctr" anchorCtr="0" bIns="0" lIns="0" rIns="0" rtlCol="0" tIns="0" vert="horz" wrap="square"/>
          <a:p>
            <a:pPr algn="l" indent="0" marL="0">
              <a:lnSpc>
                <a:spcPct val="125000"/>
              </a:lnSpc>
            </a:pPr>
            <a:r>
              <a:rPr b="1" sz="2400" i="0" lang="zh-CN" strike="noStrike" u="none">
                <a:solidFill>
                  <a:srgbClr val="1E4D3A"/>
                </a:solidFill>
                <a:latin typeface="微软雅黑" panose="020B0503020204020204" charset="-122"/>
                <a:ea typeface="微软雅黑" panose="020B0503020204020204" charset="-122"/>
                <a:sym typeface="Noto Sans SC" panose="020B0200000000000000" charset="-122"/>
              </a:rPr>
              <a:t>产业化</a:t>
            </a:r>
            <a:endParaRPr sz="1100" lang="en-US"/>
          </a:p>
        </p:txBody>
      </p:sp>
      <p:sp>
        <p:nvSpPr>
          <p:cNvPr id="1048598" name="AutoShape 6"/>
          <p:cNvSpPr txBox="1"/>
          <p:nvPr/>
        </p:nvSpPr>
        <p:spPr>
          <a:xfrm>
            <a:off x="609600" y="1143000"/>
            <a:ext cx="10160000" cy="304800"/>
          </a:xfrm>
          <a:prstGeom prst="rect"/>
          <a:noFill/>
          <a:ln w="12700" cap="flat" cmpd="sng">
            <a:noFill/>
            <a:prstDash val="solid"/>
            <a:round/>
          </a:ln>
        </p:spPr>
        <p:txBody>
          <a:bodyPr anchor="ctr" anchorCtr="0" bIns="0" lIns="0" rIns="0" rtlCol="0" tIns="0" vert="horz" wrap="square"/>
          <a:p>
            <a:pPr algn="l" indent="0" marL="0">
              <a:lnSpc>
                <a:spcPct val="125000"/>
              </a:lnSpc>
            </a:pPr>
            <a:r>
              <a:rPr b="1" sz="1300" lang="en-US">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运营模式</a:t>
            </a:r>
            <a:endParaRPr sz="1300" lang="en-US"/>
          </a:p>
          <a:p>
            <a:pPr algn="l" indent="0" marL="0">
              <a:lnSpc>
                <a:spcPct val="125000"/>
              </a:lnSpc>
            </a:pPr>
            <a:r>
              <a:rPr b="0" i="0" lang="en-US" strike="noStrike" u="none">
                <a:solidFill>
                  <a:srgbClr val="7896A0"/>
                </a:solidFill>
                <a:latin typeface="Noto Sans SC" panose="020B0200000000000000" charset="-122"/>
                <a:ea typeface="Noto Sans SC" panose="020B0200000000000000" charset="-122"/>
                <a:cs typeface="Noto Sans SC" panose="020B0200000000000000" charset="-122"/>
                <a:sym typeface="Noto Sans SC" panose="020B0200000000000000" charset="-122"/>
              </a:rPr>
              <a:t>种植端 → 创新中心 → 深加工工厂 → 下游产业 — 全产业链闭环</a:t>
            </a:r>
            <a:endParaRPr b="0" i="0" lang="en-US" strike="noStrike" u="none">
              <a:solidFill>
                <a:srgbClr val="7896A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48599" name="AutoShape 7"/>
          <p:cNvSpPr/>
          <p:nvPr/>
        </p:nvSpPr>
        <p:spPr>
          <a:xfrm>
            <a:off x="508000" y="1905000"/>
            <a:ext cx="2286000" cy="1270000"/>
          </a:xfrm>
          <a:prstGeom prst="roundRect">
            <a:avLst>
              <a:gd name="adj" fmla="val 8000"/>
            </a:avLst>
          </a:prstGeom>
          <a:solidFill>
            <a:srgbClr val="F0FDF4">
              <a:alpha val="100000"/>
            </a:srgbClr>
          </a:solidFill>
          <a:ln w="25400" cap="flat" cmpd="sng">
            <a:solidFill>
              <a:srgbClr val="3CA064">
                <a:alpha val="50000"/>
              </a:srgbClr>
            </a:solidFill>
            <a:prstDash val="solid"/>
            <a:round/>
          </a:ln>
        </p:spPr>
        <p:txBody>
          <a:bodyPr anchor="ctr" bIns="63500" lIns="63500" rIns="63500" rtlCol="0" tIns="63500" vert="horz" wrap="square"/>
          <a:p>
            <a:pPr algn="ctr"/>
          </a:p>
        </p:txBody>
      </p:sp>
      <p:sp>
        <p:nvSpPr>
          <p:cNvPr id="1048600" name="AutoShape 8"/>
          <p:cNvSpPr txBox="1"/>
          <p:nvPr/>
        </p:nvSpPr>
        <p:spPr>
          <a:xfrm>
            <a:off x="698500" y="2095500"/>
            <a:ext cx="1905000" cy="889000"/>
          </a:xfrm>
          <a:prstGeom prst="rect"/>
          <a:noFill/>
          <a:ln w="12700" cap="flat" cmpd="sng">
            <a:noFill/>
            <a:prstDash val="solid"/>
            <a:round/>
          </a:ln>
        </p:spPr>
        <p:txBody>
          <a:bodyPr anchor="t" anchorCtr="0" bIns="0" lIns="0" rIns="0" rtlCol="0" tIns="0" vert="horz" wrap="square"/>
          <a:p>
            <a:pPr algn="ctr" indent="0" marL="0">
              <a:lnSpc>
                <a:spcPct val="125000"/>
              </a:lnSpc>
            </a:pPr>
            <a:r>
              <a:rPr b="1" sz="1500" i="0" lang="en-US" strike="noStrike" u="none">
                <a:solidFill>
                  <a:srgbClr val="147846"/>
                </a:solidFill>
                <a:latin typeface="Noto Sans SC" panose="020B0200000000000000" charset="-122"/>
                <a:ea typeface="Noto Sans SC" panose="020B0200000000000000" charset="-122"/>
                <a:cs typeface="Noto Sans SC" panose="020B0200000000000000" charset="-122"/>
                <a:sym typeface="Noto Sans SC" panose="020B0200000000000000" charset="-122"/>
              </a:rPr>
              <a:t>种植端</a:t>
            </a:r>
            <a:endParaRPr sz="1100" lang="en-US"/>
          </a:p>
          <a:p>
            <a:pPr algn="ctr" indent="0" marL="0">
              <a:lnSpc>
                <a:spcPct val="125000"/>
              </a:lnSpc>
            </a:pPr>
            <a:r>
              <a:rPr b="0" sz="1200" i="0" lang="en-US" strike="noStrike" u="none">
                <a:solidFill>
                  <a:srgbClr val="147846"/>
                </a:solidFill>
                <a:latin typeface="Noto Sans SC" panose="020B0200000000000000" charset="-122"/>
                <a:ea typeface="Noto Sans SC" panose="020B0200000000000000" charset="-122"/>
                <a:cs typeface="Noto Sans SC" panose="020B0200000000000000" charset="-122"/>
                <a:sym typeface="Noto Sans SC" panose="020B0200000000000000" charset="-122"/>
              </a:rPr>
              <a:t>杞柳/芦竹/玫瑰</a:t>
            </a:r>
            <a:endParaRPr b="0" sz="1200" i="0" lang="en-US" strike="noStrike" u="none">
              <a:solidFill>
                <a:srgbClr val="14784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25000"/>
              </a:lnSpc>
            </a:pPr>
            <a:r>
              <a:rPr b="0" sz="1200" i="0" lang="en-US" strike="noStrike" u="none">
                <a:solidFill>
                  <a:srgbClr val="147846"/>
                </a:solidFill>
                <a:latin typeface="Noto Sans SC" panose="020B0200000000000000" charset="-122"/>
                <a:ea typeface="Noto Sans SC" panose="020B0200000000000000" charset="-122"/>
                <a:cs typeface="Noto Sans SC" panose="020B0200000000000000" charset="-122"/>
                <a:sym typeface="Noto Sans SC" panose="020B0200000000000000" charset="-122"/>
              </a:rPr>
              <a:t>10年+养护采收</a:t>
            </a:r>
            <a:endParaRPr b="0" sz="1200" i="0" lang="en-US" strike="noStrike" u="none">
              <a:solidFill>
                <a:srgbClr val="14784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3145728" name="Connector 9"/>
          <p:cNvCxnSpPr>
            <a:cxnSpLocks/>
          </p:cNvCxnSpPr>
          <p:nvPr/>
        </p:nvCxnSpPr>
        <p:spPr>
          <a:xfrm rot="-85925">
            <a:off x="2794079" y="2533650"/>
            <a:ext cx="508000" cy="12700"/>
          </a:xfrm>
          <a:prstGeom prst="straightConnector1"/>
          <a:solidFill>
            <a:srgbClr val="DEE0E3">
              <a:alpha val="100000"/>
            </a:srgbClr>
          </a:solidFill>
          <a:ln w="25400" cap="flat" cmpd="sng">
            <a:solidFill>
              <a:srgbClr val="0E7864">
                <a:alpha val="100000"/>
              </a:srgbClr>
            </a:solidFill>
            <a:prstDash val="solid"/>
            <a:round/>
            <a:headEnd type="none" w="lg" len="lg"/>
            <a:tailEnd type="arrow" w="lg" len="lg"/>
          </a:ln>
        </p:spPr>
      </p:cxnSp>
      <p:sp>
        <p:nvSpPr>
          <p:cNvPr id="1048601" name="AutoShape 10"/>
          <p:cNvSpPr/>
          <p:nvPr/>
        </p:nvSpPr>
        <p:spPr>
          <a:xfrm>
            <a:off x="3302000" y="1905000"/>
            <a:ext cx="2286000" cy="1270000"/>
          </a:xfrm>
          <a:prstGeom prst="roundRect">
            <a:avLst>
              <a:gd name="adj" fmla="val 8000"/>
            </a:avLst>
          </a:prstGeom>
          <a:solidFill>
            <a:srgbClr val="EBF8FC">
              <a:alpha val="100000"/>
            </a:srgbClr>
          </a:solidFill>
          <a:ln w="25400" cap="flat" cmpd="sng">
            <a:solidFill>
              <a:srgbClr val="3C8CB4">
                <a:alpha val="50000"/>
              </a:srgbClr>
            </a:solidFill>
            <a:prstDash val="solid"/>
            <a:round/>
          </a:ln>
        </p:spPr>
        <p:txBody>
          <a:bodyPr anchor="ctr" bIns="63500" lIns="63500" rIns="63500" rtlCol="0" tIns="63500" vert="horz" wrap="square"/>
          <a:p>
            <a:pPr algn="ctr"/>
          </a:p>
        </p:txBody>
      </p:sp>
      <p:sp>
        <p:nvSpPr>
          <p:cNvPr id="1048602" name="AutoShape 11"/>
          <p:cNvSpPr txBox="1"/>
          <p:nvPr/>
        </p:nvSpPr>
        <p:spPr>
          <a:xfrm>
            <a:off x="3492500" y="2095500"/>
            <a:ext cx="1905000" cy="889000"/>
          </a:xfrm>
          <a:prstGeom prst="rect"/>
          <a:noFill/>
          <a:ln w="12700" cap="flat" cmpd="sng">
            <a:noFill/>
            <a:prstDash val="solid"/>
            <a:round/>
          </a:ln>
        </p:spPr>
        <p:txBody>
          <a:bodyPr anchor="t" anchorCtr="0" bIns="0" lIns="0" rIns="0" rtlCol="0" tIns="0" vert="horz" wrap="square"/>
          <a:p>
            <a:pPr algn="ctr" indent="0" marL="0">
              <a:lnSpc>
                <a:spcPct val="125000"/>
              </a:lnSpc>
            </a:pPr>
            <a:r>
              <a:rPr b="1" sz="1500" i="0" lang="en-US" strike="noStrike" u="none">
                <a:solidFill>
                  <a:srgbClr val="14648C"/>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创新中心</a:t>
            </a:r>
            <a:endParaRPr sz="1100" lang="en-US"/>
          </a:p>
          <a:p>
            <a:pPr algn="ctr" indent="0" marL="0">
              <a:lnSpc>
                <a:spcPct val="125000"/>
              </a:lnSpc>
            </a:pPr>
            <a:r>
              <a:rPr b="0" sz="1200" i="0" lang="en-US" strike="noStrike" u="none">
                <a:solidFill>
                  <a:srgbClr val="14648C"/>
                </a:solidFill>
                <a:latin typeface="Noto Sans SC" panose="020B0200000000000000" charset="-122"/>
                <a:ea typeface="Noto Sans SC" panose="020B0200000000000000" charset="-122"/>
                <a:cs typeface="Noto Sans SC" panose="020B0200000000000000" charset="-122"/>
                <a:sym typeface="Noto Sans SC" panose="020B0200000000000000" charset="-122"/>
              </a:rPr>
              <a:t>研发提取工艺</a:t>
            </a:r>
            <a:endParaRPr b="0" sz="1200" i="0" lang="en-US" strike="noStrike" u="none">
              <a:solidFill>
                <a:srgbClr val="14648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25000"/>
              </a:lnSpc>
            </a:pPr>
            <a:r>
              <a:rPr b="0" sz="1200" i="0" lang="en-US" strike="noStrike" u="none">
                <a:solidFill>
                  <a:srgbClr val="14648C"/>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技术专利转化</a:t>
            </a:r>
            <a:endParaRPr b="0" sz="1200" i="0" lang="en-US" strike="noStrike" u="none">
              <a:solidFill>
                <a:srgbClr val="14648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3145729" name="Connector 12"/>
          <p:cNvCxnSpPr>
            <a:cxnSpLocks/>
          </p:cNvCxnSpPr>
          <p:nvPr/>
        </p:nvCxnSpPr>
        <p:spPr>
          <a:xfrm rot="-85925">
            <a:off x="5588079" y="2533650"/>
            <a:ext cx="508000" cy="12700"/>
          </a:xfrm>
          <a:prstGeom prst="straightConnector1"/>
          <a:solidFill>
            <a:srgbClr val="DEE0E3">
              <a:alpha val="100000"/>
            </a:srgbClr>
          </a:solidFill>
          <a:ln w="25400" cap="flat" cmpd="sng">
            <a:solidFill>
              <a:srgbClr val="0E7864">
                <a:alpha val="100000"/>
              </a:srgbClr>
            </a:solidFill>
            <a:prstDash val="solid"/>
            <a:round/>
            <a:headEnd type="none" w="lg" len="lg"/>
            <a:tailEnd type="arrow" w="lg" len="lg"/>
          </a:ln>
        </p:spPr>
      </p:cxnSp>
      <p:sp>
        <p:nvSpPr>
          <p:cNvPr id="1048603" name="AutoShape 13"/>
          <p:cNvSpPr/>
          <p:nvPr/>
        </p:nvSpPr>
        <p:spPr>
          <a:xfrm>
            <a:off x="6096000" y="1905000"/>
            <a:ext cx="2286000" cy="1270000"/>
          </a:xfrm>
          <a:prstGeom prst="roundRect">
            <a:avLst>
              <a:gd name="adj" fmla="val 8000"/>
            </a:avLst>
          </a:prstGeom>
          <a:solidFill>
            <a:srgbClr val="FFF7ED">
              <a:alpha val="100000"/>
            </a:srgbClr>
          </a:solidFill>
          <a:ln w="25400" cap="flat" cmpd="sng">
            <a:solidFill>
              <a:srgbClr val="EA8C50">
                <a:alpha val="50000"/>
              </a:srgbClr>
            </a:solidFill>
            <a:prstDash val="solid"/>
            <a:round/>
          </a:ln>
        </p:spPr>
        <p:txBody>
          <a:bodyPr anchor="ctr" bIns="63500" lIns="63500" rIns="63500" rtlCol="0" tIns="63500" vert="horz" wrap="square"/>
          <a:p>
            <a:pPr algn="ctr"/>
          </a:p>
        </p:txBody>
      </p:sp>
      <p:sp>
        <p:nvSpPr>
          <p:cNvPr id="1048604" name="AutoShape 14"/>
          <p:cNvSpPr txBox="1"/>
          <p:nvPr/>
        </p:nvSpPr>
        <p:spPr>
          <a:xfrm>
            <a:off x="6286500" y="2095500"/>
            <a:ext cx="1905000" cy="889000"/>
          </a:xfrm>
          <a:prstGeom prst="rect"/>
          <a:noFill/>
          <a:ln w="12700" cap="flat" cmpd="sng">
            <a:noFill/>
            <a:prstDash val="solid"/>
            <a:round/>
          </a:ln>
        </p:spPr>
        <p:txBody>
          <a:bodyPr anchor="t" anchorCtr="0" bIns="0" lIns="0" rIns="0" rtlCol="0" tIns="0" vert="horz" wrap="square"/>
          <a:p>
            <a:pPr algn="ctr" indent="0" marL="0">
              <a:lnSpc>
                <a:spcPct val="125000"/>
              </a:lnSpc>
            </a:pPr>
            <a:r>
              <a:rPr b="1" sz="1500" i="0" lang="en-US" strike="noStrike" u="none">
                <a:solidFill>
                  <a:srgbClr val="C25028"/>
                </a:solidFill>
                <a:latin typeface="Noto Sans SC" panose="020B0200000000000000" charset="-122"/>
                <a:ea typeface="Noto Sans SC" panose="020B0200000000000000" charset="-122"/>
                <a:cs typeface="Noto Sans SC" panose="020B0200000000000000" charset="-122"/>
                <a:sym typeface="Noto Sans SC" panose="020B0200000000000000" charset="-122"/>
              </a:rPr>
              <a:t>深加工工厂</a:t>
            </a:r>
            <a:endParaRPr sz="1100" lang="en-US"/>
          </a:p>
          <a:p>
            <a:pPr algn="ctr" indent="0" marL="0">
              <a:lnSpc>
                <a:spcPct val="125000"/>
              </a:lnSpc>
            </a:pPr>
            <a:r>
              <a:rPr b="0" sz="1200" i="0" lang="en-US" strike="noStrike" u="none">
                <a:solidFill>
                  <a:srgbClr val="C25028"/>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智能加工提纯</a:t>
            </a:r>
            <a:endParaRPr b="0" sz="1200" i="0" lang="en-US" strike="noStrike" u="none">
              <a:solidFill>
                <a:srgbClr val="C2502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25000"/>
              </a:lnSpc>
            </a:pPr>
            <a:r>
              <a:rPr b="0" sz="1200" i="0" lang="en-US" strike="noStrike" u="none">
                <a:solidFill>
                  <a:srgbClr val="C25028"/>
                </a:solidFill>
                <a:latin typeface="Noto Sans SC" panose="020B0200000000000000" charset="-122"/>
                <a:ea typeface="Noto Sans SC" panose="020B0200000000000000" charset="-122"/>
                <a:cs typeface="Noto Sans SC" panose="020B0200000000000000" charset="-122"/>
                <a:sym typeface="Noto Sans SC" panose="020B0200000000000000" charset="-122"/>
              </a:rPr>
              <a:t>PICC订单担保</a:t>
            </a:r>
            <a:endParaRPr b="0" sz="1200" i="0" lang="en-US" strike="noStrike" u="none">
              <a:solidFill>
                <a:srgbClr val="C2502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3145730" name="Connector 15"/>
          <p:cNvCxnSpPr>
            <a:cxnSpLocks/>
          </p:cNvCxnSpPr>
          <p:nvPr/>
        </p:nvCxnSpPr>
        <p:spPr>
          <a:xfrm rot="-85925">
            <a:off x="8382079" y="2533650"/>
            <a:ext cx="508000" cy="12700"/>
          </a:xfrm>
          <a:prstGeom prst="straightConnector1"/>
          <a:solidFill>
            <a:srgbClr val="DEE0E3">
              <a:alpha val="100000"/>
            </a:srgbClr>
          </a:solidFill>
          <a:ln w="25400" cap="flat" cmpd="sng">
            <a:solidFill>
              <a:srgbClr val="0E7864">
                <a:alpha val="100000"/>
              </a:srgbClr>
            </a:solidFill>
            <a:prstDash val="solid"/>
            <a:round/>
            <a:headEnd type="none" w="lg" len="lg"/>
            <a:tailEnd type="arrow" w="lg" len="lg"/>
          </a:ln>
        </p:spPr>
      </p:cxnSp>
      <p:sp>
        <p:nvSpPr>
          <p:cNvPr id="1048605" name="AutoShape 16"/>
          <p:cNvSpPr/>
          <p:nvPr/>
        </p:nvSpPr>
        <p:spPr>
          <a:xfrm>
            <a:off x="8890000" y="1905000"/>
            <a:ext cx="2794000" cy="1270000"/>
          </a:xfrm>
          <a:prstGeom prst="roundRect">
            <a:avLst>
              <a:gd name="adj" fmla="val 8000"/>
            </a:avLst>
          </a:prstGeom>
          <a:solidFill>
            <a:srgbClr val="F5F3FF">
              <a:alpha val="100000"/>
            </a:srgbClr>
          </a:solidFill>
          <a:ln w="25400" cap="flat" cmpd="sng">
            <a:solidFill>
              <a:srgbClr val="8B5CF6">
                <a:alpha val="50000"/>
              </a:srgbClr>
            </a:solidFill>
            <a:prstDash val="solid"/>
            <a:round/>
          </a:ln>
        </p:spPr>
        <p:txBody>
          <a:bodyPr anchor="ctr" bIns="63500" lIns="63500" rIns="63500" rtlCol="0" tIns="63500" vert="horz" wrap="square"/>
          <a:p>
            <a:pPr algn="ctr"/>
          </a:p>
        </p:txBody>
      </p:sp>
      <p:sp>
        <p:nvSpPr>
          <p:cNvPr id="1048606" name="AutoShape 17"/>
          <p:cNvSpPr txBox="1"/>
          <p:nvPr/>
        </p:nvSpPr>
        <p:spPr>
          <a:xfrm>
            <a:off x="9080500" y="2095500"/>
            <a:ext cx="2413000" cy="889000"/>
          </a:xfrm>
          <a:prstGeom prst="rect"/>
          <a:noFill/>
          <a:ln w="12700" cap="flat" cmpd="sng">
            <a:noFill/>
            <a:prstDash val="solid"/>
            <a:round/>
          </a:ln>
        </p:spPr>
        <p:txBody>
          <a:bodyPr anchor="t" anchorCtr="0" bIns="0" lIns="0" rIns="0" rtlCol="0" tIns="0" vert="horz" wrap="square"/>
          <a:p>
            <a:pPr algn="ctr" indent="0" marL="0">
              <a:lnSpc>
                <a:spcPct val="125000"/>
              </a:lnSpc>
            </a:pPr>
            <a:r>
              <a:rPr b="1" sz="1500" i="0" lang="en-US" strike="noStrike" u="none">
                <a:solidFill>
                  <a:srgbClr val="6D28D9"/>
                </a:solidFill>
                <a:latin typeface="Noto Sans SC" panose="020B0200000000000000" charset="-122"/>
                <a:ea typeface="Noto Sans SC" panose="020B0200000000000000" charset="-122"/>
                <a:cs typeface="Noto Sans SC" panose="020B0200000000000000" charset="-122"/>
                <a:sym typeface="Noto Sans SC" panose="020B0200000000000000" charset="-122"/>
              </a:rPr>
              <a:t>下游产业集群</a:t>
            </a:r>
            <a:endParaRPr sz="1100" lang="en-US"/>
          </a:p>
          <a:p>
            <a:pPr algn="ctr" indent="0" marL="0">
              <a:lnSpc>
                <a:spcPct val="125000"/>
              </a:lnSpc>
            </a:pPr>
            <a:r>
              <a:rPr b="0" sz="1200" i="0" lang="en-US" strike="noStrike" u="none">
                <a:solidFill>
                  <a:srgbClr val="6D28D9"/>
                </a:solidFill>
                <a:latin typeface="Noto Sans SC" panose="020B0200000000000000" charset="-122"/>
                <a:ea typeface="Noto Sans SC" panose="020B0200000000000000" charset="-122"/>
                <a:cs typeface="Noto Sans SC" panose="020B0200000000000000" charset="-122"/>
                <a:sym typeface="Noto Sans SC" panose="020B0200000000000000" charset="-122"/>
              </a:rPr>
              <a:t>药厂·化妆品厂·食品厂</a:t>
            </a:r>
            <a:endParaRPr b="0" sz="1200" i="0" lang="en-US" strike="noStrike" u="none">
              <a:solidFill>
                <a:srgbClr val="6D28D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25000"/>
              </a:lnSpc>
            </a:pPr>
            <a:r>
              <a:rPr b="0" sz="1200" i="0" lang="en-US" strike="noStrike" u="none">
                <a:solidFill>
                  <a:srgbClr val="6D28D9"/>
                </a:solidFill>
                <a:latin typeface="Noto Sans SC" panose="020B0200000000000000" charset="-122"/>
                <a:ea typeface="Noto Sans SC" panose="020B0200000000000000" charset="-122"/>
                <a:cs typeface="Noto Sans SC" panose="020B0200000000000000" charset="-122"/>
                <a:sym typeface="Noto Sans SC" panose="020B0200000000000000" charset="-122"/>
              </a:rPr>
              <a:t>纺织厂·饲料厂</a:t>
            </a:r>
            <a:endParaRPr b="0" sz="1200" i="0" lang="en-US" strike="noStrike" u="none">
              <a:solidFill>
                <a:srgbClr val="6D28D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48607" name="AutoShape 18"/>
          <p:cNvSpPr/>
          <p:nvPr/>
        </p:nvSpPr>
        <p:spPr>
          <a:xfrm>
            <a:off x="762000" y="3683000"/>
            <a:ext cx="10668000" cy="2286000"/>
          </a:xfrm>
          <a:prstGeom prst="roundRect">
            <a:avLst>
              <a:gd name="adj" fmla="val 4444"/>
            </a:avLst>
          </a:prstGeom>
          <a:solidFill>
            <a:srgbClr val="062A3C">
              <a:alpha val="5000"/>
            </a:srgbClr>
          </a:solidFill>
          <a:ln w="25400" cap="flat" cmpd="sng">
            <a:noFill/>
            <a:prstDash val="solid"/>
            <a:round/>
          </a:ln>
        </p:spPr>
        <p:txBody>
          <a:bodyPr anchor="ctr" bIns="63500" lIns="63500" rIns="63500" rtlCol="0" tIns="63500" vert="horz" wrap="square"/>
          <a:p>
            <a:pPr algn="ctr"/>
          </a:p>
        </p:txBody>
      </p:sp>
      <p:sp>
        <p:nvSpPr>
          <p:cNvPr id="1048608" name="AutoShape 19"/>
          <p:cNvSpPr txBox="1"/>
          <p:nvPr/>
        </p:nvSpPr>
        <p:spPr>
          <a:xfrm>
            <a:off x="1016000" y="3937000"/>
            <a:ext cx="10160000" cy="1905000"/>
          </a:xfrm>
          <a:prstGeom prst="rect"/>
          <a:noFill/>
          <a:ln w="12700" cap="flat" cmpd="sng">
            <a:noFill/>
            <a:prstDash val="solid"/>
            <a:round/>
          </a:ln>
        </p:spPr>
        <p:txBody>
          <a:bodyPr anchor="t" anchorCtr="0" bIns="0" lIns="0" rIns="0" rtlCol="0" tIns="0" vert="horz" wrap="square"/>
          <a:p>
            <a:pPr algn="l" indent="0" marL="0">
              <a:lnSpc>
                <a:spcPct val="150000"/>
              </a:lnSpc>
            </a:pPr>
            <a:r>
              <a:rPr b="1"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产业链闭环价值</a:t>
            </a:r>
            <a:endParaRPr sz="1200" lang="en-US"/>
          </a:p>
          <a:p>
            <a:pPr algn="l" indent="0" marL="0">
              <a:lnSpc>
                <a:spcPct val="150000"/>
              </a:lnSpc>
            </a:pPr>
            <a:r>
              <a:rPr b="0"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b="1"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种植端：</a:t>
            </a:r>
            <a:r>
              <a:rPr b="0"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大规模产出杞柳、芦竹、玫瑰等作物，智能养护机器人采收</a:t>
            </a:r>
            <a:endParaRPr b="0"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50000"/>
              </a:lnSpc>
            </a:pPr>
            <a:r>
              <a:rPr b="0"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b="1"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创新中心：</a:t>
            </a:r>
            <a:r>
              <a:rPr b="0"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研发水杨苷提取、玫瑰精油、芦竹纤维等工艺专利</a:t>
            </a:r>
            <a:endParaRPr b="0"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50000"/>
              </a:lnSpc>
            </a:pPr>
            <a:r>
              <a:rPr b="0"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b="1"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深加工工厂：</a:t>
            </a:r>
            <a:r>
              <a:rPr b="0"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与央企/国企合资，向种植方下订单，PICC担保履约</a:t>
            </a:r>
            <a:endParaRPr b="0"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50000"/>
              </a:lnSpc>
            </a:pPr>
            <a:r>
              <a:rPr b="0"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b="1"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下游产业：</a:t>
            </a:r>
            <a:r>
              <a:rPr b="0"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药厂≥5亿、化妆品厂≥5亿、食品厂/纺织厂/饲料厂≥3亿</a:t>
            </a:r>
            <a:endParaRPr b="0" sz="14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48609"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sp>
        <p:nvSpPr>
          <p:cNvPr id="1048946" name="AutoShape 3"/>
          <p:cNvSpPr txBox="1"/>
          <p:nvPr/>
        </p:nvSpPr>
        <p:spPr>
          <a:xfrm>
            <a:off x="768350" y="330200"/>
            <a:ext cx="7620000" cy="457200"/>
          </a:xfrm>
          <a:prstGeom prst="rect"/>
          <a:noFill/>
          <a:ln w="12700" cap="flat" cmpd="sng">
            <a:noFill/>
            <a:prstDash val="solid"/>
            <a:round/>
          </a:ln>
        </p:spPr>
        <p:txBody>
          <a:bodyPr anchor="ctr" anchorCtr="0" bIns="0" lIns="0" rIns="0" rtlCol="0" tIns="0" vert="horz" wrap="square"/>
          <a:p>
            <a:pPr algn="l" indent="0" marL="0">
              <a:lnSpc>
                <a:spcPct val="125000"/>
              </a:lnSpc>
            </a:pPr>
            <a:r>
              <a:rPr b="1" sz="2400" i="0" lang="zh-CN" strike="noStrike" u="none">
                <a:solidFill>
                  <a:srgbClr val="1E4D3A"/>
                </a:solidFill>
                <a:latin typeface="微软雅黑" panose="020B0503020204020204" charset="-122"/>
                <a:ea typeface="微软雅黑" panose="020B0503020204020204" charset="-122"/>
                <a:sym typeface="Noto Sans SC" panose="020B0200000000000000" charset="-122"/>
              </a:rPr>
              <a:t>产业</a:t>
            </a:r>
            <a:r>
              <a:rPr b="1" sz="2400" i="0" lang="zh-CN" strike="noStrike" u="none">
                <a:solidFill>
                  <a:srgbClr val="1E4D3A"/>
                </a:solidFill>
                <a:latin typeface="微软雅黑" panose="020B0503020204020204" charset="-122"/>
                <a:ea typeface="微软雅黑" panose="020B0503020204020204" charset="-122"/>
                <a:sym typeface="Noto Sans SC" panose="020B0200000000000000" charset="-122"/>
              </a:rPr>
              <a:t>化</a:t>
            </a:r>
            <a:endParaRPr sz="1100" lang="en-US"/>
          </a:p>
        </p:txBody>
      </p:sp>
      <p:sp>
        <p:nvSpPr>
          <p:cNvPr id="1048947" name="AutoShape 6"/>
          <p:cNvSpPr txBox="1"/>
          <p:nvPr/>
        </p:nvSpPr>
        <p:spPr>
          <a:xfrm>
            <a:off x="609600" y="1143000"/>
            <a:ext cx="10160000" cy="304800"/>
          </a:xfrm>
          <a:prstGeom prst="rect"/>
          <a:noFill/>
          <a:ln w="12700" cap="flat" cmpd="sng">
            <a:noFill/>
            <a:prstDash val="solid"/>
            <a:round/>
          </a:ln>
        </p:spPr>
        <p:txBody>
          <a:bodyPr anchor="ctr" anchorCtr="0" bIns="0" lIns="0" rIns="0" rtlCol="0" tIns="0" vert="horz" wrap="square"/>
          <a:p>
            <a:pPr algn="l" indent="0" marL="0">
              <a:lnSpc>
                <a:spcPct val="125000"/>
              </a:lnSpc>
            </a:pPr>
            <a:r>
              <a:rPr b="0" i="0" lang="en-US" strike="noStrike" u="none">
                <a:solidFill>
                  <a:srgbClr val="7896A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深加工工厂向五大产业集群提供原料，形成百亿级产业链</a:t>
            </a:r>
            <a:endParaRPr b="0" i="0" lang="en-US" strike="noStrike" u="none">
              <a:solidFill>
                <a:srgbClr val="7896A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48948" name="AutoShape 7"/>
          <p:cNvSpPr/>
          <p:nvPr>
            <p:custDataLst>
              <p:tags r:id="rId1"/>
            </p:custDataLst>
          </p:nvPr>
        </p:nvSpPr>
        <p:spPr>
          <a:xfrm>
            <a:off x="508000" y="1778000"/>
            <a:ext cx="2159000" cy="1778000"/>
          </a:xfrm>
          <a:prstGeom prst="roundRect">
            <a:avLst>
              <a:gd name="adj" fmla="val 5714"/>
            </a:avLst>
          </a:prstGeom>
          <a:gradFill rotWithShape="1">
            <a:gsLst>
              <a:gs pos="0">
                <a:srgbClr val="DC2626">
                  <a:alpha val="100000"/>
                </a:srgbClr>
              </a:gs>
              <a:gs pos="100000">
                <a:srgbClr val="991B1B">
                  <a:alpha val="100000"/>
                </a:srgbClr>
              </a:gs>
            </a:gsLst>
            <a:lin ang="5400000"/>
          </a:gradFill>
          <a:ln w="25400" cap="flat" cmpd="sng">
            <a:noFill/>
            <a:prstDash val="solid"/>
            <a:round/>
          </a:ln>
        </p:spPr>
        <p:txBody>
          <a:bodyPr anchor="ctr" bIns="63500" lIns="63500" rIns="63500" rtlCol="0" tIns="63500" vert="horz" wrap="square"/>
          <a:p>
            <a:pPr algn="ctr"/>
            <a:r>
              <a:t/>
            </a:r>
          </a:p>
        </p:txBody>
      </p:sp>
      <p:sp>
        <p:nvSpPr>
          <p:cNvPr id="1048949" name="AutoShape 8"/>
          <p:cNvSpPr txBox="1"/>
          <p:nvPr>
            <p:custDataLst>
              <p:tags r:id="rId2"/>
            </p:custDataLst>
          </p:nvPr>
        </p:nvSpPr>
        <p:spPr>
          <a:xfrm>
            <a:off x="698500" y="2032000"/>
            <a:ext cx="1778000" cy="1270000"/>
          </a:xfrm>
          <a:prstGeom prst="rect"/>
          <a:noFill/>
          <a:ln w="12700" cap="flat" cmpd="sng">
            <a:noFill/>
            <a:prstDash val="solid"/>
            <a:round/>
          </a:ln>
        </p:spPr>
        <p:txBody>
          <a:bodyPr anchor="t" anchorCtr="0" bIns="0" lIns="0" rIns="0" rtlCol="0" tIns="0" vert="horz" wrap="square"/>
          <a:p>
            <a:pPr algn="ctr" indent="0" marL="0">
              <a:lnSpc>
                <a:spcPct val="133000"/>
              </a:lnSpc>
            </a:pPr>
            <a:r>
              <a:rPr b="1" sz="18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药厂</a:t>
            </a:r>
            <a:endParaRPr sz="1100" lang="en-US"/>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5 亿元</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水杨苷原料</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与央国企合资</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48950" name="AutoShape 9"/>
          <p:cNvSpPr/>
          <p:nvPr>
            <p:custDataLst>
              <p:tags r:id="rId3"/>
            </p:custDataLst>
          </p:nvPr>
        </p:nvSpPr>
        <p:spPr>
          <a:xfrm>
            <a:off x="2857500" y="1778000"/>
            <a:ext cx="2159000" cy="1778000"/>
          </a:xfrm>
          <a:prstGeom prst="roundRect">
            <a:avLst>
              <a:gd name="adj" fmla="val 5714"/>
            </a:avLst>
          </a:prstGeom>
          <a:gradFill rotWithShape="1">
            <a:gsLst>
              <a:gs pos="0">
                <a:srgbClr val="E16496">
                  <a:alpha val="100000"/>
                </a:srgbClr>
              </a:gs>
              <a:gs pos="100000">
                <a:srgbClr val="B4285A">
                  <a:alpha val="100000"/>
                </a:srgbClr>
              </a:gs>
            </a:gsLst>
            <a:lin ang="5400000"/>
          </a:gradFill>
          <a:ln w="25400" cap="flat" cmpd="sng">
            <a:noFill/>
            <a:prstDash val="solid"/>
            <a:round/>
          </a:ln>
        </p:spPr>
        <p:txBody>
          <a:bodyPr anchor="ctr" bIns="63500" lIns="63500" rIns="63500" rtlCol="0" tIns="63500" vert="horz" wrap="square"/>
          <a:p>
            <a:pPr algn="ctr"/>
            <a:r>
              <a:t/>
            </a:r>
          </a:p>
        </p:txBody>
      </p:sp>
      <p:sp>
        <p:nvSpPr>
          <p:cNvPr id="1048951" name="AutoShape 10"/>
          <p:cNvSpPr txBox="1"/>
          <p:nvPr>
            <p:custDataLst>
              <p:tags r:id="rId4"/>
            </p:custDataLst>
          </p:nvPr>
        </p:nvSpPr>
        <p:spPr>
          <a:xfrm>
            <a:off x="3048000" y="2032000"/>
            <a:ext cx="1778000" cy="1270000"/>
          </a:xfrm>
          <a:prstGeom prst="rect"/>
          <a:noFill/>
          <a:ln w="12700" cap="flat" cmpd="sng">
            <a:noFill/>
            <a:prstDash val="solid"/>
            <a:round/>
          </a:ln>
        </p:spPr>
        <p:txBody>
          <a:bodyPr anchor="t" anchorCtr="0" bIns="0" lIns="0" rIns="0" rtlCol="0" tIns="0" vert="horz" wrap="square"/>
          <a:p>
            <a:pPr algn="ctr" indent="0" marL="0">
              <a:lnSpc>
                <a:spcPct val="133000"/>
              </a:lnSpc>
            </a:pPr>
            <a:r>
              <a:rPr b="1" sz="18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化妆品厂</a:t>
            </a:r>
            <a:endParaRPr sz="1100" lang="en-US"/>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5 亿元</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玫瑰精油原料</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与头部企业合资</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48952" name="AutoShape 11"/>
          <p:cNvSpPr/>
          <p:nvPr>
            <p:custDataLst>
              <p:tags r:id="rId5"/>
            </p:custDataLst>
          </p:nvPr>
        </p:nvSpPr>
        <p:spPr>
          <a:xfrm>
            <a:off x="5207000" y="1778000"/>
            <a:ext cx="2159000" cy="1778000"/>
          </a:xfrm>
          <a:prstGeom prst="roundRect">
            <a:avLst>
              <a:gd name="adj" fmla="val 5714"/>
            </a:avLst>
          </a:prstGeom>
          <a:gradFill rotWithShape="1">
            <a:gsLst>
              <a:gs pos="0">
                <a:srgbClr val="EA580C">
                  <a:alpha val="100000"/>
                </a:srgbClr>
              </a:gs>
              <a:gs pos="100000">
                <a:srgbClr val="C2410C">
                  <a:alpha val="100000"/>
                </a:srgbClr>
              </a:gs>
            </a:gsLst>
            <a:lin ang="5400000"/>
          </a:gradFill>
          <a:ln w="25400" cap="flat" cmpd="sng">
            <a:noFill/>
            <a:prstDash val="solid"/>
            <a:round/>
          </a:ln>
        </p:spPr>
        <p:txBody>
          <a:bodyPr anchor="ctr" bIns="63500" lIns="63500" rIns="63500" rtlCol="0" tIns="63500" vert="horz" wrap="square"/>
          <a:p>
            <a:pPr algn="ctr"/>
            <a:r>
              <a:t/>
            </a:r>
          </a:p>
        </p:txBody>
      </p:sp>
      <p:sp>
        <p:nvSpPr>
          <p:cNvPr id="1048953" name="AutoShape 12"/>
          <p:cNvSpPr txBox="1"/>
          <p:nvPr>
            <p:custDataLst>
              <p:tags r:id="rId6"/>
            </p:custDataLst>
          </p:nvPr>
        </p:nvSpPr>
        <p:spPr>
          <a:xfrm>
            <a:off x="5397500" y="2032000"/>
            <a:ext cx="1778000" cy="1270000"/>
          </a:xfrm>
          <a:prstGeom prst="rect"/>
          <a:noFill/>
          <a:ln w="12700" cap="flat" cmpd="sng">
            <a:noFill/>
            <a:prstDash val="solid"/>
            <a:round/>
          </a:ln>
        </p:spPr>
        <p:txBody>
          <a:bodyPr anchor="t" anchorCtr="0" bIns="0" lIns="0" rIns="0" rtlCol="0" tIns="0" vert="horz" wrap="square"/>
          <a:p>
            <a:pPr algn="ctr" indent="0" marL="0">
              <a:lnSpc>
                <a:spcPct val="133000"/>
              </a:lnSpc>
            </a:pPr>
            <a:r>
              <a:rPr b="1" sz="18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食品厂</a:t>
            </a:r>
            <a:endParaRPr sz="1100" lang="en-US"/>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3 亿元</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健康食品原料</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食品添加剂</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48954" name="AutoShape 13"/>
          <p:cNvSpPr/>
          <p:nvPr>
            <p:custDataLst>
              <p:tags r:id="rId7"/>
            </p:custDataLst>
          </p:nvPr>
        </p:nvSpPr>
        <p:spPr>
          <a:xfrm>
            <a:off x="7556500" y="1778000"/>
            <a:ext cx="2159000" cy="1778000"/>
          </a:xfrm>
          <a:prstGeom prst="roundRect">
            <a:avLst>
              <a:gd name="adj" fmla="val 5714"/>
            </a:avLst>
          </a:prstGeom>
          <a:gradFill rotWithShape="1">
            <a:gsLst>
              <a:gs pos="0">
                <a:srgbClr val="0284C7">
                  <a:alpha val="100000"/>
                </a:srgbClr>
              </a:gs>
              <a:gs pos="100000">
                <a:srgbClr val="0369A1">
                  <a:alpha val="100000"/>
                </a:srgbClr>
              </a:gs>
            </a:gsLst>
            <a:lin ang="5400000"/>
          </a:gradFill>
          <a:ln w="25400" cap="flat" cmpd="sng">
            <a:noFill/>
            <a:prstDash val="solid"/>
            <a:round/>
          </a:ln>
        </p:spPr>
        <p:txBody>
          <a:bodyPr anchor="ctr" bIns="63500" lIns="63500" rIns="63500" rtlCol="0" tIns="63500" vert="horz" wrap="square"/>
          <a:p>
            <a:pPr algn="ctr"/>
            <a:r>
              <a:t/>
            </a:r>
          </a:p>
        </p:txBody>
      </p:sp>
      <p:sp>
        <p:nvSpPr>
          <p:cNvPr id="1048955" name="AutoShape 14"/>
          <p:cNvSpPr txBox="1"/>
          <p:nvPr>
            <p:custDataLst>
              <p:tags r:id="rId8"/>
            </p:custDataLst>
          </p:nvPr>
        </p:nvSpPr>
        <p:spPr>
          <a:xfrm>
            <a:off x="7747000" y="2032000"/>
            <a:ext cx="1778000" cy="1270000"/>
          </a:xfrm>
          <a:prstGeom prst="rect"/>
          <a:noFill/>
          <a:ln w="12700" cap="flat" cmpd="sng">
            <a:noFill/>
            <a:prstDash val="solid"/>
            <a:round/>
          </a:ln>
        </p:spPr>
        <p:txBody>
          <a:bodyPr anchor="t" anchorCtr="0" bIns="0" lIns="0" rIns="0" rtlCol="0" tIns="0" vert="horz" wrap="square"/>
          <a:p>
            <a:pPr algn="ctr" indent="0" marL="0">
              <a:lnSpc>
                <a:spcPct val="133000"/>
              </a:lnSpc>
            </a:pPr>
            <a:r>
              <a:rPr b="1" sz="18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纺织厂</a:t>
            </a:r>
            <a:endParaRPr sz="1100" lang="en-US"/>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3 亿元</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芦竹纤维原料</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环保纺织材料</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48956" name="AutoShape 15"/>
          <p:cNvSpPr/>
          <p:nvPr>
            <p:custDataLst>
              <p:tags r:id="rId9"/>
            </p:custDataLst>
          </p:nvPr>
        </p:nvSpPr>
        <p:spPr>
          <a:xfrm>
            <a:off x="9906000" y="1778000"/>
            <a:ext cx="2032000" cy="1778000"/>
          </a:xfrm>
          <a:prstGeom prst="roundRect">
            <a:avLst>
              <a:gd name="adj" fmla="val 5714"/>
            </a:avLst>
          </a:prstGeom>
          <a:gradFill rotWithShape="1">
            <a:gsLst>
              <a:gs pos="0">
                <a:srgbClr val="16A34A">
                  <a:alpha val="100000"/>
                </a:srgbClr>
              </a:gs>
              <a:gs pos="100000">
                <a:srgbClr val="0F7637">
                  <a:alpha val="100000"/>
                </a:srgbClr>
              </a:gs>
            </a:gsLst>
            <a:lin ang="5400000"/>
          </a:gradFill>
          <a:ln w="25400" cap="flat" cmpd="sng">
            <a:noFill/>
            <a:prstDash val="solid"/>
            <a:round/>
          </a:ln>
        </p:spPr>
        <p:txBody>
          <a:bodyPr anchor="ctr" bIns="63500" lIns="63500" rIns="63500" rtlCol="0" tIns="63500" vert="horz" wrap="square"/>
          <a:p>
            <a:pPr algn="ctr"/>
            <a:r>
              <a:t/>
            </a:r>
          </a:p>
        </p:txBody>
      </p:sp>
      <p:sp>
        <p:nvSpPr>
          <p:cNvPr id="1048957" name="AutoShape 16"/>
          <p:cNvSpPr txBox="1"/>
          <p:nvPr>
            <p:custDataLst>
              <p:tags r:id="rId10"/>
            </p:custDataLst>
          </p:nvPr>
        </p:nvSpPr>
        <p:spPr>
          <a:xfrm>
            <a:off x="10096500" y="2032000"/>
            <a:ext cx="1651000" cy="1270000"/>
          </a:xfrm>
          <a:prstGeom prst="rect"/>
          <a:noFill/>
          <a:ln w="12700" cap="flat" cmpd="sng">
            <a:noFill/>
            <a:prstDash val="solid"/>
            <a:round/>
          </a:ln>
        </p:spPr>
        <p:txBody>
          <a:bodyPr anchor="t" anchorCtr="0" bIns="0" lIns="0" rIns="0" rtlCol="0" tIns="0" vert="horz" wrap="square"/>
          <a:p>
            <a:pPr algn="ctr" indent="0" marL="0">
              <a:lnSpc>
                <a:spcPct val="133000"/>
              </a:lnSpc>
            </a:pPr>
            <a:r>
              <a:rPr b="1" sz="18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饲料厂</a:t>
            </a:r>
            <a:endParaRPr sz="1100" lang="en-US"/>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3 亿元</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芦竹饲料原料</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indent="0" marL="0">
              <a:lnSpc>
                <a:spcPct val="133000"/>
              </a:lnSpc>
            </a:pPr>
            <a:r>
              <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生态饲料</a:t>
            </a:r>
            <a:endParaRPr b="0" sz="1300" i="0" lang="en-US" strike="noStrike" u="non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48958" name="AutoShape 17"/>
          <p:cNvSpPr/>
          <p:nvPr/>
        </p:nvSpPr>
        <p:spPr>
          <a:xfrm>
            <a:off x="698500" y="4431665"/>
            <a:ext cx="10668000" cy="1778000"/>
          </a:xfrm>
          <a:prstGeom prst="roundRect">
            <a:avLst>
              <a:gd name="adj" fmla="val 5714"/>
            </a:avLst>
          </a:prstGeom>
          <a:solidFill>
            <a:srgbClr val="062A3C">
              <a:alpha val="5000"/>
            </a:srgbClr>
          </a:solidFill>
          <a:ln w="25400" cap="flat" cmpd="sng">
            <a:noFill/>
            <a:prstDash val="solid"/>
            <a:round/>
          </a:ln>
        </p:spPr>
        <p:txBody>
          <a:bodyPr anchor="ctr" bIns="63500" lIns="63500" rIns="63500" rtlCol="0" tIns="63500" vert="horz" wrap="square"/>
          <a:p>
            <a:pPr algn="ctr"/>
            <a:r>
              <a:t/>
            </a:r>
          </a:p>
        </p:txBody>
      </p:sp>
      <p:sp>
        <p:nvSpPr>
          <p:cNvPr id="1048959" name="AutoShape 18"/>
          <p:cNvSpPr txBox="1"/>
          <p:nvPr/>
        </p:nvSpPr>
        <p:spPr>
          <a:xfrm>
            <a:off x="1016000" y="4431665"/>
            <a:ext cx="10160000" cy="2005330"/>
          </a:xfrm>
          <a:prstGeom prst="rect"/>
          <a:noFill/>
          <a:ln w="12700" cap="flat" cmpd="sng">
            <a:noFill/>
            <a:prstDash val="solid"/>
            <a:round/>
          </a:ln>
        </p:spPr>
        <p:txBody>
          <a:bodyPr anchor="t" anchorCtr="0" bIns="0" lIns="0" rIns="0" rtlCol="0" tIns="0" vert="horz" wrap="square"/>
          <a:p>
            <a:pPr algn="l" indent="0" marL="0">
              <a:lnSpc>
                <a:spcPct val="150000"/>
              </a:lnSpc>
            </a:pPr>
            <a:r>
              <a:rPr b="1" sz="20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产业集群带动效应</a:t>
            </a:r>
            <a:endParaRPr sz="1200" lang="en-US"/>
          </a:p>
          <a:p>
            <a:pPr algn="l" indent="0" marL="0">
              <a:lnSpc>
                <a:spcPct val="150000"/>
              </a:lnSpc>
            </a:pPr>
            <a:r>
              <a:rPr b="0" sz="16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 五大产业集群总投资 ≥ 19 亿元，形成县域经济新增长极</a:t>
            </a:r>
            <a:endParaRPr b="0" sz="16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50000"/>
              </a:lnSpc>
            </a:pPr>
            <a:r>
              <a:rPr b="0" sz="16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 与国内领先央国企、头部企业合资合作，技术与市场有保障</a:t>
            </a:r>
            <a:endParaRPr b="0" sz="16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50000"/>
              </a:lnSpc>
            </a:pPr>
            <a:r>
              <a:rPr b="0" sz="16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 深加工工厂向种植方下订单，PICC担保履约，风险可控</a:t>
            </a:r>
            <a:endParaRPr b="0" sz="16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50000"/>
              </a:lnSpc>
            </a:pPr>
            <a:r>
              <a:rPr sz="1600" lang="en-US">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altLang="en-US" sz="1600" lang="zh-CN">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rPr>
              <a:t>成为县域经济新增长点</a:t>
            </a:r>
            <a:endParaRPr b="0" sz="16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50000"/>
              </a:lnSpc>
            </a:pPr>
            <a:endParaRPr b="0" sz="16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indent="0" marL="0">
              <a:lnSpc>
                <a:spcPct val="150000"/>
              </a:lnSpc>
            </a:pPr>
            <a:endParaRPr b="0" sz="1600" i="0" lang="en-US" strike="noStrike" u="none">
              <a:solidFill>
                <a:srgbClr val="062A3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48960"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33"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634" name="TextBox 2"/>
          <p:cNvSpPr txBox="1"/>
          <p:nvPr/>
        </p:nvSpPr>
        <p:spPr>
          <a:xfrm>
            <a:off x="786384" y="420624"/>
            <a:ext cx="10789920" cy="368935"/>
          </a:xfrm>
          <a:prstGeom prst="rect"/>
          <a:noFill/>
        </p:spPr>
        <p:txBody>
          <a:bodyPr anchor="t" bIns="0" lIns="0" rIns="0" tIns="0" wrap="square">
            <a:spAutoFit/>
          </a:bodyPr>
          <a:p>
            <a:pPr algn="l"/>
            <a:r>
              <a:rPr b="1" sz="2400">
                <a:solidFill>
                  <a:srgbClr val="1E4D3A"/>
                </a:solidFill>
                <a:latin typeface="微软雅黑" panose="020B0503020204020204" charset="-122"/>
                <a:ea typeface="微软雅黑" panose="020B0503020204020204" charset="-122"/>
              </a:rPr>
              <a:t>收益反哺</a:t>
            </a:r>
            <a:endParaRPr b="1" sz="2400">
              <a:solidFill>
                <a:srgbClr val="1E4D3A"/>
              </a:solidFill>
              <a:latin typeface="微软雅黑" panose="020B0503020204020204" charset="-122"/>
              <a:ea typeface="微软雅黑" panose="020B0503020204020204" charset="-122"/>
            </a:endParaRPr>
          </a:p>
        </p:txBody>
      </p:sp>
      <p:sp>
        <p:nvSpPr>
          <p:cNvPr id="1048635" name="Rectangle 3"/>
          <p:cNvSpPr/>
          <p:nvPr/>
        </p:nvSpPr>
        <p:spPr>
          <a:xfrm>
            <a:off x="548640" y="1078992"/>
            <a:ext cx="11091672" cy="14630"/>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636" name="TextBox 5"/>
          <p:cNvSpPr txBox="1"/>
          <p:nvPr/>
        </p:nvSpPr>
        <p:spPr>
          <a:xfrm>
            <a:off x="11155680" y="6419088"/>
            <a:ext cx="777240" cy="203201"/>
          </a:xfrm>
          <a:prstGeom prst="rect"/>
          <a:noFill/>
        </p:spPr>
        <p:txBody>
          <a:bodyPr anchor="t" bIns="0" lIns="0" rIns="0" tIns="0" wrap="square">
            <a:spAutoFit/>
          </a:bodyPr>
          <a:p>
            <a:pPr algn="r"/>
            <a:r>
              <a:rPr b="0" sz="1400">
                <a:solidFill>
                  <a:srgbClr val="A3B0A9"/>
                </a:solidFill>
                <a:latin typeface="微软雅黑" panose="020B0503020204020204" charset="-122"/>
                <a:ea typeface="微软雅黑" panose="020B0503020204020204" charset="-122"/>
              </a:rPr>
              <a:t>15</a:t>
            </a:r>
            <a:endParaRPr b="0" sz="1400">
              <a:solidFill>
                <a:srgbClr val="A3B0A9"/>
              </a:solidFill>
              <a:latin typeface="微软雅黑" panose="020B0503020204020204" charset="-122"/>
              <a:ea typeface="微软雅黑" panose="020B0503020204020204" charset="-122"/>
            </a:endParaRPr>
          </a:p>
        </p:txBody>
      </p:sp>
      <p:sp>
        <p:nvSpPr>
          <p:cNvPr id="1048637" name="Rounded Rectangle 6"/>
          <p:cNvSpPr/>
          <p:nvPr/>
        </p:nvSpPr>
        <p:spPr>
          <a:xfrm>
            <a:off x="548640" y="2240915"/>
            <a:ext cx="5806440" cy="28092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bIns="91440" lIns="237744" rIns="201168" rtlCol="0" tIns="146304" wrap="square"/>
          <a:p>
            <a:pPr algn="ctr">
              <a:spcAft>
                <a:spcPts val="400"/>
              </a:spcAft>
            </a:pPr>
            <a:r>
              <a:rPr b="1" sz="1600">
                <a:solidFill>
                  <a:srgbClr val="1E4D3A"/>
                </a:solidFill>
                <a:latin typeface="微软雅黑" panose="020B0503020204020204" charset="-122"/>
                <a:ea typeface="微软雅黑" panose="020B0503020204020204" charset="-122"/>
              </a:rPr>
              <a:t>反哺</a:t>
            </a:r>
            <a:r>
              <a:rPr b="1" sz="1600" lang="zh-CN">
                <a:solidFill>
                  <a:srgbClr val="1E4D3A"/>
                </a:solidFill>
                <a:latin typeface="微软雅黑" panose="020B0503020204020204" charset="-122"/>
                <a:ea typeface="微软雅黑" panose="020B0503020204020204" charset="-122"/>
              </a:rPr>
              <a:t>河道整治</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产业收益反哺河道整治与长效管护，治理资金有了内生来源，实现以河养河、治理可持续。</a:t>
            </a:r>
            <a:endParaRPr b="0" sz="1600">
              <a:solidFill>
                <a:srgbClr val="445850"/>
              </a:solidFill>
              <a:latin typeface="微软雅黑" panose="020B0503020204020204" charset="-122"/>
              <a:ea typeface="微软雅黑" panose="020B0503020204020204" charset="-122"/>
            </a:endParaRPr>
          </a:p>
        </p:txBody>
      </p:sp>
      <p:pic>
        <p:nvPicPr>
          <p:cNvPr id="2097153" name="Picture 9" descr="image12.jpeg"/>
          <p:cNvPicPr>
            <a:picLocks noChangeAspect="1"/>
          </p:cNvPicPr>
          <p:nvPr/>
        </p:nvPicPr>
        <p:blipFill>
          <a:blip xmlns:r="http://schemas.openxmlformats.org/officeDocument/2006/relationships" r:embed="rId1"/>
          <a:srcRect l="13260" r="13260"/>
          <a:stretch>
            <a:fillRect/>
          </a:stretch>
        </p:blipFill>
        <p:spPr>
          <a:xfrm>
            <a:off x="6701790" y="1382903"/>
            <a:ext cx="4736592" cy="4837176"/>
          </a:xfrm>
          <a:prstGeom prst="rect"/>
        </p:spPr>
      </p:pic>
      <p:sp>
        <p:nvSpPr>
          <p:cNvPr id="1048638" name="Rectangle 10"/>
          <p:cNvSpPr/>
          <p:nvPr/>
        </p:nvSpPr>
        <p:spPr>
          <a:xfrm>
            <a:off x="6701790" y="1382903"/>
            <a:ext cx="4736592" cy="4837176"/>
          </a:xfrm>
          <a:prstGeom prst="rect"/>
          <a:noFill/>
          <a:ln w="1524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pic>
        <p:nvPicPr>
          <p:cNvPr id="2097157" name="Background 1" descr="cover.jpg"/>
          <p:cNvPicPr>
            <a:picLocks noChangeAspect="1"/>
          </p:cNvPicPr>
          <p:nvPr/>
        </p:nvPicPr>
        <p:blipFill>
          <a:blip xmlns:r="http://schemas.openxmlformats.org/officeDocument/2006/relationships" r:embed="rId1"/>
          <a:stretch>
            <a:fillRect/>
          </a:stretch>
        </p:blipFill>
        <p:spPr>
          <a:xfrm>
            <a:off x="0" y="0"/>
            <a:ext cx="12191695" cy="6857828"/>
          </a:xfrm>
          <a:prstGeom prst="rect"/>
        </p:spPr>
      </p:pic>
      <p:sp>
        <p:nvSpPr>
          <p:cNvPr id="1048653" name="Background Shade 1"/>
          <p:cNvSpPr/>
          <p:nvPr/>
        </p:nvSpPr>
        <p:spPr>
          <a:xfrm>
            <a:off x="0" y="0"/>
            <a:ext cx="12191695" cy="6858000"/>
          </a:xfrm>
          <a:prstGeom prst="rect"/>
          <a:solidFill>
            <a:srgbClr val="1E4D3A">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654" name="TextBox 1"/>
          <p:cNvSpPr txBox="1"/>
          <p:nvPr/>
        </p:nvSpPr>
        <p:spPr>
          <a:xfrm>
            <a:off x="914400" y="1325880"/>
            <a:ext cx="4572000" cy="1422400"/>
          </a:xfrm>
          <a:prstGeom prst="rect"/>
          <a:noFill/>
        </p:spPr>
        <p:txBody>
          <a:bodyPr anchor="t" bIns="0" lIns="0" rIns="0" tIns="0" wrap="square">
            <a:spAutoFit/>
          </a:bodyPr>
          <a:p>
            <a:pPr algn="l"/>
            <a:r>
              <a:rPr b="1" sz="9600">
                <a:solidFill>
                  <a:srgbClr val="8FC0A8"/>
                </a:solidFill>
                <a:latin typeface="微软雅黑" panose="020B0503020204020204" charset="-122"/>
                <a:ea typeface="微软雅黑" panose="020B0503020204020204" charset="-122"/>
              </a:rPr>
              <a:t>0</a:t>
            </a:r>
            <a:r>
              <a:rPr b="1" sz="9600" lang="en-US">
                <a:solidFill>
                  <a:srgbClr val="8FC0A8"/>
                </a:solidFill>
                <a:latin typeface="微软雅黑" panose="020B0503020204020204" charset="-122"/>
                <a:ea typeface="微软雅黑" panose="020B0503020204020204" charset="-122"/>
              </a:rPr>
              <a:t>3</a:t>
            </a:r>
            <a:endParaRPr b="1" sz="9600" lang="en-US">
              <a:solidFill>
                <a:srgbClr val="8FC0A8"/>
              </a:solidFill>
              <a:latin typeface="微软雅黑" panose="020B0503020204020204" charset="-122"/>
              <a:ea typeface="微软雅黑" panose="020B0503020204020204" charset="-122"/>
            </a:endParaRPr>
          </a:p>
        </p:txBody>
      </p:sp>
      <p:sp>
        <p:nvSpPr>
          <p:cNvPr id="1048655" name="TextBox 3"/>
          <p:cNvSpPr txBox="1"/>
          <p:nvPr/>
        </p:nvSpPr>
        <p:spPr>
          <a:xfrm>
            <a:off x="1043940" y="3429126"/>
            <a:ext cx="10332720" cy="615315"/>
          </a:xfrm>
          <a:prstGeom prst="rect"/>
          <a:noFill/>
        </p:spPr>
        <p:txBody>
          <a:bodyPr anchor="t" bIns="0" lIns="0" rIns="0" tIns="0" wrap="square">
            <a:spAutoFit/>
          </a:bodyPr>
          <a:p>
            <a:pPr algn="ctr"/>
            <a:r>
              <a:rPr b="1" sz="4000" lang="zh-CN">
                <a:solidFill>
                  <a:srgbClr val="FFFFFF"/>
                </a:solidFill>
                <a:latin typeface="微软雅黑" panose="020B0503020204020204" charset="-122"/>
                <a:ea typeface="微软雅黑" panose="020B0503020204020204" charset="-122"/>
              </a:rPr>
              <a:t>模式</a:t>
            </a:r>
            <a:r>
              <a:rPr b="1" sz="4000">
                <a:solidFill>
                  <a:srgbClr val="FFFFFF"/>
                </a:solidFill>
                <a:latin typeface="微软雅黑" panose="020B0503020204020204" charset="-122"/>
                <a:ea typeface="微软雅黑" panose="020B0503020204020204" charset="-122"/>
              </a:rPr>
              <a:t>总结与展望</a:t>
            </a:r>
            <a:endParaRPr b="1" sz="4000">
              <a:solidFill>
                <a:srgbClr val="FFFFFF"/>
              </a:solidFill>
              <a:latin typeface="微软雅黑" panose="020B0503020204020204" charset="-122"/>
              <a:ea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805"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806" name="TextBox 2"/>
          <p:cNvSpPr txBox="1"/>
          <p:nvPr/>
        </p:nvSpPr>
        <p:spPr>
          <a:xfrm>
            <a:off x="786384" y="420624"/>
            <a:ext cx="10789920" cy="368935"/>
          </a:xfrm>
          <a:prstGeom prst="rect"/>
          <a:noFill/>
        </p:spPr>
        <p:txBody>
          <a:bodyPr anchor="t" bIns="0" lIns="0" rIns="0" tIns="0" wrap="square">
            <a:spAutoFit/>
          </a:bodyPr>
          <a:p>
            <a:pPr algn="l"/>
            <a:r>
              <a:rPr b="1" sz="2400" lang="zh-CN">
                <a:solidFill>
                  <a:srgbClr val="1E4D3A"/>
                </a:solidFill>
                <a:latin typeface="微软雅黑" panose="020B0503020204020204" charset="-122"/>
                <a:ea typeface="微软雅黑" panose="020B0503020204020204" charset="-122"/>
              </a:rPr>
              <a:t>农村河道治理及生态产品价值实现的</a:t>
            </a:r>
            <a:r>
              <a:rPr b="1" sz="2400">
                <a:solidFill>
                  <a:srgbClr val="1E4D3A"/>
                </a:solidFill>
                <a:latin typeface="微软雅黑" panose="020B0503020204020204" charset="-122"/>
                <a:ea typeface="微软雅黑" panose="020B0503020204020204" charset="-122"/>
              </a:rPr>
              <a:t>模式</a:t>
            </a:r>
            <a:r>
              <a:rPr b="1" sz="2400" lang="zh-CN">
                <a:solidFill>
                  <a:srgbClr val="1E4D3A"/>
                </a:solidFill>
                <a:latin typeface="微软雅黑" panose="020B0503020204020204" charset="-122"/>
                <a:ea typeface="微软雅黑" panose="020B0503020204020204" charset="-122"/>
              </a:rPr>
              <a:t>总结</a:t>
            </a:r>
            <a:endParaRPr b="1" sz="2400" lang="zh-CN">
              <a:solidFill>
                <a:srgbClr val="1E4D3A"/>
              </a:solidFill>
              <a:latin typeface="微软雅黑" panose="020B0503020204020204" charset="-122"/>
              <a:ea typeface="微软雅黑" panose="020B0503020204020204" charset="-122"/>
            </a:endParaRPr>
          </a:p>
        </p:txBody>
      </p:sp>
      <p:sp>
        <p:nvSpPr>
          <p:cNvPr id="1048807" name="Rectangle 3"/>
          <p:cNvSpPr/>
          <p:nvPr/>
        </p:nvSpPr>
        <p:spPr>
          <a:xfrm>
            <a:off x="548640" y="1078992"/>
            <a:ext cx="11091672" cy="14630"/>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808" name="TextBox 10"/>
          <p:cNvSpPr txBox="1"/>
          <p:nvPr/>
        </p:nvSpPr>
        <p:spPr>
          <a:xfrm>
            <a:off x="11155680" y="6419088"/>
            <a:ext cx="777240" cy="203201"/>
          </a:xfrm>
          <a:prstGeom prst="rect"/>
          <a:noFill/>
        </p:spPr>
        <p:txBody>
          <a:bodyPr anchor="t" bIns="0" lIns="0" rIns="0" tIns="0" wrap="square">
            <a:spAutoFit/>
          </a:bodyPr>
          <a:p>
            <a:pPr algn="r"/>
            <a:r>
              <a:rPr b="0" sz="1400">
                <a:solidFill>
                  <a:srgbClr val="A3B0A9"/>
                </a:solidFill>
                <a:latin typeface="微软雅黑" panose="020B0503020204020204" charset="-122"/>
                <a:ea typeface="微软雅黑" panose="020B0503020204020204" charset="-122"/>
              </a:rPr>
              <a:t>17</a:t>
            </a:r>
            <a:endParaRPr b="0" sz="1400">
              <a:solidFill>
                <a:srgbClr val="A3B0A9"/>
              </a:solidFill>
              <a:latin typeface="微软雅黑" panose="020B0503020204020204" charset="-122"/>
              <a:ea typeface="微软雅黑" panose="020B0503020204020204" charset="-122"/>
            </a:endParaRPr>
          </a:p>
        </p:txBody>
      </p:sp>
      <p:sp>
        <p:nvSpPr>
          <p:cNvPr id="1048809" name="Rounded Rectangle 8"/>
          <p:cNvSpPr/>
          <p:nvPr/>
        </p:nvSpPr>
        <p:spPr>
          <a:xfrm>
            <a:off x="631190" y="3550000"/>
            <a:ext cx="3500000" cy="169000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600">
                <a:solidFill>
                  <a:srgbClr val="2E8B57"/>
                </a:solidFill>
                <a:latin typeface="微软雅黑" panose="020B0503020204020204" charset="-122"/>
                <a:ea typeface="微软雅黑" panose="020B0503020204020204" charset="-122"/>
              </a:rPr>
              <a:t>政府引导</a:t>
            </a:r>
            <a:endParaRPr b="1" sz="1600">
              <a:solidFill>
                <a:srgbClr val="2E8B57"/>
              </a:solidFill>
              <a:latin typeface="微软雅黑" panose="020B0503020204020204" charset="-122"/>
              <a:ea typeface="微软雅黑" panose="020B0503020204020204" charset="-122"/>
            </a:endParaRPr>
          </a:p>
          <a:p>
            <a:pPr algn="ctr">
              <a:spcAft>
                <a:spcPts val="400"/>
              </a:spcAft>
            </a:pPr>
            <a:endParaRPr b="1" sz="1450">
              <a:solidFill>
                <a:srgbClr val="2E8B57"/>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确权授权、规划统筹、政策支持与监督考核。</a:t>
            </a:r>
            <a:endParaRPr b="0" sz="1600">
              <a:solidFill>
                <a:srgbClr val="445850"/>
              </a:solidFill>
              <a:latin typeface="微软雅黑" panose="020B0503020204020204" charset="-122"/>
              <a:ea typeface="微软雅黑" panose="020B0503020204020204" charset="-122"/>
            </a:endParaRPr>
          </a:p>
        </p:txBody>
      </p:sp>
      <p:sp>
        <p:nvSpPr>
          <p:cNvPr id="1048810" name="Rounded Rectangle 8"/>
          <p:cNvSpPr/>
          <p:nvPr/>
        </p:nvSpPr>
        <p:spPr>
          <a:xfrm>
            <a:off x="4331190" y="3550000"/>
            <a:ext cx="3500000" cy="169000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600">
                <a:solidFill>
                  <a:srgbClr val="2E8B57"/>
                </a:solidFill>
                <a:latin typeface="微软雅黑" panose="020B0503020204020204" charset="-122"/>
                <a:ea typeface="微软雅黑" panose="020B0503020204020204" charset="-122"/>
              </a:rPr>
              <a:t>企业运营</a:t>
            </a:r>
            <a:endParaRPr b="1" sz="1600">
              <a:solidFill>
                <a:srgbClr val="2E8B57"/>
              </a:solidFill>
              <a:latin typeface="微软雅黑" panose="020B0503020204020204" charset="-122"/>
              <a:ea typeface="微软雅黑" panose="020B0503020204020204" charset="-122"/>
            </a:endParaRPr>
          </a:p>
          <a:p>
            <a:pPr algn="ctr">
              <a:spcAft>
                <a:spcPts val="400"/>
              </a:spcAft>
            </a:pPr>
            <a:endParaRPr b="1" sz="1450">
              <a:solidFill>
                <a:srgbClr val="2E8B57"/>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投资建设、种植加工、市场销售，自负盈亏。</a:t>
            </a:r>
            <a:endParaRPr b="0" sz="1600">
              <a:solidFill>
                <a:srgbClr val="445850"/>
              </a:solidFill>
              <a:latin typeface="微软雅黑" panose="020B0503020204020204" charset="-122"/>
              <a:ea typeface="微软雅黑" panose="020B0503020204020204" charset="-122"/>
            </a:endParaRPr>
          </a:p>
        </p:txBody>
      </p:sp>
      <p:sp>
        <p:nvSpPr>
          <p:cNvPr id="1048811" name="Rounded Rectangle 8"/>
          <p:cNvSpPr/>
          <p:nvPr/>
        </p:nvSpPr>
        <p:spPr>
          <a:xfrm>
            <a:off x="8031190" y="3550000"/>
            <a:ext cx="3500000" cy="169000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600">
                <a:solidFill>
                  <a:srgbClr val="2E8B57"/>
                </a:solidFill>
                <a:latin typeface="微软雅黑" panose="020B0503020204020204" charset="-122"/>
                <a:ea typeface="微软雅黑" panose="020B0503020204020204" charset="-122"/>
              </a:rPr>
              <a:t>高校支撑</a:t>
            </a:r>
            <a:endParaRPr b="1" sz="1600">
              <a:solidFill>
                <a:srgbClr val="2E8B57"/>
              </a:solidFill>
              <a:latin typeface="微软雅黑" panose="020B0503020204020204" charset="-122"/>
              <a:ea typeface="微软雅黑" panose="020B0503020204020204" charset="-122"/>
            </a:endParaRPr>
          </a:p>
          <a:p>
            <a:pPr algn="ctr">
              <a:spcAft>
                <a:spcPts val="400"/>
              </a:spcAft>
            </a:pPr>
            <a:endParaRPr b="1" sz="1450">
              <a:solidFill>
                <a:srgbClr val="2E8B57"/>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技术方案、生态价值核算、</a:t>
            </a:r>
            <a:r>
              <a:rPr b="0" sz="1600" lang="zh-CN">
                <a:solidFill>
                  <a:srgbClr val="445850"/>
                </a:solidFill>
                <a:latin typeface="微软雅黑" panose="020B0503020204020204" charset="-122"/>
                <a:ea typeface="微软雅黑" panose="020B0503020204020204" charset="-122"/>
              </a:rPr>
              <a:t>价值实现以及政策建议、</a:t>
            </a:r>
            <a:r>
              <a:rPr b="0" sz="1600">
                <a:solidFill>
                  <a:srgbClr val="445850"/>
                </a:solidFill>
                <a:latin typeface="微软雅黑" panose="020B0503020204020204" charset="-122"/>
                <a:ea typeface="微软雅黑" panose="020B0503020204020204" charset="-122"/>
              </a:rPr>
              <a:t>人才培养。</a:t>
            </a:r>
            <a:endParaRPr b="0" sz="1600">
              <a:solidFill>
                <a:srgbClr val="445850"/>
              </a:solidFill>
              <a:latin typeface="微软雅黑" panose="020B0503020204020204" charset="-122"/>
              <a:ea typeface="微软雅黑" panose="020B0503020204020204" charset="-122"/>
            </a:endParaRPr>
          </a:p>
        </p:txBody>
      </p:sp>
      <p:sp>
        <p:nvSpPr>
          <p:cNvPr id="1048812" name="FlowNode1"/>
          <p:cNvSpPr/>
          <p:nvPr/>
        </p:nvSpPr>
        <p:spPr>
          <a:xfrm>
            <a:off x="631190" y="1280160"/>
            <a:ext cx="1990000" cy="1066800"/>
          </a:xfrm>
          <a:prstGeom prst="roundRect">
            <a:avLst>
              <a:gd name="adj" fmla="val 6000"/>
            </a:avLst>
          </a:prstGeom>
          <a:solidFill>
            <a:srgbClr val="F0FDF4"/>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bIns="36000" lIns="54000" rIns="54000" rtlCol="0" tIns="36000" wrap="square"/>
          <a:p>
            <a:pPr algn="ctr">
              <a:spcAft>
                <a:spcPts val="200"/>
              </a:spcAft>
            </a:pPr>
            <a:r>
              <a:rPr b="1" sz="1300" lang="zh-CN">
                <a:solidFill>
                  <a:srgbClr val="8FCBAF"/>
                </a:solidFill>
                <a:latin typeface="微软雅黑" panose="020B0503020204020204" charset="-122"/>
                <a:ea typeface="微软雅黑" panose="020B0503020204020204" charset="-122"/>
              </a:rPr>
              <a:t>01</a:t>
            </a:r>
            <a:endParaRPr b="1" sz="1300" lang="zh-CN">
              <a:solidFill>
                <a:srgbClr val="8FCBAF"/>
              </a:solidFill>
              <a:latin typeface="微软雅黑" panose="020B0503020204020204" charset="-122"/>
              <a:ea typeface="微软雅黑" panose="020B0503020204020204" charset="-122"/>
            </a:endParaRPr>
          </a:p>
          <a:p>
            <a:pPr algn="ctr"/>
            <a:r>
              <a:rPr b="1" sz="1600" lang="zh-CN">
                <a:solidFill>
                  <a:srgbClr val="2E8B57"/>
                </a:solidFill>
                <a:latin typeface="微软雅黑" panose="020B0503020204020204" charset="-122"/>
                <a:ea typeface="微软雅黑" panose="020B0503020204020204" charset="-122"/>
              </a:rPr>
              <a:t>综合整治</a:t>
            </a:r>
            <a:endParaRPr b="1" sz="1600" lang="zh-CN">
              <a:solidFill>
                <a:srgbClr val="2E8B57"/>
              </a:solidFill>
              <a:latin typeface="微软雅黑" panose="020B0503020204020204" charset="-122"/>
              <a:ea typeface="微软雅黑" panose="020B0503020204020204" charset="-122"/>
            </a:endParaRPr>
          </a:p>
        </p:txBody>
      </p:sp>
      <p:sp>
        <p:nvSpPr>
          <p:cNvPr id="1048813" name="FlowNode2"/>
          <p:cNvSpPr/>
          <p:nvPr/>
        </p:nvSpPr>
        <p:spPr>
          <a:xfrm>
            <a:off x="2858633" y="1280160"/>
            <a:ext cx="1990000" cy="1066800"/>
          </a:xfrm>
          <a:prstGeom prst="roundRect">
            <a:avLst>
              <a:gd name="adj" fmla="val 6000"/>
            </a:avLst>
          </a:prstGeom>
          <a:solidFill>
            <a:srgbClr val="F0FDF4"/>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bIns="36000" lIns="54000" rIns="54000" rtlCol="0" tIns="36000" wrap="square"/>
          <a:p>
            <a:pPr algn="ctr">
              <a:spcAft>
                <a:spcPts val="200"/>
              </a:spcAft>
            </a:pPr>
            <a:r>
              <a:rPr b="1" sz="1300" lang="zh-CN">
                <a:solidFill>
                  <a:srgbClr val="8FCBAF"/>
                </a:solidFill>
                <a:latin typeface="微软雅黑" panose="020B0503020204020204" charset="-122"/>
                <a:ea typeface="微软雅黑" panose="020B0503020204020204" charset="-122"/>
              </a:rPr>
              <a:t>02</a:t>
            </a:r>
            <a:endParaRPr b="1" sz="1300" lang="zh-CN">
              <a:solidFill>
                <a:srgbClr val="8FCBAF"/>
              </a:solidFill>
              <a:latin typeface="微软雅黑" panose="020B0503020204020204" charset="-122"/>
              <a:ea typeface="微软雅黑" panose="020B0503020204020204" charset="-122"/>
            </a:endParaRPr>
          </a:p>
          <a:p>
            <a:pPr algn="ctr"/>
            <a:r>
              <a:rPr b="1" sz="1600" lang="zh-CN">
                <a:solidFill>
                  <a:srgbClr val="2E8B57"/>
                </a:solidFill>
                <a:latin typeface="微软雅黑" panose="020B0503020204020204" charset="-122"/>
                <a:ea typeface="微软雅黑" panose="020B0503020204020204" charset="-122"/>
              </a:rPr>
              <a:t>生态修复</a:t>
            </a:r>
            <a:endParaRPr b="1" sz="1600" lang="zh-CN">
              <a:solidFill>
                <a:srgbClr val="2E8B57"/>
              </a:solidFill>
              <a:latin typeface="微软雅黑" panose="020B0503020204020204" charset="-122"/>
              <a:ea typeface="微软雅黑" panose="020B0503020204020204" charset="-122"/>
            </a:endParaRPr>
          </a:p>
        </p:txBody>
      </p:sp>
      <p:sp>
        <p:nvSpPr>
          <p:cNvPr id="1048814" name="FlowNode3"/>
          <p:cNvSpPr/>
          <p:nvPr/>
        </p:nvSpPr>
        <p:spPr>
          <a:xfrm>
            <a:off x="5086076" y="1280160"/>
            <a:ext cx="1990000" cy="1066800"/>
          </a:xfrm>
          <a:prstGeom prst="roundRect">
            <a:avLst>
              <a:gd name="adj" fmla="val 6000"/>
            </a:avLst>
          </a:prstGeom>
          <a:solidFill>
            <a:srgbClr val="F0FDF4"/>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bIns="36000" lIns="54000" rIns="54000" rtlCol="0" tIns="36000" wrap="square"/>
          <a:p>
            <a:pPr algn="ctr">
              <a:spcAft>
                <a:spcPts val="200"/>
              </a:spcAft>
            </a:pPr>
            <a:r>
              <a:rPr b="1" sz="1300" lang="zh-CN">
                <a:solidFill>
                  <a:srgbClr val="8FCBAF"/>
                </a:solidFill>
                <a:latin typeface="微软雅黑" panose="020B0503020204020204" charset="-122"/>
                <a:ea typeface="微软雅黑" panose="020B0503020204020204" charset="-122"/>
              </a:rPr>
              <a:t>03</a:t>
            </a:r>
            <a:endParaRPr b="1" sz="1300" lang="zh-CN">
              <a:solidFill>
                <a:srgbClr val="8FCBAF"/>
              </a:solidFill>
              <a:latin typeface="微软雅黑" panose="020B0503020204020204" charset="-122"/>
              <a:ea typeface="微软雅黑" panose="020B0503020204020204" charset="-122"/>
            </a:endParaRPr>
          </a:p>
          <a:p>
            <a:pPr algn="ctr"/>
            <a:r>
              <a:rPr b="1" sz="1600" lang="zh-CN">
                <a:solidFill>
                  <a:srgbClr val="2E8B57"/>
                </a:solidFill>
                <a:latin typeface="微软雅黑" panose="020B0503020204020204" charset="-122"/>
                <a:ea typeface="微软雅黑" panose="020B0503020204020204" charset="-122"/>
              </a:rPr>
              <a:t>河岸经营权交易</a:t>
            </a:r>
            <a:endParaRPr b="1" sz="1600" lang="zh-CN">
              <a:solidFill>
                <a:srgbClr val="2E8B57"/>
              </a:solidFill>
              <a:latin typeface="微软雅黑" panose="020B0503020204020204" charset="-122"/>
              <a:ea typeface="微软雅黑" panose="020B0503020204020204" charset="-122"/>
            </a:endParaRPr>
          </a:p>
        </p:txBody>
      </p:sp>
      <p:sp>
        <p:nvSpPr>
          <p:cNvPr id="1048815" name="FlowNode4"/>
          <p:cNvSpPr/>
          <p:nvPr/>
        </p:nvSpPr>
        <p:spPr>
          <a:xfrm>
            <a:off x="7313519" y="1280160"/>
            <a:ext cx="1990000" cy="1066800"/>
          </a:xfrm>
          <a:prstGeom prst="roundRect">
            <a:avLst>
              <a:gd name="adj" fmla="val 6000"/>
            </a:avLst>
          </a:prstGeom>
          <a:solidFill>
            <a:srgbClr val="F0FDF4"/>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bIns="36000" lIns="54000" rIns="54000" rtlCol="0" tIns="36000" wrap="square"/>
          <a:p>
            <a:pPr algn="ctr">
              <a:spcAft>
                <a:spcPts val="200"/>
              </a:spcAft>
            </a:pPr>
            <a:r>
              <a:rPr b="1" sz="1300" lang="zh-CN">
                <a:solidFill>
                  <a:srgbClr val="8FCBAF"/>
                </a:solidFill>
                <a:latin typeface="微软雅黑" panose="020B0503020204020204" charset="-122"/>
                <a:ea typeface="微软雅黑" panose="020B0503020204020204" charset="-122"/>
              </a:rPr>
              <a:t>04</a:t>
            </a:r>
            <a:endParaRPr b="1" sz="1300" lang="zh-CN">
              <a:solidFill>
                <a:srgbClr val="8FCBAF"/>
              </a:solidFill>
              <a:latin typeface="微软雅黑" panose="020B0503020204020204" charset="-122"/>
              <a:ea typeface="微软雅黑" panose="020B0503020204020204" charset="-122"/>
            </a:endParaRPr>
          </a:p>
          <a:p>
            <a:pPr algn="ctr"/>
            <a:r>
              <a:rPr b="1" sz="1600" lang="zh-CN">
                <a:solidFill>
                  <a:srgbClr val="2E8B57"/>
                </a:solidFill>
                <a:latin typeface="微软雅黑" panose="020B0503020204020204" charset="-122"/>
                <a:ea typeface="微软雅黑" panose="020B0503020204020204" charset="-122"/>
              </a:rPr>
              <a:t>产业化</a:t>
            </a:r>
            <a:endParaRPr b="1" sz="1600" lang="zh-CN">
              <a:solidFill>
                <a:srgbClr val="2E8B57"/>
              </a:solidFill>
              <a:latin typeface="微软雅黑" panose="020B0503020204020204" charset="-122"/>
              <a:ea typeface="微软雅黑" panose="020B0503020204020204" charset="-122"/>
            </a:endParaRPr>
          </a:p>
        </p:txBody>
      </p:sp>
      <p:sp>
        <p:nvSpPr>
          <p:cNvPr id="1048816" name="FlowNode5"/>
          <p:cNvSpPr/>
          <p:nvPr/>
        </p:nvSpPr>
        <p:spPr>
          <a:xfrm>
            <a:off x="9540962" y="1280160"/>
            <a:ext cx="1990000" cy="1066800"/>
          </a:xfrm>
          <a:prstGeom prst="roundRect">
            <a:avLst>
              <a:gd name="adj" fmla="val 6000"/>
            </a:avLst>
          </a:prstGeom>
          <a:solidFill>
            <a:srgbClr val="F0FDF4"/>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bIns="36000" lIns="54000" rIns="54000" rtlCol="0" tIns="36000" wrap="square"/>
          <a:p>
            <a:pPr algn="ctr">
              <a:spcAft>
                <a:spcPts val="200"/>
              </a:spcAft>
            </a:pPr>
            <a:r>
              <a:rPr b="1" sz="1300" lang="zh-CN">
                <a:solidFill>
                  <a:srgbClr val="8FCBAF"/>
                </a:solidFill>
                <a:latin typeface="微软雅黑" panose="020B0503020204020204" charset="-122"/>
                <a:ea typeface="微软雅黑" panose="020B0503020204020204" charset="-122"/>
              </a:rPr>
              <a:t>05</a:t>
            </a:r>
            <a:endParaRPr b="1" sz="1300" lang="zh-CN">
              <a:solidFill>
                <a:srgbClr val="8FCBAF"/>
              </a:solidFill>
              <a:latin typeface="微软雅黑" panose="020B0503020204020204" charset="-122"/>
              <a:ea typeface="微软雅黑" panose="020B0503020204020204" charset="-122"/>
            </a:endParaRPr>
          </a:p>
          <a:p>
            <a:pPr algn="ctr"/>
            <a:r>
              <a:rPr b="1" sz="1600" lang="zh-CN">
                <a:solidFill>
                  <a:srgbClr val="2E8B57"/>
                </a:solidFill>
                <a:latin typeface="微软雅黑" panose="020B0503020204020204" charset="-122"/>
                <a:ea typeface="微软雅黑" panose="020B0503020204020204" charset="-122"/>
              </a:rPr>
              <a:t>反哺</a:t>
            </a:r>
            <a:endParaRPr b="1" sz="1600" lang="zh-CN">
              <a:solidFill>
                <a:srgbClr val="2E8B57"/>
              </a:solidFill>
              <a:latin typeface="微软雅黑" panose="020B0503020204020204" charset="-122"/>
              <a:ea typeface="微软雅黑" panose="020B0503020204020204" charset="-122"/>
            </a:endParaRPr>
          </a:p>
        </p:txBody>
      </p:sp>
      <p:sp>
        <p:nvSpPr>
          <p:cNvPr id="1048817" name="FlowArrow1"/>
          <p:cNvSpPr/>
          <p:nvPr/>
        </p:nvSpPr>
        <p:spPr>
          <a:xfrm rot="5400000">
            <a:off x="2679911" y="1733560"/>
            <a:ext cx="120000" cy="160000"/>
          </a:xfrm>
          <a:prstGeom prst="triangle"/>
          <a:solidFill>
            <a:srgbClr val="8FCBAF"/>
          </a:solidFill>
          <a:ln w="6350">
            <a:solidFill>
              <a:srgbClr val="8FCBAF"/>
            </a:solidFill>
          </a:ln>
          <a:effectLst/>
        </p:spPr>
      </p:sp>
      <p:sp>
        <p:nvSpPr>
          <p:cNvPr id="1048818" name="FlowArrow2"/>
          <p:cNvSpPr/>
          <p:nvPr/>
        </p:nvSpPr>
        <p:spPr>
          <a:xfrm rot="5400000">
            <a:off x="4907354" y="1733560"/>
            <a:ext cx="120000" cy="160000"/>
          </a:xfrm>
          <a:prstGeom prst="triangle"/>
          <a:solidFill>
            <a:srgbClr val="8FCBAF"/>
          </a:solidFill>
          <a:ln w="6350">
            <a:solidFill>
              <a:srgbClr val="8FCBAF"/>
            </a:solidFill>
          </a:ln>
          <a:effectLst/>
        </p:spPr>
      </p:sp>
      <p:sp>
        <p:nvSpPr>
          <p:cNvPr id="1048819" name="FlowArrow3"/>
          <p:cNvSpPr/>
          <p:nvPr/>
        </p:nvSpPr>
        <p:spPr>
          <a:xfrm rot="5400000">
            <a:off x="7134797" y="1733560"/>
            <a:ext cx="120000" cy="160000"/>
          </a:xfrm>
          <a:prstGeom prst="triangle"/>
          <a:solidFill>
            <a:srgbClr val="8FCBAF"/>
          </a:solidFill>
          <a:ln w="6350">
            <a:solidFill>
              <a:srgbClr val="8FCBAF"/>
            </a:solidFill>
          </a:ln>
          <a:effectLst/>
        </p:spPr>
      </p:sp>
      <p:sp>
        <p:nvSpPr>
          <p:cNvPr id="1048820" name="FlowArrow4"/>
          <p:cNvSpPr/>
          <p:nvPr/>
        </p:nvSpPr>
        <p:spPr>
          <a:xfrm rot="5400000">
            <a:off x="9362240" y="1733560"/>
            <a:ext cx="120000" cy="160000"/>
          </a:xfrm>
          <a:prstGeom prst="triangle"/>
          <a:solidFill>
            <a:srgbClr val="8FCBAF"/>
          </a:solidFill>
          <a:ln w="6350">
            <a:solidFill>
              <a:srgbClr val="8FCBAF"/>
            </a:solidFill>
          </a:ln>
          <a:effectLst/>
        </p:spPr>
      </p:sp>
      <p:cxnSp>
        <p:nvCxnSpPr>
          <p:cNvPr id="3145731" name="LoopLineR"/>
          <p:cNvCxnSpPr>
            <a:cxnSpLocks/>
          </p:cNvCxnSpPr>
          <p:nvPr/>
        </p:nvCxnSpPr>
        <p:spPr>
          <a:xfrm>
            <a:off x="7280000" y="2430000"/>
            <a:ext cx="4250965" cy="0"/>
          </a:xfrm>
          <a:prstGeom prst="line"/>
          <a:ln w="12700">
            <a:solidFill>
              <a:srgbClr val="9FD3B6"/>
            </a:solidFill>
            <a:prstDash val="dash"/>
          </a:ln>
        </p:spPr>
      </p:cxnSp>
      <p:cxnSp>
        <p:nvCxnSpPr>
          <p:cNvPr id="3145732" name="LoopLineL"/>
          <p:cNvCxnSpPr>
            <a:cxnSpLocks/>
          </p:cNvCxnSpPr>
          <p:nvPr/>
        </p:nvCxnSpPr>
        <p:spPr>
          <a:xfrm flipH="1">
            <a:off x="1626190" y="2430000"/>
            <a:ext cx="4733810" cy="0"/>
          </a:xfrm>
          <a:prstGeom prst="line"/>
          <a:ln w="12700">
            <a:solidFill>
              <a:srgbClr val="9FD3B6"/>
            </a:solidFill>
            <a:prstDash val="dash"/>
            <a:tailEnd type="triangle" w="med" len="med"/>
          </a:ln>
        </p:spPr>
      </p:cxnSp>
      <p:sp>
        <p:nvSpPr>
          <p:cNvPr id="1048821" name="LoopLabel"/>
          <p:cNvSpPr txBox="1"/>
          <p:nvPr/>
        </p:nvSpPr>
        <p:spPr>
          <a:xfrm>
            <a:off x="6360000" y="2310000"/>
            <a:ext cx="920000" cy="240000"/>
          </a:xfrm>
          <a:prstGeom prst="rect"/>
          <a:noFill/>
          <a:ln>
            <a:noFill/>
          </a:ln>
          <a:effectLst/>
        </p:spPr>
        <p:txBody>
          <a:bodyPr anchor="ctr" bIns="0" lIns="0" rIns="0" rtlCol="0" tIns="0" wrap="none"/>
          <a:p>
            <a:pPr algn="ctr"/>
            <a:r>
              <a:rPr b="1" sz="1200" lang="zh-CN">
                <a:solidFill>
                  <a:srgbClr val="7FBFA0"/>
                </a:solidFill>
                <a:latin typeface="微软雅黑" panose="020B0503020204020204" charset="-122"/>
                <a:ea typeface="微软雅黑" panose="020B0503020204020204" charset="-122"/>
              </a:rPr>
              <a:t>闭环运行</a:t>
            </a:r>
            <a:endParaRPr b="1" sz="1200" lang="zh-CN">
              <a:solidFill>
                <a:srgbClr val="7FBFA0"/>
              </a:solidFill>
              <a:latin typeface="微软雅黑" panose="020B0503020204020204" charset="-122"/>
              <a:ea typeface="微软雅黑" panose="020B0503020204020204" charset="-122"/>
            </a:endParaRPr>
          </a:p>
        </p:txBody>
      </p:sp>
      <p:sp>
        <p:nvSpPr>
          <p:cNvPr id="1048822" name="TriCaption"/>
          <p:cNvSpPr txBox="1"/>
          <p:nvPr/>
        </p:nvSpPr>
        <p:spPr>
          <a:xfrm>
            <a:off x="631190" y="3280000"/>
            <a:ext cx="10899775" cy="190000"/>
          </a:xfrm>
          <a:prstGeom prst="rect"/>
          <a:noFill/>
          <a:ln>
            <a:noFill/>
          </a:ln>
          <a:effectLst/>
        </p:spPr>
        <p:txBody>
          <a:bodyPr anchor="ctr" bIns="0" lIns="0" rIns="0" rtlCol="0" tIns="0" wrap="none"/>
          <a:p>
            <a:pPr algn="ctr"/>
            <a:r>
              <a:rPr b="1" sz="1400" lang="zh-CN">
                <a:solidFill>
                  <a:srgbClr val="2E8B57"/>
                </a:solidFill>
                <a:latin typeface="微软雅黑" panose="020B0503020204020204" charset="-122"/>
                <a:ea typeface="微软雅黑" panose="020B0503020204020204" charset="-122"/>
              </a:rPr>
              <a:t>三方合力：分工明确、协同发力</a:t>
            </a:r>
            <a:endParaRPr b="1" sz="1400" lang="zh-CN">
              <a:solidFill>
                <a:srgbClr val="2E8B57"/>
              </a:solidFill>
              <a:latin typeface="微软雅黑" panose="020B0503020204020204" charset="-122"/>
              <a:ea typeface="微软雅黑" panose="020B050302020402020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823"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824" name="TextBox 2"/>
          <p:cNvSpPr txBox="1"/>
          <p:nvPr/>
        </p:nvSpPr>
        <p:spPr>
          <a:xfrm>
            <a:off x="786384" y="420624"/>
            <a:ext cx="10789920" cy="368935"/>
          </a:xfrm>
          <a:prstGeom prst="rect"/>
          <a:noFill/>
        </p:spPr>
        <p:txBody>
          <a:bodyPr anchor="t" bIns="0" lIns="0" rIns="0" tIns="0" wrap="square">
            <a:spAutoFit/>
          </a:bodyPr>
          <a:p>
            <a:pPr algn="l"/>
            <a:r>
              <a:rPr b="1" sz="2400">
                <a:solidFill>
                  <a:srgbClr val="1E4D3A"/>
                </a:solidFill>
                <a:latin typeface="微软雅黑" panose="020B0503020204020204" charset="-122"/>
                <a:ea typeface="微软雅黑" panose="020B0503020204020204" charset="-122"/>
              </a:rPr>
              <a:t>模式成效：治理有效 · 产业增值 · 农民增收</a:t>
            </a:r>
            <a:endParaRPr b="1" sz="2400" lang="zh-CN">
              <a:solidFill>
                <a:srgbClr val="1E4D3A"/>
              </a:solidFill>
              <a:latin typeface="微软雅黑" panose="020B0503020204020204" charset="-122"/>
              <a:ea typeface="微软雅黑" panose="020B0503020204020204" charset="-122"/>
            </a:endParaRPr>
          </a:p>
        </p:txBody>
      </p:sp>
      <p:sp>
        <p:nvSpPr>
          <p:cNvPr id="1048825" name="Rectangle 3"/>
          <p:cNvSpPr/>
          <p:nvPr/>
        </p:nvSpPr>
        <p:spPr>
          <a:xfrm>
            <a:off x="548640" y="1078992"/>
            <a:ext cx="11091672" cy="14630"/>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826" name="TextBox 10"/>
          <p:cNvSpPr txBox="1"/>
          <p:nvPr/>
        </p:nvSpPr>
        <p:spPr>
          <a:xfrm>
            <a:off x="11155680" y="6419088"/>
            <a:ext cx="777240" cy="203201"/>
          </a:xfrm>
          <a:prstGeom prst="rect"/>
          <a:noFill/>
        </p:spPr>
        <p:txBody>
          <a:bodyPr anchor="t" bIns="0" lIns="0" rIns="0" tIns="0" wrap="square">
            <a:spAutoFit/>
          </a:bodyPr>
          <a:p>
            <a:pPr algn="r"/>
            <a:r>
              <a:rPr b="0" sz="1400">
                <a:solidFill>
                  <a:srgbClr val="A3B0A9"/>
                </a:solidFill>
                <a:latin typeface="微软雅黑" panose="020B0503020204020204" charset="-122"/>
                <a:ea typeface="微软雅黑" panose="020B0503020204020204" charset="-122"/>
              </a:rPr>
              <a:t>18</a:t>
            </a:r>
            <a:endParaRPr b="0" sz="1400">
              <a:solidFill>
                <a:srgbClr val="A3B0A9"/>
              </a:solidFill>
              <a:latin typeface="微软雅黑" panose="020B0503020204020204" charset="-122"/>
              <a:ea typeface="微软雅黑" panose="020B0503020204020204" charset="-122"/>
            </a:endParaRPr>
          </a:p>
        </p:txBody>
      </p:sp>
      <p:sp>
        <p:nvSpPr>
          <p:cNvPr id="1048827" name="Rounded Rectangle 8"/>
          <p:cNvSpPr/>
          <p:nvPr/>
        </p:nvSpPr>
        <p:spPr>
          <a:xfrm>
            <a:off x="631190" y="2300000"/>
            <a:ext cx="3500000" cy="180000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600">
                <a:solidFill>
                  <a:srgbClr val="2E8B57"/>
                </a:solidFill>
                <a:latin typeface="微软雅黑" panose="020B0503020204020204" charset="-122"/>
                <a:ea typeface="微软雅黑" panose="020B0503020204020204" charset="-122"/>
              </a:rPr>
              <a:t>治理有效</a:t>
            </a:r>
            <a:endParaRPr b="1" sz="1600">
              <a:solidFill>
                <a:srgbClr val="2E8B57"/>
              </a:solidFill>
              <a:latin typeface="微软雅黑" panose="020B0503020204020204" charset="-122"/>
              <a:ea typeface="微软雅黑" panose="020B0503020204020204" charset="-122"/>
            </a:endParaRPr>
          </a:p>
          <a:p>
            <a:pPr algn="ctr">
              <a:spcAft>
                <a:spcPts val="400"/>
              </a:spcAft>
            </a:pPr>
            <a:br>
              <a:rPr b="0" sz="1600">
                <a:solidFill>
                  <a:srgbClr val="445850"/>
                </a:solidFill>
                <a:latin typeface="微软雅黑" panose="020B0503020204020204" charset="-122"/>
                <a:ea typeface="微软雅黑" panose="020B0503020204020204" charset="-122"/>
              </a:rPr>
            </a:br>
            <a:r>
              <a:rPr b="0" sz="1600" lang="zh-CN">
                <a:solidFill>
                  <a:srgbClr val="445850"/>
                </a:solidFill>
                <a:latin typeface="微软雅黑" panose="020B0503020204020204" charset="-122"/>
                <a:ea typeface="微软雅黑" panose="020B0503020204020204" charset="-122"/>
              </a:rPr>
              <a:t>河道水质改善、岸坡绿化成景。</a:t>
            </a:r>
            <a:endParaRPr b="0" sz="1600">
              <a:solidFill>
                <a:srgbClr val="445850"/>
              </a:solidFill>
              <a:latin typeface="微软雅黑" panose="020B0503020204020204" charset="-122"/>
              <a:ea typeface="微软雅黑" panose="020B0503020204020204" charset="-122"/>
            </a:endParaRPr>
          </a:p>
        </p:txBody>
      </p:sp>
      <p:sp>
        <p:nvSpPr>
          <p:cNvPr id="1048828" name="Rounded Rectangle 8"/>
          <p:cNvSpPr/>
          <p:nvPr/>
        </p:nvSpPr>
        <p:spPr>
          <a:xfrm>
            <a:off x="4331190" y="2300000"/>
            <a:ext cx="3500000" cy="180000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600">
                <a:solidFill>
                  <a:srgbClr val="2E8B57"/>
                </a:solidFill>
                <a:latin typeface="微软雅黑" panose="020B0503020204020204" charset="-122"/>
                <a:ea typeface="微软雅黑" panose="020B0503020204020204" charset="-122"/>
              </a:rPr>
              <a:t>产业增值</a:t>
            </a:r>
            <a:endParaRPr b="1" sz="1600">
              <a:solidFill>
                <a:srgbClr val="2E8B57"/>
              </a:solidFill>
              <a:latin typeface="微软雅黑" panose="020B0503020204020204" charset="-122"/>
              <a:ea typeface="微软雅黑" panose="020B0503020204020204" charset="-122"/>
            </a:endParaRPr>
          </a:p>
          <a:p>
            <a:pPr algn="ctr">
              <a:spcAft>
                <a:spcPts val="400"/>
              </a:spcAft>
            </a:pPr>
            <a:endParaRPr b="1" sz="1450">
              <a:solidFill>
                <a:srgbClr val="2E8B57"/>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杞柳、芦竹、玫瑰产业成型，</a:t>
            </a:r>
            <a:br>
              <a:rPr b="0" sz="1600">
                <a:solidFill>
                  <a:srgbClr val="445850"/>
                </a:solidFill>
                <a:latin typeface="微软雅黑" panose="020B0503020204020204" charset="-122"/>
                <a:ea typeface="微软雅黑" panose="020B0503020204020204" charset="-122"/>
              </a:rPr>
            </a:br>
            <a:r>
              <a:rPr b="0" sz="1600" lang="zh-CN">
                <a:solidFill>
                  <a:srgbClr val="445850"/>
                </a:solidFill>
                <a:latin typeface="微软雅黑" panose="020B0503020204020204" charset="-122"/>
                <a:ea typeface="微软雅黑" panose="020B0503020204020204" charset="-122"/>
              </a:rPr>
              <a:t>产业链总投资 20 亿元。</a:t>
            </a:r>
            <a:endParaRPr b="0" sz="1600">
              <a:solidFill>
                <a:srgbClr val="445850"/>
              </a:solidFill>
              <a:latin typeface="微软雅黑" panose="020B0503020204020204" charset="-122"/>
              <a:ea typeface="微软雅黑" panose="020B0503020204020204" charset="-122"/>
            </a:endParaRPr>
          </a:p>
        </p:txBody>
      </p:sp>
      <p:sp>
        <p:nvSpPr>
          <p:cNvPr id="1048829" name="Rounded Rectangle 8"/>
          <p:cNvSpPr/>
          <p:nvPr/>
        </p:nvSpPr>
        <p:spPr>
          <a:xfrm>
            <a:off x="8031190" y="2300000"/>
            <a:ext cx="3500000" cy="180000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600">
                <a:solidFill>
                  <a:srgbClr val="2E8B57"/>
                </a:solidFill>
                <a:latin typeface="微软雅黑" panose="020B0503020204020204" charset="-122"/>
                <a:ea typeface="微软雅黑" panose="020B0503020204020204" charset="-122"/>
              </a:rPr>
              <a:t>农民增收</a:t>
            </a:r>
            <a:endParaRPr b="1" sz="1600">
              <a:solidFill>
                <a:srgbClr val="2E8B57"/>
              </a:solidFill>
              <a:latin typeface="微软雅黑" panose="020B0503020204020204" charset="-122"/>
              <a:ea typeface="微软雅黑" panose="020B0503020204020204" charset="-122"/>
            </a:endParaRPr>
          </a:p>
          <a:p>
            <a:pPr algn="ctr">
              <a:spcAft>
                <a:spcPts val="400"/>
              </a:spcAft>
            </a:pPr>
            <a:endParaRPr b="1" sz="1450">
              <a:solidFill>
                <a:srgbClr val="2E8B57"/>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租金、薪金、收购收益，</a:t>
            </a:r>
            <a:br>
              <a:rPr b="0" sz="1600">
                <a:solidFill>
                  <a:srgbClr val="445850"/>
                </a:solidFill>
                <a:latin typeface="微软雅黑" panose="020B0503020204020204" charset="-122"/>
                <a:ea typeface="微软雅黑" panose="020B0503020204020204" charset="-122"/>
              </a:rPr>
            </a:br>
            <a:r>
              <a:rPr b="0" sz="1600" lang="zh-CN">
                <a:solidFill>
                  <a:srgbClr val="445850"/>
                </a:solidFill>
                <a:latin typeface="微软雅黑" panose="020B0503020204020204" charset="-122"/>
                <a:ea typeface="微软雅黑" panose="020B0503020204020204" charset="-122"/>
              </a:rPr>
              <a:t>带动农民与村集体持续增收。</a:t>
            </a:r>
            <a:endParaRPr b="0" sz="1600">
              <a:solidFill>
                <a:srgbClr val="445850"/>
              </a:solidFill>
              <a:latin typeface="微软雅黑" panose="020B0503020204020204" charset="-122"/>
              <a:ea typeface="微软雅黑" panose="020B0503020204020204" charset="-122"/>
            </a:endParaRPr>
          </a:p>
        </p:txBody>
      </p:sp>
      <p:sp>
        <p:nvSpPr>
          <p:cNvPr id="1048830" name="SummaryBar"/>
          <p:cNvSpPr/>
          <p:nvPr/>
        </p:nvSpPr>
        <p:spPr>
          <a:xfrm>
            <a:off x="631190" y="4600000"/>
            <a:ext cx="10899775" cy="720000"/>
          </a:xfrm>
          <a:prstGeom prst="roundRect">
            <a:avLst>
              <a:gd name="adj" fmla="val 9000"/>
            </a:avLst>
          </a:prstGeom>
          <a:solidFill>
            <a:srgbClr val="F0FDF4"/>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bIns="30000" lIns="256032" rIns="219456" rtlCol="0" tIns="30000" wrap="square"/>
          <a:p>
            <a:pPr algn="ctr">
              <a:lnSpc>
                <a:spcPct val="112000"/>
              </a:lnSpc>
            </a:pPr>
            <a:r>
              <a:rPr b="1" sz="1600" lang="zh-CN">
                <a:solidFill>
                  <a:srgbClr val="2E8B57"/>
                </a:solidFill>
                <a:latin typeface="微软雅黑" panose="020B0503020204020204" charset="-122"/>
                <a:ea typeface="微软雅黑" panose="020B0503020204020204" charset="-122"/>
              </a:rPr>
              <a:t>三重效益同向发力，共同支撑共同富裕与乡村振兴。</a:t>
            </a:r>
            <a:endParaRPr b="1" sz="1600" lang="zh-CN">
              <a:solidFill>
                <a:srgbClr val="2E8B57"/>
              </a:solidFill>
              <a:latin typeface="微软雅黑" panose="020B0503020204020204" charset="-122"/>
              <a:ea typeface="微软雅黑" panose="020B050302020402020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p:grpSpPr>
      <p:sp>
        <p:nvSpPr>
          <p:cNvPr id="1048831" name="Rectangle 1"/>
          <p:cNvSpPr/>
          <p:nvPr/>
        </p:nvSpPr>
        <p:spPr>
          <a:xfrm>
            <a:off x="548640" y="475488"/>
            <a:ext cx="82296" cy="475488"/>
          </a:xfrm>
          <a:prstGeom prst="rect"/>
          <a:solidFill>
            <a:srgbClr val="2E8B5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832" name="TextBox 2"/>
          <p:cNvSpPr txBox="1"/>
          <p:nvPr/>
        </p:nvSpPr>
        <p:spPr>
          <a:xfrm>
            <a:off x="786384" y="420624"/>
            <a:ext cx="10789920" cy="460375"/>
          </a:xfrm>
          <a:prstGeom prst="rect"/>
          <a:noFill/>
        </p:spPr>
        <p:txBody>
          <a:bodyPr wrap="square">
            <a:spAutoFit/>
          </a:bodyPr>
          <a:p>
            <a:r>
              <a:rPr b="1" sz="2400" lang="zh-CN">
                <a:solidFill>
                  <a:srgbClr val="1E4D3A"/>
                </a:solidFill>
                <a:latin typeface="微软雅黑" panose="020B0503020204020204" charset="-122"/>
                <a:ea typeface="微软雅黑" panose="020B0503020204020204" charset="-122"/>
              </a:rPr>
              <a:t>治理有效</a:t>
            </a:r>
            <a:r>
              <a:rPr altLang="zh-CN" b="1" sz="2400" lang="en-US">
                <a:solidFill>
                  <a:srgbClr val="1E4D3A"/>
                </a:solidFill>
                <a:latin typeface="微软雅黑" panose="020B0503020204020204" charset="-122"/>
                <a:ea typeface="微软雅黑" panose="020B0503020204020204" charset="-122"/>
              </a:rPr>
              <a:t>·</a:t>
            </a:r>
            <a:r>
              <a:rPr b="1" sz="2400">
                <a:solidFill>
                  <a:srgbClr val="1E4D3A"/>
                </a:solidFill>
                <a:latin typeface="微软雅黑" panose="020B0503020204020204" charset="-122"/>
                <a:ea typeface="微软雅黑" panose="020B0503020204020204" charset="-122"/>
              </a:rPr>
              <a:t>长效管护</a:t>
            </a:r>
            <a:endParaRPr b="1" sz="2400">
              <a:solidFill>
                <a:srgbClr val="1E4D3A"/>
              </a:solidFill>
              <a:latin typeface="微软雅黑" panose="020B0503020204020204" charset="-122"/>
              <a:ea typeface="微软雅黑" panose="020B0503020204020204" charset="-122"/>
            </a:endParaRPr>
          </a:p>
        </p:txBody>
      </p:sp>
      <p:sp>
        <p:nvSpPr>
          <p:cNvPr id="1048833" name="Rectangle 3"/>
          <p:cNvSpPr/>
          <p:nvPr/>
        </p:nvSpPr>
        <p:spPr>
          <a:xfrm>
            <a:off x="548640" y="1078992"/>
            <a:ext cx="11091672" cy="18288"/>
          </a:xfrm>
          <a:prstGeom prst="rect"/>
          <a:solidFill>
            <a:srgbClr val="D9E9E0"/>
          </a:solidFill>
          <a:ln>
            <a:noFill/>
          </a:ln>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834" name="TextBox 5"/>
          <p:cNvSpPr txBox="1"/>
          <p:nvPr/>
        </p:nvSpPr>
        <p:spPr>
          <a:xfrm>
            <a:off x="11155680" y="6419088"/>
            <a:ext cx="386081" cy="294641"/>
          </a:xfrm>
          <a:prstGeom prst="rect"/>
          <a:noFill/>
        </p:spPr>
        <p:txBody>
          <a:bodyPr wrap="none">
            <a:spAutoFit/>
          </a:bodyPr>
          <a:p>
            <a:r>
              <a:rPr b="0" sz="1400">
                <a:solidFill>
                  <a:srgbClr val="A3B0A9"/>
                </a:solidFill>
                <a:latin typeface="微软雅黑" panose="020B0503020204020204" charset="-122"/>
                <a:ea typeface="微软雅黑" panose="020B0503020204020204" charset="-122"/>
              </a:rPr>
              <a:t>21</a:t>
            </a:r>
            <a:endParaRPr b="0" sz="1400">
              <a:solidFill>
                <a:srgbClr val="A3B0A9"/>
              </a:solidFill>
              <a:latin typeface="微软雅黑" panose="020B0503020204020204" charset="-122"/>
              <a:ea typeface="微软雅黑" panose="020B0503020204020204" charset="-122"/>
            </a:endParaRPr>
          </a:p>
        </p:txBody>
      </p:sp>
      <p:sp>
        <p:nvSpPr>
          <p:cNvPr id="1048835" name="Rounded Rectangle 6"/>
          <p:cNvSpPr/>
          <p:nvPr/>
        </p:nvSpPr>
        <p:spPr>
          <a:xfrm>
            <a:off x="548640" y="1298448"/>
            <a:ext cx="5806440" cy="1572768"/>
          </a:xfrm>
          <a:prstGeom prst="roundRect">
            <a:avLst>
              <a:gd name="adj" fmla="val 5500"/>
            </a:avLst>
          </a:prstGeom>
          <a:solidFill>
            <a:srgbClr val="F6FAF8"/>
          </a:solidFill>
          <a:ln w="12700">
            <a:solidFill>
              <a:srgbClr val="D9E9E0"/>
            </a:solidFill>
          </a:ln>
        </p:spPr>
        <p:style>
          <a:lnRef idx="1">
            <a:schemeClr val="accent1"/>
          </a:lnRef>
          <a:fillRef idx="3">
            <a:schemeClr val="accent1"/>
          </a:fillRef>
          <a:effectRef idx="2">
            <a:schemeClr val="accent1"/>
          </a:effectRef>
          <a:fontRef idx="minor">
            <a:schemeClr val="lt1"/>
          </a:fontRef>
        </p:style>
        <p:txBody>
          <a:bodyPr anchor="ctr" bIns="91440" lIns="237744" rIns="201168" rtlCol="0" tIns="146304" wrap="square"/>
          <a:p>
            <a:pPr algn="ctr"/>
            <a:r>
              <a:rPr b="1" sz="1400">
                <a:solidFill>
                  <a:srgbClr val="2E8B57"/>
                </a:solidFill>
                <a:latin typeface="微软雅黑" panose="020B0503020204020204" charset="-122"/>
                <a:ea typeface="微软雅黑" panose="020B0503020204020204" charset="-122"/>
              </a:rPr>
              <a:t>01　</a:t>
            </a:r>
            <a:r>
              <a:rPr b="1" sz="1600">
                <a:solidFill>
                  <a:srgbClr val="1E4D3A"/>
                </a:solidFill>
                <a:latin typeface="微软雅黑" panose="020B0503020204020204" charset="-122"/>
                <a:ea typeface="微软雅黑" panose="020B0503020204020204" charset="-122"/>
              </a:rPr>
              <a:t>河长制</a:t>
            </a:r>
            <a:r>
              <a:rPr b="1" sz="1600" lang="zh-CN">
                <a:solidFill>
                  <a:srgbClr val="1E4D3A"/>
                </a:solidFill>
                <a:latin typeface="微软雅黑" panose="020B0503020204020204" charset="-122"/>
                <a:ea typeface="微软雅黑" panose="020B0503020204020204" charset="-122"/>
              </a:rPr>
              <a:t>保障</a:t>
            </a:r>
            <a:endParaRPr b="1" sz="1500">
              <a:solidFill>
                <a:srgbClr val="1E4D3A"/>
              </a:solidFill>
              <a:latin typeface="微软雅黑" panose="020B0503020204020204" charset="-122"/>
              <a:ea typeface="微软雅黑" panose="020B0503020204020204" charset="-122"/>
            </a:endParaRPr>
          </a:p>
          <a:p>
            <a:pPr algn="ctr"/>
            <a:endParaRPr b="1" sz="1600">
              <a:solidFill>
                <a:srgbClr val="2E8B57"/>
              </a:solidFill>
              <a:latin typeface="微软雅黑" panose="020B0503020204020204" charset="-122"/>
              <a:ea typeface="微软雅黑" panose="020B0503020204020204" charset="-122"/>
            </a:endParaRPr>
          </a:p>
          <a:p>
            <a:r>
              <a:rPr b="0" sz="1600">
                <a:solidFill>
                  <a:srgbClr val="445850"/>
                </a:solidFill>
                <a:latin typeface="微软雅黑" panose="020B0503020204020204" charset="-122"/>
                <a:ea typeface="微软雅黑" panose="020B0503020204020204" charset="-122"/>
              </a:rPr>
              <a:t>河长牵头、分级负责，管护责任落实到人。</a:t>
            </a:r>
            <a:endParaRPr b="0" sz="1600">
              <a:solidFill>
                <a:srgbClr val="445850"/>
              </a:solidFill>
              <a:latin typeface="微软雅黑" panose="020B0503020204020204" charset="-122"/>
              <a:ea typeface="微软雅黑" panose="020B0503020204020204" charset="-122"/>
            </a:endParaRPr>
          </a:p>
        </p:txBody>
      </p:sp>
      <p:sp>
        <p:nvSpPr>
          <p:cNvPr id="1048836" name="Rounded Rectangle 7"/>
          <p:cNvSpPr/>
          <p:nvPr/>
        </p:nvSpPr>
        <p:spPr>
          <a:xfrm>
            <a:off x="548640" y="2980944"/>
            <a:ext cx="5806440" cy="1572768"/>
          </a:xfrm>
          <a:prstGeom prst="roundRect">
            <a:avLst>
              <a:gd name="adj" fmla="val 5500"/>
            </a:avLst>
          </a:prstGeom>
          <a:solidFill>
            <a:srgbClr val="F6FAF8"/>
          </a:solidFill>
          <a:ln w="12700">
            <a:solidFill>
              <a:srgbClr val="D9E9E0"/>
            </a:solidFill>
          </a:ln>
        </p:spPr>
        <p:style>
          <a:lnRef idx="1">
            <a:schemeClr val="accent1"/>
          </a:lnRef>
          <a:fillRef idx="3">
            <a:schemeClr val="accent1"/>
          </a:fillRef>
          <a:effectRef idx="2">
            <a:schemeClr val="accent1"/>
          </a:effectRef>
          <a:fontRef idx="minor">
            <a:schemeClr val="lt1"/>
          </a:fontRef>
        </p:style>
        <p:txBody>
          <a:bodyPr anchor="ctr" bIns="91440" lIns="237744" rIns="201168" rtlCol="0" tIns="146304" wrap="square"/>
          <a:p>
            <a:pPr algn="ctr"/>
            <a:r>
              <a:rPr b="1" sz="1400">
                <a:solidFill>
                  <a:srgbClr val="2E8B57"/>
                </a:solidFill>
                <a:latin typeface="微软雅黑" panose="020B0503020204020204" charset="-122"/>
                <a:ea typeface="微软雅黑" panose="020B0503020204020204" charset="-122"/>
              </a:rPr>
              <a:t>02　</a:t>
            </a:r>
            <a:r>
              <a:rPr b="1" sz="1600">
                <a:solidFill>
                  <a:srgbClr val="1E4D3A"/>
                </a:solidFill>
                <a:latin typeface="微软雅黑" panose="020B0503020204020204" charset="-122"/>
                <a:ea typeface="微软雅黑" panose="020B0503020204020204" charset="-122"/>
              </a:rPr>
              <a:t>智</a:t>
            </a:r>
            <a:r>
              <a:rPr b="1" sz="1600" lang="zh-CN">
                <a:solidFill>
                  <a:srgbClr val="1E4D3A"/>
                </a:solidFill>
                <a:latin typeface="微软雅黑" panose="020B0503020204020204" charset="-122"/>
                <a:ea typeface="微软雅黑" panose="020B0503020204020204" charset="-122"/>
              </a:rPr>
              <a:t>能</a:t>
            </a:r>
            <a:r>
              <a:rPr b="1" sz="1600">
                <a:solidFill>
                  <a:srgbClr val="1E4D3A"/>
                </a:solidFill>
                <a:latin typeface="微软雅黑" panose="020B0503020204020204" charset="-122"/>
                <a:ea typeface="微软雅黑" panose="020B0503020204020204" charset="-122"/>
              </a:rPr>
              <a:t>化运维</a:t>
            </a:r>
            <a:endParaRPr b="1" sz="1500">
              <a:solidFill>
                <a:srgbClr val="1E4D3A"/>
              </a:solidFill>
              <a:latin typeface="微软雅黑" panose="020B0503020204020204" charset="-122"/>
              <a:ea typeface="微软雅黑" panose="020B0503020204020204" charset="-122"/>
            </a:endParaRPr>
          </a:p>
          <a:p>
            <a:pPr algn="ctr"/>
            <a:endParaRPr b="1" sz="1400">
              <a:solidFill>
                <a:srgbClr val="2E8B57"/>
              </a:solidFill>
              <a:latin typeface="微软雅黑" panose="020B0503020204020204" charset="-122"/>
              <a:ea typeface="微软雅黑" panose="020B0503020204020204" charset="-122"/>
            </a:endParaRPr>
          </a:p>
          <a:p>
            <a:r>
              <a:rPr b="0" sz="1600">
                <a:solidFill>
                  <a:srgbClr val="445850"/>
                </a:solidFill>
                <a:latin typeface="微软雅黑" panose="020B0503020204020204" charset="-122"/>
                <a:ea typeface="微软雅黑" panose="020B0503020204020204" charset="-122"/>
              </a:rPr>
              <a:t>依托智慧水务平台实时监测，智能巡河、及时处置。</a:t>
            </a:r>
            <a:endParaRPr b="0" sz="1600">
              <a:solidFill>
                <a:srgbClr val="445850"/>
              </a:solidFill>
              <a:latin typeface="微软雅黑" panose="020B0503020204020204" charset="-122"/>
              <a:ea typeface="微软雅黑" panose="020B0503020204020204" charset="-122"/>
            </a:endParaRPr>
          </a:p>
        </p:txBody>
      </p:sp>
      <p:sp>
        <p:nvSpPr>
          <p:cNvPr id="1048837" name="Rounded Rectangle 8"/>
          <p:cNvSpPr/>
          <p:nvPr/>
        </p:nvSpPr>
        <p:spPr>
          <a:xfrm>
            <a:off x="548640" y="4663440"/>
            <a:ext cx="5806440" cy="1572768"/>
          </a:xfrm>
          <a:prstGeom prst="roundRect">
            <a:avLst>
              <a:gd name="adj" fmla="val 5500"/>
            </a:avLst>
          </a:prstGeom>
          <a:solidFill>
            <a:srgbClr val="F6FAF8"/>
          </a:solidFill>
          <a:ln w="12700">
            <a:solidFill>
              <a:srgbClr val="D9E9E0"/>
            </a:solidFill>
          </a:ln>
        </p:spPr>
        <p:style>
          <a:lnRef idx="1">
            <a:schemeClr val="accent1"/>
          </a:lnRef>
          <a:fillRef idx="3">
            <a:schemeClr val="accent1"/>
          </a:fillRef>
          <a:effectRef idx="2">
            <a:schemeClr val="accent1"/>
          </a:effectRef>
          <a:fontRef idx="minor">
            <a:schemeClr val="lt1"/>
          </a:fontRef>
        </p:style>
        <p:txBody>
          <a:bodyPr anchor="ctr" bIns="91440" lIns="237744" rIns="201168" rtlCol="0" tIns="146304" wrap="square"/>
          <a:p>
            <a:pPr algn="ctr"/>
            <a:r>
              <a:rPr b="1" sz="1400">
                <a:solidFill>
                  <a:srgbClr val="2E8B57"/>
                </a:solidFill>
                <a:latin typeface="微软雅黑" panose="020B0503020204020204" charset="-122"/>
                <a:ea typeface="微软雅黑" panose="020B0503020204020204" charset="-122"/>
              </a:rPr>
              <a:t>03　</a:t>
            </a:r>
            <a:r>
              <a:rPr b="1" sz="1600">
                <a:solidFill>
                  <a:srgbClr val="1E4D3A"/>
                </a:solidFill>
                <a:latin typeface="微软雅黑" panose="020B0503020204020204" charset="-122"/>
                <a:ea typeface="微软雅黑" panose="020B0503020204020204" charset="-122"/>
              </a:rPr>
              <a:t>专项资金池</a:t>
            </a:r>
            <a:endParaRPr b="1" sz="1500">
              <a:solidFill>
                <a:srgbClr val="1E4D3A"/>
              </a:solidFill>
              <a:latin typeface="微软雅黑" panose="020B0503020204020204" charset="-122"/>
              <a:ea typeface="微软雅黑" panose="020B0503020204020204" charset="-122"/>
            </a:endParaRPr>
          </a:p>
          <a:p>
            <a:pPr algn="ctr"/>
            <a:endParaRPr b="1" sz="1400">
              <a:solidFill>
                <a:srgbClr val="2E8B57"/>
              </a:solidFill>
              <a:latin typeface="微软雅黑" panose="020B0503020204020204" charset="-122"/>
              <a:ea typeface="微软雅黑" panose="020B0503020204020204" charset="-122"/>
            </a:endParaRPr>
          </a:p>
          <a:p>
            <a:r>
              <a:rPr b="0" sz="1600">
                <a:solidFill>
                  <a:srgbClr val="445850"/>
                </a:solidFill>
                <a:latin typeface="微软雅黑" panose="020B0503020204020204" charset="-122"/>
                <a:ea typeface="微软雅黑" panose="020B0503020204020204" charset="-122"/>
              </a:rPr>
              <a:t>设立管护专项资金，专款专用，兜底长效管护。</a:t>
            </a:r>
            <a:endParaRPr b="0" sz="1600">
              <a:solidFill>
                <a:srgbClr val="445850"/>
              </a:solidFill>
              <a:latin typeface="微软雅黑" panose="020B0503020204020204" charset="-122"/>
              <a:ea typeface="微软雅黑" panose="020B0503020204020204" charset="-122"/>
            </a:endParaRPr>
          </a:p>
        </p:txBody>
      </p:sp>
      <p:pic>
        <p:nvPicPr>
          <p:cNvPr id="2097164" name="Picture 9" descr="image.jpeg"/>
          <p:cNvPicPr>
            <a:picLocks noChangeAspect="1"/>
          </p:cNvPicPr>
          <p:nvPr/>
        </p:nvPicPr>
        <p:blipFill>
          <a:blip xmlns:r="http://schemas.openxmlformats.org/officeDocument/2006/relationships" r:embed="rId1"/>
          <a:srcRect l="23020" r="23020"/>
          <a:stretch>
            <a:fillRect/>
          </a:stretch>
        </p:blipFill>
        <p:spPr>
          <a:xfrm>
            <a:off x="7639685" y="1298575"/>
            <a:ext cx="4000500" cy="4937760"/>
          </a:xfrm>
          <a:prstGeom prst="rec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70" name=""/>
        <p:cNvGrpSpPr/>
        <p:nvPr/>
      </p:nvGrpSpPr>
      <p:grpSpPr>
        <a:xfrm>
          <a:off x="0" y="0"/>
          <a:ext cx="0" cy="0"/>
          <a:chOff x="0" y="0"/>
          <a:chExt cx="0" cy="0"/>
        </a:xfrm>
      </p:grpSpPr>
      <p:sp>
        <p:nvSpPr>
          <p:cNvPr id="1048859"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860" name="TextBox 2"/>
          <p:cNvSpPr txBox="1"/>
          <p:nvPr/>
        </p:nvSpPr>
        <p:spPr>
          <a:xfrm>
            <a:off x="786384" y="420624"/>
            <a:ext cx="10789920" cy="368935"/>
          </a:xfrm>
          <a:prstGeom prst="rect"/>
          <a:noFill/>
        </p:spPr>
        <p:txBody>
          <a:bodyPr anchor="t" bIns="0" lIns="0" rIns="0" tIns="0" wrap="square">
            <a:spAutoFit/>
          </a:bodyPr>
          <a:p>
            <a:pPr algn="l"/>
            <a:r>
              <a:rPr b="1" sz="2400">
                <a:solidFill>
                  <a:srgbClr val="1E4D3A"/>
                </a:solidFill>
                <a:latin typeface="微软雅黑" panose="020B0503020204020204" charset="-122"/>
                <a:ea typeface="微软雅黑" panose="020B0503020204020204" charset="-122"/>
              </a:rPr>
              <a:t>农民增收</a:t>
            </a:r>
            <a:endParaRPr b="1" sz="2400">
              <a:solidFill>
                <a:srgbClr val="1E4D3A"/>
              </a:solidFill>
              <a:latin typeface="微软雅黑" panose="020B0503020204020204" charset="-122"/>
              <a:ea typeface="微软雅黑" panose="020B0503020204020204" charset="-122"/>
            </a:endParaRPr>
          </a:p>
        </p:txBody>
      </p:sp>
      <p:sp>
        <p:nvSpPr>
          <p:cNvPr id="1048861" name="Rectangle 3"/>
          <p:cNvSpPr/>
          <p:nvPr/>
        </p:nvSpPr>
        <p:spPr>
          <a:xfrm>
            <a:off x="548640" y="1078992"/>
            <a:ext cx="11091672" cy="14630"/>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862" name="TextBox 5"/>
          <p:cNvSpPr txBox="1"/>
          <p:nvPr/>
        </p:nvSpPr>
        <p:spPr>
          <a:xfrm>
            <a:off x="11155680" y="6419088"/>
            <a:ext cx="777240" cy="203201"/>
          </a:xfrm>
          <a:prstGeom prst="rect"/>
          <a:noFill/>
        </p:spPr>
        <p:txBody>
          <a:bodyPr anchor="t" bIns="0" lIns="0" rIns="0" tIns="0" wrap="square">
            <a:spAutoFit/>
          </a:bodyPr>
          <a:p>
            <a:pPr algn="r"/>
            <a:r>
              <a:rPr b="0" sz="1400">
                <a:solidFill>
                  <a:srgbClr val="A3B0A9"/>
                </a:solidFill>
                <a:latin typeface="微软雅黑" panose="020B0503020204020204" charset="-122"/>
                <a:ea typeface="微软雅黑" panose="020B0503020204020204" charset="-122"/>
              </a:rPr>
              <a:t>19</a:t>
            </a:r>
            <a:endParaRPr b="0" sz="1400">
              <a:solidFill>
                <a:srgbClr val="A3B0A9"/>
              </a:solidFill>
              <a:latin typeface="微软雅黑" panose="020B0503020204020204" charset="-122"/>
              <a:ea typeface="微软雅黑" panose="020B0503020204020204" charset="-122"/>
            </a:endParaRPr>
          </a:p>
        </p:txBody>
      </p:sp>
      <p:sp>
        <p:nvSpPr>
          <p:cNvPr id="1048863" name="Rounded Rectangle 6"/>
          <p:cNvSpPr/>
          <p:nvPr/>
        </p:nvSpPr>
        <p:spPr>
          <a:xfrm>
            <a:off x="548640" y="1298448"/>
            <a:ext cx="5806440" cy="1572768"/>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01　</a:t>
            </a:r>
            <a:r>
              <a:rPr b="1" sz="1600">
                <a:solidFill>
                  <a:srgbClr val="1E4D3A"/>
                </a:solidFill>
                <a:latin typeface="微软雅黑" panose="020B0503020204020204" charset="-122"/>
                <a:ea typeface="微软雅黑" panose="020B0503020204020204" charset="-122"/>
              </a:rPr>
              <a:t>土地租赁</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村集体将河坡土地流转给种植企业，每亩每年收益不低于 300 元，进一步壮大村集体经济。</a:t>
            </a:r>
            <a:endParaRPr b="0" sz="1600">
              <a:solidFill>
                <a:srgbClr val="445850"/>
              </a:solidFill>
              <a:latin typeface="微软雅黑" panose="020B0503020204020204" charset="-122"/>
              <a:ea typeface="微软雅黑" panose="020B0503020204020204" charset="-122"/>
            </a:endParaRPr>
          </a:p>
        </p:txBody>
      </p:sp>
      <p:sp>
        <p:nvSpPr>
          <p:cNvPr id="1048864" name="Rounded Rectangle 7"/>
          <p:cNvSpPr/>
          <p:nvPr/>
        </p:nvSpPr>
        <p:spPr>
          <a:xfrm>
            <a:off x="548640" y="2980944"/>
            <a:ext cx="5806440" cy="1572768"/>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02　</a:t>
            </a:r>
            <a:r>
              <a:rPr b="1" sz="1600">
                <a:solidFill>
                  <a:srgbClr val="1E4D3A"/>
                </a:solidFill>
                <a:latin typeface="微软雅黑" panose="020B0503020204020204" charset="-122"/>
                <a:ea typeface="微软雅黑" panose="020B0503020204020204" charset="-122"/>
              </a:rPr>
              <a:t>劳务用工</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种植、管护、采收等用工优先吸纳本地农民，就近就业、日结薪资，每日收入不低于 120 元。</a:t>
            </a:r>
            <a:endParaRPr b="0" sz="1600">
              <a:solidFill>
                <a:srgbClr val="445850"/>
              </a:solidFill>
              <a:latin typeface="微软雅黑" panose="020B0503020204020204" charset="-122"/>
              <a:ea typeface="微软雅黑" panose="020B0503020204020204" charset="-122"/>
            </a:endParaRPr>
          </a:p>
        </p:txBody>
      </p:sp>
      <p:sp>
        <p:nvSpPr>
          <p:cNvPr id="1048865" name="Rounded Rectangle 8"/>
          <p:cNvSpPr/>
          <p:nvPr/>
        </p:nvSpPr>
        <p:spPr>
          <a:xfrm>
            <a:off x="548640" y="4663440"/>
            <a:ext cx="5806440" cy="1572768"/>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03　</a:t>
            </a:r>
            <a:r>
              <a:rPr b="1" sz="1600">
                <a:solidFill>
                  <a:srgbClr val="1E4D3A"/>
                </a:solidFill>
                <a:latin typeface="微软雅黑" panose="020B0503020204020204" charset="-122"/>
                <a:ea typeface="微软雅黑" panose="020B0503020204020204" charset="-122"/>
              </a:rPr>
              <a:t>订单收购</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企业以保底价收购种植产出、锁定销路，种植户亩均年增收 150—300 元。</a:t>
            </a:r>
            <a:endParaRPr b="0" sz="1600">
              <a:solidFill>
                <a:srgbClr val="445850"/>
              </a:solidFill>
              <a:latin typeface="微软雅黑" panose="020B0503020204020204" charset="-122"/>
              <a:ea typeface="微软雅黑" panose="020B0503020204020204" charset="-122"/>
            </a:endParaRPr>
          </a:p>
        </p:txBody>
      </p:sp>
      <p:pic>
        <p:nvPicPr>
          <p:cNvPr id="2097165" name="Picture 9" descr="village.jpg"/>
          <p:cNvPicPr>
            <a:picLocks noChangeAspect="1"/>
          </p:cNvPicPr>
          <p:nvPr/>
        </p:nvPicPr>
        <p:blipFill>
          <a:blip xmlns:r="http://schemas.openxmlformats.org/officeDocument/2006/relationships" r:embed="rId1"/>
          <a:srcRect l="22998" r="22998"/>
          <a:stretch>
            <a:fillRect/>
          </a:stretch>
        </p:blipFill>
        <p:spPr>
          <a:xfrm>
            <a:off x="7665720" y="1298575"/>
            <a:ext cx="3974465" cy="4937760"/>
          </a:xfrm>
          <a:prstGeom prst="rec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866"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867" name="TextBox 2"/>
          <p:cNvSpPr txBox="1"/>
          <p:nvPr/>
        </p:nvSpPr>
        <p:spPr>
          <a:xfrm>
            <a:off x="786384" y="420624"/>
            <a:ext cx="10789920" cy="368935"/>
          </a:xfrm>
          <a:prstGeom prst="rect"/>
          <a:noFill/>
        </p:spPr>
        <p:txBody>
          <a:bodyPr anchor="t" bIns="0" lIns="0" rIns="0" tIns="0" wrap="square">
            <a:spAutoFit/>
          </a:bodyPr>
          <a:p>
            <a:pPr algn="l"/>
            <a:r>
              <a:rPr b="1" sz="2400">
                <a:solidFill>
                  <a:srgbClr val="1E4D3A"/>
                </a:solidFill>
                <a:latin typeface="微软雅黑" panose="020B0503020204020204" charset="-122"/>
                <a:ea typeface="微软雅黑" panose="020B0503020204020204" charset="-122"/>
              </a:rPr>
              <a:t>产业、就业、文旅三重带动</a:t>
            </a:r>
            <a:r>
              <a:rPr b="1" sz="2400">
                <a:solidFill>
                  <a:srgbClr val="1E4D3A"/>
                </a:solidFill>
                <a:latin typeface="微软雅黑" panose="020B0503020204020204" charset="-122"/>
                <a:ea typeface="微软雅黑" panose="020B0503020204020204" charset="-122"/>
                <a:sym typeface="+mn-ea"/>
              </a:rPr>
              <a:t>乡村振兴</a:t>
            </a:r>
            <a:endParaRPr b="1" sz="2400">
              <a:solidFill>
                <a:srgbClr val="1E4D3A"/>
              </a:solidFill>
              <a:latin typeface="微软雅黑" panose="020B0503020204020204" charset="-122"/>
              <a:ea typeface="微软雅黑" panose="020B0503020204020204" charset="-122"/>
            </a:endParaRPr>
          </a:p>
        </p:txBody>
      </p:sp>
      <p:sp>
        <p:nvSpPr>
          <p:cNvPr id="1048868" name="Rectangle 3"/>
          <p:cNvSpPr/>
          <p:nvPr/>
        </p:nvSpPr>
        <p:spPr>
          <a:xfrm>
            <a:off x="548640" y="1078992"/>
            <a:ext cx="11091672" cy="14630"/>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869" name="TextBox 5"/>
          <p:cNvSpPr txBox="1"/>
          <p:nvPr/>
        </p:nvSpPr>
        <p:spPr>
          <a:xfrm>
            <a:off x="11155680" y="6419088"/>
            <a:ext cx="777240" cy="203201"/>
          </a:xfrm>
          <a:prstGeom prst="rect"/>
          <a:noFill/>
        </p:spPr>
        <p:txBody>
          <a:bodyPr anchor="t" bIns="0" lIns="0" rIns="0" tIns="0" wrap="square">
            <a:spAutoFit/>
          </a:bodyPr>
          <a:p>
            <a:pPr algn="r"/>
            <a:r>
              <a:rPr b="0" sz="1400">
                <a:solidFill>
                  <a:srgbClr val="A3B0A9"/>
                </a:solidFill>
                <a:latin typeface="微软雅黑" panose="020B0503020204020204" charset="-122"/>
                <a:ea typeface="微软雅黑" panose="020B0503020204020204" charset="-122"/>
              </a:rPr>
              <a:t>20</a:t>
            </a:r>
            <a:endParaRPr b="0" sz="1400">
              <a:solidFill>
                <a:srgbClr val="A3B0A9"/>
              </a:solidFill>
              <a:latin typeface="微软雅黑" panose="020B0503020204020204" charset="-122"/>
              <a:ea typeface="微软雅黑" panose="020B0503020204020204" charset="-122"/>
            </a:endParaRPr>
          </a:p>
        </p:txBody>
      </p:sp>
      <p:sp>
        <p:nvSpPr>
          <p:cNvPr id="1048870" name="Rounded Rectangle 6"/>
          <p:cNvSpPr/>
          <p:nvPr/>
        </p:nvSpPr>
        <p:spPr>
          <a:xfrm>
            <a:off x="548640" y="1298448"/>
            <a:ext cx="315468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01　</a:t>
            </a:r>
            <a:r>
              <a:rPr b="1" sz="1600">
                <a:solidFill>
                  <a:srgbClr val="1E4D3A"/>
                </a:solidFill>
                <a:latin typeface="微软雅黑" panose="020B0503020204020204" charset="-122"/>
                <a:ea typeface="微软雅黑" panose="020B0503020204020204" charset="-122"/>
              </a:rPr>
              <a:t>产业带动</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谋划大健康产业园，吸引药厂、化妆品厂落地，达产后年贡献税收 5000 万元以上。</a:t>
            </a:r>
            <a:endParaRPr b="0" sz="1600">
              <a:solidFill>
                <a:srgbClr val="445850"/>
              </a:solidFill>
              <a:latin typeface="微软雅黑" panose="020B0503020204020204" charset="-122"/>
              <a:ea typeface="微软雅黑" panose="020B0503020204020204" charset="-122"/>
            </a:endParaRPr>
          </a:p>
        </p:txBody>
      </p:sp>
      <p:sp>
        <p:nvSpPr>
          <p:cNvPr id="1048871" name="Rounded Rectangle 7"/>
          <p:cNvSpPr/>
          <p:nvPr/>
        </p:nvSpPr>
        <p:spPr>
          <a:xfrm>
            <a:off x="3794760" y="1298448"/>
            <a:ext cx="315468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02　</a:t>
            </a:r>
            <a:r>
              <a:rPr b="1" sz="1600">
                <a:solidFill>
                  <a:srgbClr val="1E4D3A"/>
                </a:solidFill>
                <a:latin typeface="微软雅黑" panose="020B0503020204020204" charset="-122"/>
                <a:ea typeface="微软雅黑" panose="020B0503020204020204" charset="-122"/>
              </a:rPr>
              <a:t>就业带动</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种植、管护、采收、加工、运营全链条吸纳就业，就近务工、日结薪资。</a:t>
            </a:r>
            <a:endParaRPr b="0" sz="1600">
              <a:solidFill>
                <a:srgbClr val="445850"/>
              </a:solidFill>
              <a:latin typeface="微软雅黑" panose="020B0503020204020204" charset="-122"/>
              <a:ea typeface="微软雅黑" panose="020B0503020204020204" charset="-122"/>
            </a:endParaRPr>
          </a:p>
        </p:txBody>
      </p:sp>
      <p:sp>
        <p:nvSpPr>
          <p:cNvPr id="1048872" name="Rounded Rectangle 8"/>
          <p:cNvSpPr/>
          <p:nvPr/>
        </p:nvSpPr>
        <p:spPr>
          <a:xfrm>
            <a:off x="548640" y="3803904"/>
            <a:ext cx="315468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03　</a:t>
            </a:r>
            <a:r>
              <a:rPr b="1" sz="1600">
                <a:solidFill>
                  <a:srgbClr val="1E4D3A"/>
                </a:solidFill>
                <a:latin typeface="微软雅黑" panose="020B0503020204020204" charset="-122"/>
                <a:ea typeface="微软雅黑" panose="020B0503020204020204" charset="-122"/>
              </a:rPr>
              <a:t>文旅带动</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打造“百里玫瑰画廊”，</a:t>
            </a:r>
            <a:r>
              <a:rPr b="0" sz="1600" lang="zh-CN">
                <a:solidFill>
                  <a:srgbClr val="445850"/>
                </a:solidFill>
                <a:latin typeface="微软雅黑" panose="020B0503020204020204" charset="-122"/>
                <a:ea typeface="微软雅黑" panose="020B0503020204020204" charset="-122"/>
              </a:rPr>
              <a:t>预计</a:t>
            </a:r>
            <a:r>
              <a:rPr b="0" sz="1600">
                <a:solidFill>
                  <a:srgbClr val="445850"/>
                </a:solidFill>
                <a:latin typeface="微软雅黑" panose="020B0503020204020204" charset="-122"/>
                <a:ea typeface="微软雅黑" panose="020B0503020204020204" charset="-122"/>
              </a:rPr>
              <a:t>年接待 50 万人次。</a:t>
            </a:r>
            <a:endParaRPr b="0" sz="1600">
              <a:solidFill>
                <a:srgbClr val="445850"/>
              </a:solidFill>
              <a:latin typeface="微软雅黑" panose="020B0503020204020204" charset="-122"/>
              <a:ea typeface="微软雅黑" panose="020B0503020204020204" charset="-122"/>
            </a:endParaRPr>
          </a:p>
        </p:txBody>
      </p:sp>
      <p:sp>
        <p:nvSpPr>
          <p:cNvPr id="1048873" name="Rounded Rectangle 9"/>
          <p:cNvSpPr/>
          <p:nvPr/>
        </p:nvSpPr>
        <p:spPr>
          <a:xfrm>
            <a:off x="3794760" y="3803904"/>
            <a:ext cx="3154680" cy="2377440"/>
          </a:xfrm>
          <a:prstGeom prst="roundRect">
            <a:avLst>
              <a:gd name="adj" fmla="val 5500"/>
            </a:avLst>
          </a:prstGeom>
          <a:solidFill>
            <a:srgbClr val="F6FAF8"/>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t" bIns="91440" lIns="237744" rIns="201168" rtlCol="0" tIns="146304" wrap="square"/>
          <a:p>
            <a:pPr algn="ctr">
              <a:spcAft>
                <a:spcPts val="400"/>
              </a:spcAft>
            </a:pPr>
            <a:r>
              <a:rPr b="1" sz="1400">
                <a:solidFill>
                  <a:srgbClr val="2E8B57"/>
                </a:solidFill>
                <a:latin typeface="微软雅黑" panose="020B0503020204020204" charset="-122"/>
                <a:ea typeface="微软雅黑" panose="020B0503020204020204" charset="-122"/>
              </a:rPr>
              <a:t>04　</a:t>
            </a:r>
            <a:r>
              <a:rPr b="1" sz="1600">
                <a:solidFill>
                  <a:srgbClr val="1E4D3A"/>
                </a:solidFill>
                <a:latin typeface="微软雅黑" panose="020B0503020204020204" charset="-122"/>
                <a:ea typeface="微软雅黑" panose="020B0503020204020204" charset="-122"/>
              </a:rPr>
              <a:t>乡村面貌</a:t>
            </a:r>
            <a:endParaRPr b="1" sz="1500">
              <a:solidFill>
                <a:srgbClr val="1E4D3A"/>
              </a:solidFill>
              <a:latin typeface="微软雅黑" panose="020B0503020204020204" charset="-122"/>
              <a:ea typeface="微软雅黑" panose="020B0503020204020204" charset="-122"/>
            </a:endParaRPr>
          </a:p>
          <a:p>
            <a:pPr algn="ctr">
              <a:spcAft>
                <a:spcPts val="400"/>
              </a:spcAft>
            </a:pPr>
            <a:endParaRPr b="1" sz="1500">
              <a:solidFill>
                <a:srgbClr val="1E4D3A"/>
              </a:solidFill>
              <a:latin typeface="微软雅黑" panose="020B0503020204020204" charset="-122"/>
              <a:ea typeface="微软雅黑" panose="020B0503020204020204" charset="-122"/>
            </a:endParaRPr>
          </a:p>
          <a:p>
            <a:pPr>
              <a:lnSpc>
                <a:spcPct val="114000"/>
              </a:lnSpc>
            </a:pPr>
            <a:r>
              <a:rPr b="0" sz="1600">
                <a:solidFill>
                  <a:srgbClr val="445850"/>
                </a:solidFill>
                <a:latin typeface="微软雅黑" panose="020B0503020204020204" charset="-122"/>
                <a:ea typeface="微软雅黑" panose="020B0503020204020204" charset="-122"/>
              </a:rPr>
              <a:t>预计</a:t>
            </a:r>
            <a:r>
              <a:rPr b="0" sz="1600" lang="zh-CN">
                <a:solidFill>
                  <a:srgbClr val="445850"/>
                </a:solidFill>
                <a:latin typeface="微软雅黑" panose="020B0503020204020204" charset="-122"/>
                <a:ea typeface="微软雅黑" panose="020B0503020204020204" charset="-122"/>
              </a:rPr>
              <a:t>住宿</a:t>
            </a:r>
            <a:r>
              <a:rPr b="0" sz="1600">
                <a:solidFill>
                  <a:srgbClr val="445850"/>
                </a:solidFill>
                <a:latin typeface="微软雅黑" panose="020B0503020204020204" charset="-122"/>
                <a:ea typeface="微软雅黑" panose="020B0503020204020204" charset="-122"/>
              </a:rPr>
              <a:t>新增床位 1000 张，餐饮零售额增长 30%。</a:t>
            </a:r>
            <a:endParaRPr b="0" sz="1600">
              <a:solidFill>
                <a:srgbClr val="445850"/>
              </a:solidFill>
              <a:latin typeface="微软雅黑" panose="020B0503020204020204" charset="-122"/>
              <a:ea typeface="微软雅黑" panose="020B0503020204020204" charset="-122"/>
            </a:endParaRPr>
          </a:p>
        </p:txBody>
      </p:sp>
      <p:pic>
        <p:nvPicPr>
          <p:cNvPr id="2097166" name="70f68191ab4195423218b9c584e9240c.png" descr="70f68191ab4195423218b9c584e9240c.png"/>
          <p:cNvPicPr>
            <a:picLocks noChangeAspect="1"/>
          </p:cNvPicPr>
          <p:nvPr/>
        </p:nvPicPr>
        <p:blipFill>
          <a:blip xmlns:r="http://schemas.openxmlformats.org/officeDocument/2006/relationships" r:embed="rId1"/>
          <a:stretch>
            <a:fillRect/>
          </a:stretch>
        </p:blipFill>
        <p:spPr>
          <a:xfrm>
            <a:off x="7496175" y="1298575"/>
            <a:ext cx="4051300" cy="4712335"/>
          </a:xfrm>
          <a:prstGeom prst="rect"/>
          <a:ln w="12700">
            <a:miter lim="4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p:grpSpPr>
      <p:sp>
        <p:nvSpPr>
          <p:cNvPr id="1048874" name="Rectangle 1"/>
          <p:cNvSpPr/>
          <p:nvPr/>
        </p:nvSpPr>
        <p:spPr>
          <a:xfrm>
            <a:off x="548640" y="475488"/>
            <a:ext cx="82296" cy="475488"/>
          </a:xfrm>
          <a:prstGeom prst="rect"/>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875" name="TextBox 2"/>
          <p:cNvSpPr txBox="1"/>
          <p:nvPr/>
        </p:nvSpPr>
        <p:spPr>
          <a:xfrm>
            <a:off x="786384" y="420624"/>
            <a:ext cx="10789920" cy="368935"/>
          </a:xfrm>
          <a:prstGeom prst="rect"/>
          <a:noFill/>
        </p:spPr>
        <p:txBody>
          <a:bodyPr anchor="t" bIns="0" lIns="0" rIns="0" tIns="0" wrap="square">
            <a:spAutoFit/>
          </a:bodyPr>
          <a:p>
            <a:pPr algn="l"/>
            <a:r>
              <a:rPr b="1" sz="2400">
                <a:solidFill>
                  <a:srgbClr val="1E4D3A"/>
                </a:solidFill>
                <a:latin typeface="微软雅黑" panose="020B0503020204020204" charset="-122"/>
                <a:ea typeface="微软雅黑" panose="020B0503020204020204" charset="-122"/>
              </a:rPr>
              <a:t>推广展望</a:t>
            </a:r>
            <a:endParaRPr b="1" sz="2400">
              <a:solidFill>
                <a:srgbClr val="1E4D3A"/>
              </a:solidFill>
              <a:latin typeface="微软雅黑" panose="020B0503020204020204" charset="-122"/>
              <a:ea typeface="微软雅黑" panose="020B0503020204020204" charset="-122"/>
            </a:endParaRPr>
          </a:p>
        </p:txBody>
      </p:sp>
      <p:sp>
        <p:nvSpPr>
          <p:cNvPr id="1048876" name="Rectangle 3"/>
          <p:cNvSpPr/>
          <p:nvPr/>
        </p:nvSpPr>
        <p:spPr>
          <a:xfrm>
            <a:off x="548640" y="1078992"/>
            <a:ext cx="11091672" cy="14630"/>
          </a:xfrm>
          <a:prstGeom prst="rect"/>
          <a:solidFill>
            <a:srgbClr val="D9E9E0"/>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877" name="Rounded Rectangle 5"/>
          <p:cNvSpPr/>
          <p:nvPr/>
        </p:nvSpPr>
        <p:spPr>
          <a:xfrm>
            <a:off x="631190" y="3322620"/>
            <a:ext cx="11091672" cy="2000000"/>
          </a:xfrm>
          <a:prstGeom prst="roundRect">
            <a:avLst>
              <a:gd name="adj" fmla="val 9000"/>
            </a:avLst>
          </a:prstGeom>
          <a:solidFill>
            <a:srgbClr val="F0FDF4"/>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lIns="256032" rIns="219456" rtlCol="0" wrap="square"/>
          <a:p>
            <a:pPr algn="ctr">
              <a:lnSpc>
                <a:spcPct val="112000"/>
              </a:lnSpc>
            </a:pPr>
            <a:r>
              <a:rPr b="1">
                <a:solidFill>
                  <a:srgbClr val="2E8B57"/>
                </a:solidFill>
                <a:latin typeface="微软雅黑" panose="020B0503020204020204" charset="-122"/>
                <a:ea typeface="微软雅黑" panose="020B0503020204020204" charset="-122"/>
              </a:rPr>
              <a:t>✓ 全国 2800 多个县域</a:t>
            </a:r>
            <a:endParaRPr b="1">
              <a:solidFill>
                <a:srgbClr val="2E8B57"/>
              </a:solidFill>
              <a:latin typeface="微软雅黑" panose="020B0503020204020204" charset="-122"/>
              <a:ea typeface="微软雅黑" panose="020B0503020204020204" charset="-122"/>
            </a:endParaRPr>
          </a:p>
          <a:p>
            <a:pPr algn="ctr">
              <a:lnSpc>
                <a:spcPct val="112000"/>
              </a:lnSpc>
            </a:pPr>
            <a:endParaRPr b="0">
              <a:solidFill>
                <a:srgbClr val="1E3A32"/>
              </a:solidFill>
              <a:latin typeface="微软雅黑" panose="020B0503020204020204" charset="-122"/>
              <a:ea typeface="微软雅黑" panose="020B0503020204020204" charset="-122"/>
            </a:endParaRPr>
          </a:p>
          <a:p>
            <a:pPr algn="ctr"/>
            <a:r>
              <a:rPr b="0">
                <a:solidFill>
                  <a:srgbClr val="445850"/>
                </a:solidFill>
                <a:latin typeface="微软雅黑" panose="020B0503020204020204" charset="-122"/>
                <a:ea typeface="微软雅黑" panose="020B0503020204020204" charset="-122"/>
              </a:rPr>
              <a:t>普遍面临农村河道治理与生态产品价值实现需求，模式推广空间广阔</a:t>
            </a:r>
            <a:r>
              <a:rPr b="0" sz="1600">
                <a:solidFill>
                  <a:srgbClr val="445850"/>
                </a:solidFill>
                <a:latin typeface="微软雅黑" panose="020B0503020204020204" charset="-122"/>
                <a:ea typeface="微软雅黑" panose="020B0503020204020204" charset="-122"/>
              </a:rPr>
              <a:t>。</a:t>
            </a:r>
            <a:endParaRPr b="0" sz="1600">
              <a:solidFill>
                <a:srgbClr val="445850"/>
              </a:solidFill>
              <a:latin typeface="微软雅黑" panose="020B0503020204020204" charset="-122"/>
              <a:ea typeface="微软雅黑" panose="020B0503020204020204" charset="-122"/>
            </a:endParaRPr>
          </a:p>
        </p:txBody>
      </p:sp>
      <p:sp>
        <p:nvSpPr>
          <p:cNvPr id="1048878" name="Rounded Rectangle 6"/>
          <p:cNvSpPr/>
          <p:nvPr/>
        </p:nvSpPr>
        <p:spPr>
          <a:xfrm>
            <a:off x="631190" y="1699895"/>
            <a:ext cx="11091545" cy="1622425"/>
          </a:xfrm>
          <a:prstGeom prst="roundRect">
            <a:avLst>
              <a:gd name="adj" fmla="val 9000"/>
            </a:avLst>
          </a:prstGeom>
          <a:solidFill>
            <a:srgbClr val="F0FDF4"/>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lIns="256032" rIns="219456" rtlCol="0" wrap="square"/>
          <a:p>
            <a:pPr algn="ctr">
              <a:lnSpc>
                <a:spcPct val="112000"/>
              </a:lnSpc>
            </a:pPr>
            <a:r>
              <a:rPr b="1">
                <a:solidFill>
                  <a:srgbClr val="2E8B57"/>
                </a:solidFill>
                <a:latin typeface="微软雅黑" panose="020B0503020204020204" charset="-122"/>
                <a:ea typeface="微软雅黑" panose="020B0503020204020204" charset="-122"/>
              </a:rPr>
              <a:t>✓ 本模式可推广至其他县域</a:t>
            </a:r>
            <a:endParaRPr b="1">
              <a:solidFill>
                <a:srgbClr val="2E8B57"/>
              </a:solidFill>
              <a:latin typeface="微软雅黑" panose="020B0503020204020204" charset="-122"/>
              <a:ea typeface="微软雅黑" panose="020B0503020204020204" charset="-122"/>
            </a:endParaRPr>
          </a:p>
          <a:p>
            <a:pPr algn="ctr">
              <a:lnSpc>
                <a:spcPct val="112000"/>
              </a:lnSpc>
            </a:pPr>
            <a:endParaRPr b="0" sz="1400">
              <a:solidFill>
                <a:srgbClr val="1E3A32"/>
              </a:solidFill>
              <a:latin typeface="微软雅黑" panose="020B0503020204020204" charset="-122"/>
              <a:ea typeface="微软雅黑" panose="020B0503020204020204" charset="-122"/>
            </a:endParaRPr>
          </a:p>
          <a:p>
            <a:pPr algn="ctr"/>
            <a:r>
              <a:rPr b="0">
                <a:solidFill>
                  <a:srgbClr val="445850"/>
                </a:solidFill>
                <a:latin typeface="微软雅黑" panose="020B0503020204020204" charset="-122"/>
                <a:ea typeface="微软雅黑" panose="020B0503020204020204" charset="-122"/>
              </a:rPr>
              <a:t>对河坡沉睡、资金短缺、管护缺位等共性问题，提供可复制、可落地的解决路径。</a:t>
            </a:r>
            <a:endParaRPr b="0">
              <a:solidFill>
                <a:srgbClr val="445850"/>
              </a:solidFill>
              <a:latin typeface="微软雅黑" panose="020B0503020204020204" charset="-122"/>
              <a:ea typeface="微软雅黑" panose="020B0503020204020204" charset="-122"/>
            </a:endParaRPr>
          </a:p>
        </p:txBody>
      </p:sp>
      <p:sp>
        <p:nvSpPr>
          <p:cNvPr id="1048879" name="TextBox 10"/>
          <p:cNvSpPr txBox="1"/>
          <p:nvPr/>
        </p:nvSpPr>
        <p:spPr>
          <a:xfrm>
            <a:off x="11155680" y="6419088"/>
            <a:ext cx="777240" cy="203201"/>
          </a:xfrm>
          <a:prstGeom prst="rect"/>
          <a:noFill/>
        </p:spPr>
        <p:txBody>
          <a:bodyPr anchor="t" bIns="0" lIns="0" rIns="0" tIns="0" wrap="square">
            <a:spAutoFit/>
          </a:bodyPr>
          <a:p>
            <a:pPr algn="r"/>
            <a:r>
              <a:rPr b="0" sz="1400">
                <a:solidFill>
                  <a:srgbClr val="A3B0A9"/>
                </a:solidFill>
                <a:latin typeface="微软雅黑" panose="020B0503020204020204" charset="-122"/>
                <a:ea typeface="微软雅黑" panose="020B0503020204020204" charset="-122"/>
              </a:rPr>
              <a:t>22</a:t>
            </a:r>
            <a:endParaRPr b="0" sz="1400">
              <a:solidFill>
                <a:srgbClr val="A3B0A9"/>
              </a:solidFill>
              <a:latin typeface="微软雅黑" panose="020B0503020204020204" charset="-122"/>
              <a:ea typeface="微软雅黑" panose="020B0503020204020204" charset="-122"/>
            </a:endParaRPr>
          </a:p>
        </p:txBody>
      </p:sp>
      <p:sp>
        <p:nvSpPr>
          <p:cNvPr id="1048880" name="TextBox 11"/>
          <p:cNvSpPr txBox="1"/>
          <p:nvPr/>
        </p:nvSpPr>
        <p:spPr>
          <a:xfrm>
            <a:off x="786384" y="1180000"/>
            <a:ext cx="10789920" cy="368300"/>
          </a:xfrm>
          <a:prstGeom prst="rect"/>
          <a:noFill/>
        </p:spPr>
        <p:txBody>
          <a:bodyPr wrap="square">
            <a:spAutoFit/>
          </a:bodyPr>
          <a:p>
            <a:pPr algn="l"/>
            <a:r>
              <a:rPr b="1">
                <a:solidFill>
                  <a:srgbClr val="2E8B57"/>
                </a:solidFill>
                <a:latin typeface="微软雅黑" panose="020B0503020204020204" charset="-122"/>
                <a:ea typeface="微软雅黑" panose="020B0503020204020204" charset="-122"/>
              </a:rPr>
              <a:t>响水模式的价值，在于为全国县域农村河道治理提供一条可复制、可推广的路径。</a:t>
            </a:r>
            <a:endParaRPr b="1">
              <a:solidFill>
                <a:srgbClr val="2E8B57"/>
              </a:solidFill>
              <a:latin typeface="微软雅黑" panose="020B0503020204020204" charset="-122"/>
              <a:ea typeface="微软雅黑" panose="020B0503020204020204" charset="-122"/>
            </a:endParaRPr>
          </a:p>
        </p:txBody>
      </p:sp>
      <p:sp>
        <p:nvSpPr>
          <p:cNvPr id="1048881" name="Rounded Rectangle 7"/>
          <p:cNvSpPr/>
          <p:nvPr/>
        </p:nvSpPr>
        <p:spPr>
          <a:xfrm>
            <a:off x="631190" y="5339715"/>
            <a:ext cx="11091545" cy="779780"/>
          </a:xfrm>
          <a:prstGeom prst="roundRect">
            <a:avLst>
              <a:gd name="adj" fmla="val 9000"/>
            </a:avLst>
          </a:prstGeom>
          <a:solidFill>
            <a:srgbClr val="F0FDF4"/>
          </a:solidFill>
          <a:ln w="12700">
            <a:solidFill>
              <a:srgbClr val="D9E9E0"/>
            </a:solidFill>
          </a:ln>
          <a:effectLst/>
        </p:spPr>
        <p:style>
          <a:lnRef idx="1">
            <a:schemeClr val="accent1"/>
          </a:lnRef>
          <a:fillRef idx="3">
            <a:schemeClr val="accent1"/>
          </a:fillRef>
          <a:effectRef idx="2">
            <a:schemeClr val="accent1"/>
          </a:effectRef>
          <a:fontRef idx="minor">
            <a:schemeClr val="lt1"/>
          </a:fontRef>
        </p:style>
        <p:txBody>
          <a:bodyPr anchor="ctr" lIns="256032" rIns="219456" rtlCol="0" wrap="square"/>
          <a:p>
            <a:pPr algn="ctr">
              <a:lnSpc>
                <a:spcPct val="112000"/>
              </a:lnSpc>
            </a:pPr>
            <a:r>
              <a:rPr b="1" sz="1600">
                <a:solidFill>
                  <a:srgbClr val="2E8B57"/>
                </a:solidFill>
                <a:latin typeface="微软雅黑" panose="020B0503020204020204" charset="-122"/>
                <a:ea typeface="微软雅黑" panose="020B0503020204020204" charset="-122"/>
              </a:rPr>
              <a:t>河海大学 · 生态环境与乡村振兴研究院</a:t>
            </a:r>
            <a:r>
              <a:rPr b="1" sz="1600" lang="zh-CN">
                <a:solidFill>
                  <a:srgbClr val="2E8B57"/>
                </a:solidFill>
                <a:latin typeface="微软雅黑" panose="020B0503020204020204" charset="-122"/>
                <a:ea typeface="微软雅黑" panose="020B0503020204020204" charset="-122"/>
              </a:rPr>
              <a:t>提供服务</a:t>
            </a:r>
            <a:r>
              <a:rPr b="1" sz="1600">
                <a:solidFill>
                  <a:srgbClr val="2E8B57"/>
                </a:solidFill>
                <a:latin typeface="微软雅黑" panose="020B0503020204020204" charset="-122"/>
                <a:ea typeface="微软雅黑" panose="020B0503020204020204" charset="-122"/>
              </a:rPr>
              <a:t>：生态价值核算 · </a:t>
            </a:r>
            <a:r>
              <a:rPr b="1" sz="1600" lang="zh-CN">
                <a:solidFill>
                  <a:srgbClr val="2E8B57"/>
                </a:solidFill>
                <a:latin typeface="微软雅黑" panose="020B0503020204020204" charset="-122"/>
                <a:ea typeface="微软雅黑" panose="020B0503020204020204" charset="-122"/>
              </a:rPr>
              <a:t>价值实现</a:t>
            </a:r>
            <a:r>
              <a:rPr b="1" sz="1600">
                <a:solidFill>
                  <a:srgbClr val="2E8B57"/>
                </a:solidFill>
                <a:latin typeface="微软雅黑" panose="020B0503020204020204" charset="-122"/>
                <a:ea typeface="微软雅黑" panose="020B0503020204020204" charset="-122"/>
              </a:rPr>
              <a:t>路径建议 · 政策建议 · 模式总结与推广</a:t>
            </a:r>
            <a:endParaRPr altLang="en-US" b="1" sz="1600" lang="zh-CN">
              <a:solidFill>
                <a:srgbClr val="2E8B57"/>
              </a:solidFill>
              <a:latin typeface="微软雅黑" panose="020B0503020204020204" charset="-122"/>
              <a:ea typeface="微软雅黑" panose="020B050302020402020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E4D3A"/>
        </a:solidFill>
        <a:effectLst/>
      </p:bgPr>
    </p:bg>
    <p:spTree>
      <p:nvGrpSpPr>
        <p:cNvPr id="73" name=""/>
        <p:cNvGrpSpPr/>
        <p:nvPr/>
      </p:nvGrpSpPr>
      <p:grpSpPr>
        <a:xfrm>
          <a:off x="0" y="0"/>
          <a:ext cx="0" cy="0"/>
          <a:chOff x="0" y="0"/>
          <a:chExt cx="0" cy="0"/>
        </a:xfrm>
      </p:grpSpPr>
      <p:pic>
        <p:nvPicPr>
          <p:cNvPr id="2097167" name="Picture 1" descr="town.jpg"/>
          <p:cNvPicPr>
            <a:picLocks noChangeAspect="1"/>
          </p:cNvPicPr>
          <p:nvPr/>
        </p:nvPicPr>
        <p:blipFill>
          <a:blip xmlns:r="http://schemas.openxmlformats.org/officeDocument/2006/relationships" r:embed="rId1"/>
          <a:stretch>
            <a:fillRect/>
          </a:stretch>
        </p:blipFill>
        <p:spPr>
          <a:xfrm>
            <a:off x="0" y="0"/>
            <a:ext cx="12191695" cy="6857828"/>
          </a:xfrm>
          <a:prstGeom prst="rect"/>
        </p:spPr>
      </p:pic>
      <p:sp>
        <p:nvSpPr>
          <p:cNvPr id="1048882" name="Rectangle 2"/>
          <p:cNvSpPr/>
          <p:nvPr/>
        </p:nvSpPr>
        <p:spPr>
          <a:xfrm>
            <a:off x="0" y="0"/>
            <a:ext cx="12191695" cy="6858000"/>
          </a:xfrm>
          <a:prstGeom prst="rect"/>
          <a:solidFill>
            <a:srgbClr val="1E4D3A">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anchor="ctr" rtlCol="0"/>
          <a:p>
            <a:pPr algn="ctr"/>
          </a:p>
        </p:txBody>
      </p:sp>
      <p:sp>
        <p:nvSpPr>
          <p:cNvPr id="1048883" name="TextBox 3"/>
          <p:cNvSpPr txBox="1"/>
          <p:nvPr/>
        </p:nvSpPr>
        <p:spPr>
          <a:xfrm>
            <a:off x="1097280" y="2331720"/>
            <a:ext cx="9994392" cy="2159635"/>
          </a:xfrm>
          <a:prstGeom prst="rect"/>
          <a:noFill/>
        </p:spPr>
        <p:txBody>
          <a:bodyPr anchor="t" bIns="0" lIns="0" rIns="0" tIns="0" wrap="square">
            <a:spAutoFit/>
          </a:bodyPr>
          <a:p>
            <a:pPr algn="ctr">
              <a:lnSpc>
                <a:spcPct val="130000"/>
              </a:lnSpc>
            </a:pPr>
            <a:r>
              <a:rPr b="1" sz="2700">
                <a:solidFill>
                  <a:srgbClr val="FFFFFF"/>
                </a:solidFill>
                <a:latin typeface="微软雅黑" panose="020B0503020204020204" charset="-122"/>
                <a:ea typeface="微软雅黑" panose="020B0503020204020204" charset="-122"/>
              </a:rPr>
              <a:t>当沉睡的河坡被唤醒，乡村振兴与基层善治同向发力，</a:t>
            </a:r>
            <a:endParaRPr b="1" sz="2700">
              <a:solidFill>
                <a:srgbClr val="FFFFFF"/>
              </a:solidFill>
              <a:latin typeface="微软雅黑" panose="020B0503020204020204" charset="-122"/>
              <a:ea typeface="微软雅黑" panose="020B0503020204020204" charset="-122"/>
            </a:endParaRPr>
          </a:p>
          <a:p>
            <a:pPr algn="ctr">
              <a:lnSpc>
                <a:spcPct val="130000"/>
              </a:lnSpc>
            </a:pPr>
            <a:r>
              <a:rPr b="1" sz="2700">
                <a:solidFill>
                  <a:srgbClr val="FFFFFF"/>
                </a:solidFill>
                <a:latin typeface="微软雅黑" panose="020B0503020204020204" charset="-122"/>
                <a:ea typeface="微软雅黑" panose="020B0503020204020204" charset="-122"/>
              </a:rPr>
              <a:t>绿水青山与共同富裕双向奔赴。</a:t>
            </a:r>
            <a:endParaRPr b="1" sz="2700">
              <a:solidFill>
                <a:srgbClr val="FFFFFF"/>
              </a:solidFill>
              <a:latin typeface="微软雅黑" panose="020B0503020204020204" charset="-122"/>
              <a:ea typeface="微软雅黑" panose="020B0503020204020204" charset="-122"/>
            </a:endParaRPr>
          </a:p>
          <a:p>
            <a:pPr algn="ctr">
              <a:lnSpc>
                <a:spcPct val="130000"/>
              </a:lnSpc>
            </a:pPr>
            <a:r>
              <a:rPr b="1" sz="2700">
                <a:solidFill>
                  <a:srgbClr val="FFFFFF"/>
                </a:solidFill>
                <a:latin typeface="微软雅黑" panose="020B0503020204020204" charset="-122"/>
                <a:ea typeface="微软雅黑" panose="020B0503020204020204" charset="-122"/>
                <a:sym typeface="+mn-ea"/>
              </a:rPr>
              <a:t>这条路，走得通、走得稳、走得远</a:t>
            </a:r>
            <a:endParaRPr b="1" sz="2700">
              <a:solidFill>
                <a:srgbClr val="FFFFFF"/>
              </a:solidFill>
              <a:latin typeface="微软雅黑" panose="020B0503020204020204" charset="-122"/>
              <a:ea typeface="微软雅黑" panose="020B0503020204020204" charset="-122"/>
            </a:endParaRPr>
          </a:p>
          <a:p>
            <a:pPr algn="ctr">
              <a:lnSpc>
                <a:spcPct val="130000"/>
              </a:lnSpc>
            </a:pPr>
            <a:endParaRPr b="1" sz="2700">
              <a:solidFill>
                <a:srgbClr val="FFFFFF"/>
              </a:solidFill>
              <a:latin typeface="微软雅黑" panose="020B0503020204020204" charset="-122"/>
              <a:ea typeface="微软雅黑" panose="020B0503020204020204" charset="-122"/>
            </a:endParaRPr>
          </a:p>
        </p:txBody>
      </p:sp>
      <p:sp>
        <p:nvSpPr>
          <p:cNvPr id="1048884" name="TextBox 5"/>
          <p:cNvSpPr txBox="1"/>
          <p:nvPr/>
        </p:nvSpPr>
        <p:spPr>
          <a:xfrm>
            <a:off x="0" y="4617720"/>
            <a:ext cx="12191695" cy="1107440"/>
          </a:xfrm>
          <a:prstGeom prst="rect"/>
          <a:noFill/>
        </p:spPr>
        <p:txBody>
          <a:bodyPr anchor="t" bIns="0" lIns="0" rIns="0" tIns="0" wrap="square">
            <a:spAutoFit/>
          </a:bodyPr>
          <a:p>
            <a:pPr algn="ctr"/>
            <a:endParaRPr b="0">
              <a:solidFill>
                <a:srgbClr val="E6F4EC"/>
              </a:solidFill>
              <a:latin typeface="微软雅黑" panose="020B0503020204020204" charset="-122"/>
              <a:ea typeface="微软雅黑" panose="020B0503020204020204" charset="-122"/>
            </a:endParaRPr>
          </a:p>
          <a:p>
            <a:pPr algn="ctr"/>
            <a:r>
              <a:rPr b="0" lang="zh-CN">
                <a:solidFill>
                  <a:srgbClr val="E6F4EC"/>
                </a:solidFill>
                <a:latin typeface="微软雅黑" panose="020B0503020204020204" charset="-122"/>
                <a:ea typeface="微软雅黑" panose="020B0503020204020204" charset="-122"/>
              </a:rPr>
              <a:t>河海大学生态环境与乡村振兴研究院</a:t>
            </a:r>
            <a:endParaRPr b="0" lang="zh-CN">
              <a:solidFill>
                <a:srgbClr val="E6F4EC"/>
              </a:solidFill>
              <a:latin typeface="微软雅黑" panose="020B0503020204020204" charset="-122"/>
              <a:ea typeface="微软雅黑" panose="020B0503020204020204" charset="-122"/>
            </a:endParaRPr>
          </a:p>
          <a:p>
            <a:pPr algn="ctr"/>
            <a:endParaRPr b="0" lang="zh-CN">
              <a:solidFill>
                <a:srgbClr val="E6F4EC"/>
              </a:solidFill>
              <a:latin typeface="微软雅黑" panose="020B0503020204020204" charset="-122"/>
              <a:ea typeface="微软雅黑" panose="020B0503020204020204" charset="-122"/>
            </a:endParaRPr>
          </a:p>
          <a:p>
            <a:pPr algn="ctr"/>
            <a:r>
              <a:rPr b="0" lang="zh-CN">
                <a:solidFill>
                  <a:srgbClr val="E6F4EC"/>
                </a:solidFill>
                <a:latin typeface="微软雅黑" panose="020B0503020204020204" charset="-122"/>
                <a:ea typeface="微软雅黑" panose="020B0503020204020204" charset="-122"/>
              </a:rPr>
              <a:t>刘申云</a:t>
            </a:r>
            <a:r>
              <a:rPr altLang="zh-CN" b="0" lang="en-US">
                <a:solidFill>
                  <a:srgbClr val="E6F4EC"/>
                </a:solidFill>
                <a:latin typeface="微软雅黑" panose="020B0503020204020204" charset="-122"/>
                <a:ea typeface="微软雅黑" panose="020B0503020204020204" charset="-122"/>
              </a:rPr>
              <a:t> 18020145318</a:t>
            </a:r>
            <a:endParaRPr altLang="zh-CN" b="0" lang="en-US">
              <a:solidFill>
                <a:srgbClr val="E6F4EC"/>
              </a:solidFill>
              <a:latin typeface="微软雅黑" panose="020B0503020204020204" charset="-122"/>
              <a:ea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DIAGRAM_VIRTUALLY_FRAME" val="{&quot;height&quot;:372.96,&quot;left&quot;:61.2,&quot;top&quot;:106.55999999999999,&quot;width&quot;:850.3}"/>
</p:tagLst>
</file>

<file path=ppt/tags/tag2.xml><?xml version="1.0" encoding="utf-8"?>
<p:tagLst xmlns:p="http://schemas.openxmlformats.org/presentationml/2006/main">
  <p:tag name="KSO_WM_DIAGRAM_VIRTUALLY_FRAME" val="{&quot;height&quot;:372.96,&quot;left&quot;:61.2,&quot;top&quot;:106.55999999999999,&quot;width&quot;:850.3}"/>
</p:tagLst>
</file>

<file path=ppt/tags/tag3.xml><?xml version="1.0" encoding="utf-8"?>
<p:tagLst xmlns:p="http://schemas.openxmlformats.org/presentationml/2006/main">
  <p:tag name="KSO_WM_DIAGRAM_VIRTUALLY_FRAME" val="{&quot;height&quot;:372.96,&quot;left&quot;:61.2,&quot;top&quot;:106.55999999999999,&quot;width&quot;:850.3}"/>
</p:tagLst>
</file>

<file path=ppt/tags/tag4.xml><?xml version="1.0" encoding="utf-8"?>
<p:tagLst xmlns:p="http://schemas.openxmlformats.org/presentationml/2006/main">
  <p:tag name="KSO_WM_DIAGRAM_VIRTUALLY_FRAME" val="{&quot;height&quot;:372.96,&quot;left&quot;:61.2,&quot;top&quot;:106.55999999999999,&quot;width&quot;:850.3}"/>
</p:tagLst>
</file>

<file path=ppt/tags/tag5.xml><?xml version="1.0" encoding="utf-8"?>
<p:tagLst xmlns:p="http://schemas.openxmlformats.org/presentationml/2006/main">
  <p:tag name="KSO_WM_DIAGRAM_VIRTUALLY_FRAME" val="{&quot;height&quot;:372.96,&quot;left&quot;:61.2,&quot;top&quot;:106.55999999999999,&quot;width&quot;:850.3}"/>
</p:tagLst>
</file>

<file path=ppt/tags/tag6.xml><?xml version="1.0" encoding="utf-8"?>
<p:tagLst xmlns:p="http://schemas.openxmlformats.org/presentationml/2006/main">
  <p:tag name="KSO_WM_DIAGRAM_VIRTUALLY_FRAME" val="{&quot;height&quot;:372.96,&quot;left&quot;:61.2,&quot;top&quot;:106.55999999999999,&quot;width&quot;:850.3}"/>
</p:tagLst>
</file>

<file path=ppt/tags/tag7.xml><?xml version="1.0" encoding="utf-8"?>
<p:tagLst xmlns:p="http://schemas.openxmlformats.org/presentationml/2006/main">
  <p:tag name="KSO_WM_DIAGRAM_VIRTUALLY_FRAME" val="{&quot;height&quot;:372.96,&quot;left&quot;:61.2,&quot;top&quot;:106.55999999999999,&quot;width&quot;:850.3}"/>
</p:tagLst>
</file>

<file path=ppt/tags/tag8.xml><?xml version="1.0" encoding="utf-8"?>
<p:tagLst xmlns:p="http://schemas.openxmlformats.org/presentationml/2006/main">
  <p:tag name="KSO_WM_DIAGRAM_VIRTUALLY_FRAME" val="{&quot;height&quot;:372.96,&quot;left&quot;:61.2,&quot;top&quot;:106.55999999999999,&quot;width&quot;:850.3}"/>
</p:tagLst>
</file>

<file path=ppt/tags/tag9.xml><?xml version="1.0" encoding="utf-8"?>
<p:tagLst xmlns:p="http://schemas.openxmlformats.org/presentationml/2006/main">
  <p:tag name="KSO_WM_DIAGRAM_VIRTUALLY_FRAME" val="{&quot;height&quot;:372.96,&quot;left&quot;:61.2,&quot;top&quot;:106.55999999999999,&quot;width&quot;:850.3}"/>
</p:tagLst>
</file>

<file path=ppt/tags/tag10.xml><?xml version="1.0" encoding="utf-8"?>
<p:tagLst xmlns:p="http://schemas.openxmlformats.org/presentationml/2006/main">
  <p:tag name="KSO_WM_DIAGRAM_VIRTUALLY_FRAME" val="{&quot;height&quot;:187.2,&quot;left&quot;:191.52,&quot;top&quot;:111.6,&quot;width&quot;:724.3199999999999}"/>
</p:tagLst>
</file>

<file path=ppt/tags/tag11.xml><?xml version="1.0" encoding="utf-8"?>
<p:tagLst xmlns:p="http://schemas.openxmlformats.org/presentationml/2006/main">
  <p:tag name="KSO_WM_DIAGRAM_VIRTUALLY_FRAME" val="{&quot;height&quot;:187.2,&quot;left&quot;:191.52,&quot;top&quot;:111.6,&quot;width&quot;:724.3199999999999}"/>
</p:tagLst>
</file>

<file path=ppt/tags/tag12.xml><?xml version="1.0" encoding="utf-8"?>
<p:tagLst xmlns:p="http://schemas.openxmlformats.org/presentationml/2006/main">
  <p:tag name="KSO_WM_DIAGRAM_VIRTUALLY_FRAME" val="{&quot;height&quot;:187.2,&quot;left&quot;:191.52,&quot;top&quot;:111.6,&quot;width&quot;:724.3199999999999}"/>
</p:tagLst>
</file>

<file path=ppt/tags/tag13.xml><?xml version="1.0" encoding="utf-8"?>
<p:tagLst xmlns:p="http://schemas.openxmlformats.org/presentationml/2006/main">
  <p:tag name="KSO_WM_DIAGRAM_VIRTUALLY_FRAME" val="{&quot;height&quot;:187.2,&quot;left&quot;:191.52,&quot;top&quot;:111.6,&quot;width&quot;:724.3199999999999}"/>
</p:tagLst>
</file>

<file path=ppt/tags/tag14.xml><?xml version="1.0" encoding="utf-8"?>
<p:tagLst xmlns:p="http://schemas.openxmlformats.org/presentationml/2006/main">
  <p:tag name="KSO_WM_DIAGRAM_VIRTUALLY_FRAME" val="{&quot;height&quot;:187.2,&quot;left&quot;:191.52,&quot;top&quot;:111.6,&quot;width&quot;:724.3199999999999}"/>
</p:tagLst>
</file>

<file path=ppt/tags/tag15.xml><?xml version="1.0" encoding="utf-8"?>
<p:tagLst xmlns:p="http://schemas.openxmlformats.org/presentationml/2006/main">
  <p:tag name="KSO_WM_DIAGRAM_VIRTUALLY_FRAME" val="{&quot;height&quot;:187.2,&quot;left&quot;:191.52,&quot;top&quot;:111.6,&quot;width&quot;:724.3199999999999}"/>
</p:tagLst>
</file>

<file path=ppt/tags/tag16.xml><?xml version="1.0" encoding="utf-8"?>
<p:tagLst xmlns:p="http://schemas.openxmlformats.org/presentationml/2006/main">
  <p:tag name="KSO_WM_DIAGRAM_VIRTUALLY_FRAME" val="{&quot;height&quot;:187.2,&quot;left&quot;:191.52,&quot;top&quot;:111.6,&quot;width&quot;:724.3199999999999}"/>
</p:tagLst>
</file>

<file path=ppt/tags/tag17.xml><?xml version="1.0" encoding="utf-8"?>
<p:tagLst xmlns:p="http://schemas.openxmlformats.org/presentationml/2006/main">
  <p:tag name="KSO_WM_DIAGRAM_VIRTUALLY_FRAME" val="{&quot;height&quot;:187.2,&quot;left&quot;:191.52,&quot;top&quot;:111.6,&quot;width&quot;:724.3199999999999}"/>
</p:tagLst>
</file>

<file path=ppt/tags/tag18.xml><?xml version="1.0" encoding="utf-8"?>
<p:tagLst xmlns:p="http://schemas.openxmlformats.org/presentationml/2006/main">
  <p:tag name="KSO_WM_DIAGRAM_VIRTUALLY_FRAME" val="{&quot;height&quot;:187.2,&quot;left&quot;:191.52,&quot;top&quot;:111.6,&quot;width&quot;:724.3199999999999}"/>
</p:tagLst>
</file>

<file path=ppt/tags/tag19.xml><?xml version="1.0" encoding="utf-8"?>
<p:tagLst xmlns:p="http://schemas.openxmlformats.org/presentationml/2006/main">
  <p:tag name="KSO_WM_DIAGRAM_VIRTUALLY_FRAME" val="{&quot;height&quot;:187.2,&quot;left&quot;:191.52,&quot;top&quot;:111.6,&quot;width&quot;:724.3199999999999}"/>
</p:tagLst>
</file>

<file path=ppt/tags/tag20.xml><?xml version="1.0" encoding="utf-8"?>
<p:tagLst xmlns:p="http://schemas.openxmlformats.org/presentationml/2006/main">
  <p:tag name="KSO_WM_DIAGRAM_VIRTUALLY_FRAME" val="{&quot;height&quot;:187.2,&quot;left&quot;:191.52,&quot;top&quot;:111.6,&quot;width&quot;:724.3199999999999}"/>
</p:tagLst>
</file>

<file path=ppt/tags/tag21.xml><?xml version="1.0" encoding="utf-8"?>
<p:tagLst xmlns:p="http://schemas.openxmlformats.org/presentationml/2006/main">
  <p:tag name="KSO_WM_DIAGRAM_VIRTUALLY_FRAME" val="{&quot;height&quot;:187.2,&quot;left&quot;:191.52,&quot;top&quot;:111.6,&quot;width&quot;:724.3199999999999}"/>
</p:tagLst>
</file>

<file path=ppt/tags/tag22.xml><?xml version="1.0" encoding="utf-8"?>
<p:tagLst xmlns:p="http://schemas.openxmlformats.org/presentationml/2006/main">
  <p:tag name="KSO_WM_UNIT_TYPE" val="i"/>
  <p:tag name="KSO_WM_UNIT_INDEX" val="18"/>
  <p:tag name="KSO_WM_BEAUTIFY_FLAG" val="#wm#"/>
  <p:tag name="KSO_WM_TAG_VERSION" val="3.0"/>
</p:tagLst>
</file>

<file path=ppt/tags/tag23.xml><?xml version="1.0" encoding="utf-8"?>
<p:tagLst xmlns:p="http://schemas.openxmlformats.org/presentationml/2006/main">
  <p:tag name="KSO_WM_UNIT_TYPE" val="f"/>
  <p:tag name="KSO_WM_UNIT_INDEX" val="8"/>
  <p:tag name="KSO_WM_BEAUTIFY_FLAG" val="#wm#"/>
  <p:tag name="KSO_WM_TAG_VERSION" val="3.0"/>
</p:tagLst>
</file>

<file path=ppt/tags/tag24.xml><?xml version="1.0" encoding="utf-8"?>
<p:tagLst xmlns:p="http://schemas.openxmlformats.org/presentationml/2006/main">
  <p:tag name="KSO_WM_UNIT_TYPE" val="i"/>
  <p:tag name="KSO_WM_UNIT_INDEX" val="24"/>
  <p:tag name="KSO_WM_BEAUTIFY_FLAG" val="#wm#"/>
  <p:tag name="KSO_WM_TAG_VERSION" val="3.0"/>
</p:tagLst>
</file>

<file path=ppt/tags/tag25.xml><?xml version="1.0" encoding="utf-8"?>
<p:tagLst xmlns:p="http://schemas.openxmlformats.org/presentationml/2006/main">
  <p:tag name="KSO_WM_UNIT_TYPE" val="f"/>
  <p:tag name="KSO_WM_UNIT_INDEX" val="10"/>
  <p:tag name="KSO_WM_BEAUTIFY_FLAG" val="#wm#"/>
  <p:tag name="KSO_WM_TAG_VERSION" val="3.0"/>
</p:tagLst>
</file>

<file path=ppt/tags/tag26.xml><?xml version="1.0" encoding="utf-8"?>
<p:tagLst xmlns:p="http://schemas.openxmlformats.org/presentationml/2006/main">
  <p:tag name="KSO_WM_UNIT_TYPE" val="f"/>
  <p:tag name="KSO_WM_UNIT_INDEX" val="11"/>
  <p:tag name="KSO_WM_BEAUTIFY_FLAG" val="#wm#"/>
  <p:tag name="KSO_WM_TAG_VERSION" val="3.0"/>
</p:tagLst>
</file>

<file path=ppt/tags/tag27.xml><?xml version="1.0" encoding="utf-8"?>
<p:tagLst xmlns:p="http://schemas.openxmlformats.org/presentationml/2006/main">
  <p:tag name="KSO_WM_UNIT_TYPE" val="i"/>
  <p:tag name="KSO_WM_UNIT_INDEX" val="26"/>
  <p:tag name="KSO_WM_BEAUTIFY_FLAG" val="#wm#"/>
  <p:tag name="KSO_WM_TAG_VERSION" val="3.0"/>
</p:tagLst>
</file>

<file path=ppt/tags/tag28.xml><?xml version="1.0" encoding="utf-8"?>
<p:tagLst xmlns:p="http://schemas.openxmlformats.org/presentationml/2006/main">
  <p:tag name="KSO_WM_UNIT_TYPE" val="f"/>
  <p:tag name="KSO_WM_UNIT_INDEX" val="12"/>
  <p:tag name="KSO_WM_BEAUTIFY_FLAG" val="#wm#"/>
  <p:tag name="KSO_WM_TAG_VERSION" val="3.0"/>
</p:tagLst>
</file>

<file path=ppt/tags/tag29.xml><?xml version="1.0" encoding="utf-8"?>
<p:tagLst xmlns:p="http://schemas.openxmlformats.org/presentationml/2006/main">
  <p:tag name="KSO_WM_UNIT_TYPE" val="f"/>
  <p:tag name="KSO_WM_UNIT_INDEX" val="13"/>
  <p:tag name="KSO_WM_BEAUTIFY_FLAG" val="#wm#"/>
  <p:tag name="KSO_WM_TAG_VERSION" val="3.0"/>
</p:tagLst>
</file>

<file path=ppt/tags/tag30.xml><?xml version="1.0" encoding="utf-8"?>
<p:tagLst xmlns:p="http://schemas.openxmlformats.org/presentationml/2006/main">
  <p:tag name="KSO_WM_UNIT_TYPE" val="i"/>
  <p:tag name="KSO_WM_UNIT_INDEX" val="28"/>
  <p:tag name="KSO_WM_BEAUTIFY_FLAG" val="#wm#"/>
  <p:tag name="KSO_WM_TAG_VERSION" val="3.0"/>
</p:tagLst>
</file>

<file path=ppt/tags/tag31.xml><?xml version="1.0" encoding="utf-8"?>
<p:tagLst xmlns:p="http://schemas.openxmlformats.org/presentationml/2006/main">
  <p:tag name="KSO_WM_UNIT_TYPE" val="f"/>
  <p:tag name="KSO_WM_UNIT_INDEX" val="14"/>
  <p:tag name="KSO_WM_BEAUTIFY_FLAG" val="#wm#"/>
  <p:tag name="KSO_WM_TAG_VERSION" val="3.0"/>
</p:tagLst>
</file>

<file path=ppt/tags/tag32.xml><?xml version="1.0" encoding="utf-8"?>
<p:tagLst xmlns:p="http://schemas.openxmlformats.org/presentationml/2006/main">
  <p:tag name="KSO_WM_UNIT_TYPE" val="f"/>
  <p:tag name="KSO_WM_UNIT_INDEX" val="15"/>
  <p:tag name="KSO_WM_BEAUTIFY_FLAG" val="#wm#"/>
  <p:tag name="KSO_WM_TAG_VERSION" val="3.0"/>
</p:tagLst>
</file>

<file path=ppt/tags/tag33.xml><?xml version="1.0" encoding="utf-8"?>
<p:tagLst xmlns:p="http://schemas.openxmlformats.org/presentationml/2006/main">
  <p:tag name="KSO_WM_UNIT_TYPE" val="i"/>
  <p:tag name="KSO_WM_UNIT_INDEX" val="20"/>
  <p:tag name="KSO_WM_BEAUTIFY_FLAG" val="#wm#"/>
  <p:tag name="KSO_WM_TAG_VERSION" val="3.0"/>
</p:tagLst>
</file>

<file path=ppt/tags/tag34.xml><?xml version="1.0" encoding="utf-8"?>
<p:tagLst xmlns:p="http://schemas.openxmlformats.org/presentationml/2006/main">
  <p:tag name="KSO_WM_UNIT_TYPE" val="i"/>
  <p:tag name="KSO_WM_UNIT_INDEX" val="42"/>
  <p:tag name="KSO_WM_BEAUTIFY_FLAG" val="#wm#"/>
  <p:tag name="KSO_WM_TAG_VERSION" val="3.0"/>
</p:tagLst>
</file>

<file path=ppt/tags/tag35.xml><?xml version="1.0" encoding="utf-8"?>
<p:tagLst xmlns:p="http://schemas.openxmlformats.org/presentationml/2006/main">
  <p:tag name="KSO_WM_UNIT_TYPE" val="f"/>
  <p:tag name="KSO_WM_UNIT_INDEX" val="24"/>
  <p:tag name="KSO_WM_BEAUTIFY_FLAG" val="#wm#"/>
  <p:tag name="KSO_WM_TAG_VERSION" val="3.0"/>
</p:tagLst>
</file>

<file path=ppt/tags/tag36.xml><?xml version="1.0" encoding="utf-8"?>
<p:tagLst xmlns:p="http://schemas.openxmlformats.org/presentationml/2006/main">
  <p:tag name="KSO_WM_UNIT_TYPE" val="i"/>
  <p:tag name="KSO_WM_UNIT_INDEX" val="48"/>
  <p:tag name="KSO_WM_BEAUTIFY_FLAG" val="#wm#"/>
  <p:tag name="KSO_WM_TAG_VERSION" val="3.0"/>
</p:tagLst>
</file>

<file path=ppt/tags/tag37.xml><?xml version="1.0" encoding="utf-8"?>
<p:tagLst xmlns:p="http://schemas.openxmlformats.org/presentationml/2006/main">
  <p:tag name="KSO_WM_UNIT_TYPE" val="f"/>
  <p:tag name="KSO_WM_UNIT_INDEX" val="26"/>
  <p:tag name="KSO_WM_BEAUTIFY_FLAG" val="#wm#"/>
  <p:tag name="KSO_WM_TAG_VERSION" val="3.0"/>
</p:tagLst>
</file>

<file path=ppt/tags/tag38.xml><?xml version="1.0" encoding="utf-8"?>
<p:tagLst xmlns:p="http://schemas.openxmlformats.org/presentationml/2006/main">
  <p:tag name="KSO_WM_UNIT_TYPE" val="f"/>
  <p:tag name="KSO_WM_UNIT_INDEX" val="27"/>
  <p:tag name="KSO_WM_BEAUTIFY_FLAG" val="#wm#"/>
  <p:tag name="KSO_WM_TAG_VERSION" val="3.0"/>
</p:tagLst>
</file>

<file path=ppt/tags/tag39.xml><?xml version="1.0" encoding="utf-8"?>
<p:tagLst xmlns:p="http://schemas.openxmlformats.org/presentationml/2006/main">
  <p:tag name="KSO_WM_UNIT_TYPE" val="i"/>
  <p:tag name="KSO_WM_UNIT_INDEX" val="50"/>
  <p:tag name="KSO_WM_BEAUTIFY_FLAG" val="#wm#"/>
  <p:tag name="KSO_WM_TAG_VERSION" val="3.0"/>
</p:tagLst>
</file>

<file path=ppt/tags/tag40.xml><?xml version="1.0" encoding="utf-8"?>
<p:tagLst xmlns:p="http://schemas.openxmlformats.org/presentationml/2006/main">
  <p:tag name="KSO_WM_UNIT_TYPE" val="f"/>
  <p:tag name="KSO_WM_UNIT_INDEX" val="28"/>
  <p:tag name="KSO_WM_BEAUTIFY_FLAG" val="#wm#"/>
  <p:tag name="KSO_WM_TAG_VERSION" val="3.0"/>
</p:tagLst>
</file>

<file path=ppt/tags/tag41.xml><?xml version="1.0" encoding="utf-8"?>
<p:tagLst xmlns:p="http://schemas.openxmlformats.org/presentationml/2006/main">
  <p:tag name="KSO_WM_UNIT_TYPE" val="f"/>
  <p:tag name="KSO_WM_UNIT_INDEX" val="29"/>
  <p:tag name="KSO_WM_BEAUTIFY_FLAG" val="#wm#"/>
  <p:tag name="KSO_WM_TAG_VERSION" val="3.0"/>
</p:tagLst>
</file>

<file path=ppt/tags/tag42.xml><?xml version="1.0" encoding="utf-8"?>
<p:tagLst xmlns:p="http://schemas.openxmlformats.org/presentationml/2006/main">
  <p:tag name="KSO_WM_UNIT_TYPE" val="i"/>
  <p:tag name="KSO_WM_UNIT_INDEX" val="52"/>
  <p:tag name="KSO_WM_BEAUTIFY_FLAG" val="#wm#"/>
  <p:tag name="KSO_WM_TAG_VERSION" val="3.0"/>
</p:tagLst>
</file>

<file path=ppt/tags/tag43.xml><?xml version="1.0" encoding="utf-8"?>
<p:tagLst xmlns:p="http://schemas.openxmlformats.org/presentationml/2006/main">
  <p:tag name="KSO_WM_UNIT_TYPE" val="f"/>
  <p:tag name="KSO_WM_UNIT_INDEX" val="30"/>
  <p:tag name="KSO_WM_BEAUTIFY_FLAG" val="#wm#"/>
  <p:tag name="KSO_WM_TAG_VERSION" val="3.0"/>
</p:tagLst>
</file>

<file path=ppt/tags/tag44.xml><?xml version="1.0" encoding="utf-8"?>
<p:tagLst xmlns:p="http://schemas.openxmlformats.org/presentationml/2006/main">
  <p:tag name="KSO_WM_UNIT_TYPE" val="f"/>
  <p:tag name="KSO_WM_UNIT_INDEX" val="31"/>
  <p:tag name="KSO_WM_BEAUTIFY_FLAG" val="#wm#"/>
  <p:tag name="KSO_WM_TAG_VERSION" val="3.0"/>
</p:tagLst>
</file>

<file path=ppt/tags/tag45.xml><?xml version="1.0" encoding="utf-8"?>
<p:tagLst xmlns:p="http://schemas.openxmlformats.org/presentationml/2006/main">
  <p:tag name="KSO_WM_UNIT_TYPE" val="i"/>
  <p:tag name="KSO_WM_UNIT_INDEX" val="44"/>
  <p:tag name="KSO_WM_BEAUTIFY_FLAG" val="#wm#"/>
  <p:tag name="KSO_WM_TAG_VERSION" val="3.0"/>
</p:tagLst>
</file>

<file path=ppt/tags/tag46.xml><?xml version="1.0" encoding="utf-8"?>
<p:tagLst xmlns:p="http://schemas.openxmlformats.org/presentationml/2006/main">
  <p:tag name="KSO_WM_UNIT_TYPE" val="i"/>
  <p:tag name="KSO_WM_UNIT_INDEX" val="30"/>
  <p:tag name="KSO_WM_BEAUTIFY_FLAG" val="#wm#"/>
  <p:tag name="KSO_WM_TAG_VERSION" val="3.0"/>
</p:tagLst>
</file>

<file path=ppt/tags/tag47.xml><?xml version="1.0" encoding="utf-8"?>
<p:tagLst xmlns:p="http://schemas.openxmlformats.org/presentationml/2006/main">
  <p:tag name="KSO_WM_UNIT_TYPE" val="f"/>
  <p:tag name="KSO_WM_UNIT_INDEX" val="16"/>
  <p:tag name="KSO_WM_BEAUTIFY_FLAG" val="#wm#"/>
  <p:tag name="KSO_WM_TAG_VERSION" val="3.0"/>
</p:tagLst>
</file>

<file path=ppt/tags/tag48.xml><?xml version="1.0" encoding="utf-8"?>
<p:tagLst xmlns:p="http://schemas.openxmlformats.org/presentationml/2006/main">
  <p:tag name="KSO_WM_UNIT_TYPE" val="i"/>
  <p:tag name="KSO_WM_UNIT_INDEX" val="36"/>
  <p:tag name="KSO_WM_BEAUTIFY_FLAG" val="#wm#"/>
  <p:tag name="KSO_WM_TAG_VERSION" val="3.0"/>
</p:tagLst>
</file>

<file path=ppt/tags/tag49.xml><?xml version="1.0" encoding="utf-8"?>
<p:tagLst xmlns:p="http://schemas.openxmlformats.org/presentationml/2006/main">
  <p:tag name="KSO_WM_UNIT_TYPE" val="f"/>
  <p:tag name="KSO_WM_UNIT_INDEX" val="18"/>
  <p:tag name="KSO_WM_BEAUTIFY_FLAG" val="#wm#"/>
  <p:tag name="KSO_WM_TAG_VERSION" val="3.0"/>
</p:tagLst>
</file>

<file path=ppt/tags/tag50.xml><?xml version="1.0" encoding="utf-8"?>
<p:tagLst xmlns:p="http://schemas.openxmlformats.org/presentationml/2006/main">
  <p:tag name="KSO_WM_UNIT_TYPE" val="f"/>
  <p:tag name="KSO_WM_UNIT_INDEX" val="19"/>
  <p:tag name="KSO_WM_BEAUTIFY_FLAG" val="#wm#"/>
  <p:tag name="KSO_WM_TAG_VERSION" val="3.0"/>
</p:tagLst>
</file>

<file path=ppt/tags/tag51.xml><?xml version="1.0" encoding="utf-8"?>
<p:tagLst xmlns:p="http://schemas.openxmlformats.org/presentationml/2006/main">
  <p:tag name="KSO_WM_UNIT_TYPE" val="i"/>
  <p:tag name="KSO_WM_UNIT_INDEX" val="38"/>
  <p:tag name="KSO_WM_BEAUTIFY_FLAG" val="#wm#"/>
  <p:tag name="KSO_WM_TAG_VERSION" val="3.0"/>
</p:tagLst>
</file>

<file path=ppt/tags/tag52.xml><?xml version="1.0" encoding="utf-8"?>
<p:tagLst xmlns:p="http://schemas.openxmlformats.org/presentationml/2006/main">
  <p:tag name="KSO_WM_UNIT_TYPE" val="f"/>
  <p:tag name="KSO_WM_UNIT_INDEX" val="20"/>
  <p:tag name="KSO_WM_BEAUTIFY_FLAG" val="#wm#"/>
  <p:tag name="KSO_WM_TAG_VERSION" val="3.0"/>
</p:tagLst>
</file>

<file path=ppt/tags/tag53.xml><?xml version="1.0" encoding="utf-8"?>
<p:tagLst xmlns:p="http://schemas.openxmlformats.org/presentationml/2006/main">
  <p:tag name="KSO_WM_UNIT_TYPE" val="f"/>
  <p:tag name="KSO_WM_UNIT_INDEX" val="21"/>
  <p:tag name="KSO_WM_BEAUTIFY_FLAG" val="#wm#"/>
  <p:tag name="KSO_WM_TAG_VERSION" val="3.0"/>
</p:tagLst>
</file>

<file path=ppt/tags/tag54.xml><?xml version="1.0" encoding="utf-8"?>
<p:tagLst xmlns:p="http://schemas.openxmlformats.org/presentationml/2006/main">
  <p:tag name="KSO_WM_UNIT_TYPE" val="i"/>
  <p:tag name="KSO_WM_UNIT_INDEX" val="40"/>
  <p:tag name="KSO_WM_BEAUTIFY_FLAG" val="#wm#"/>
  <p:tag name="KSO_WM_TAG_VERSION" val="3.0"/>
</p:tagLst>
</file>

<file path=ppt/tags/tag55.xml><?xml version="1.0" encoding="utf-8"?>
<p:tagLst xmlns:p="http://schemas.openxmlformats.org/presentationml/2006/main">
  <p:tag name="KSO_WM_UNIT_TYPE" val="f"/>
  <p:tag name="KSO_WM_UNIT_INDEX" val="22"/>
  <p:tag name="KSO_WM_BEAUTIFY_FLAG" val="#wm#"/>
  <p:tag name="KSO_WM_TAG_VERSION" val="3.0"/>
</p:tagLst>
</file>

<file path=ppt/tags/tag56.xml><?xml version="1.0" encoding="utf-8"?>
<p:tagLst xmlns:p="http://schemas.openxmlformats.org/presentationml/2006/main">
  <p:tag name="KSO_WM_UNIT_TYPE" val="f"/>
  <p:tag name="KSO_WM_UNIT_INDEX" val="23"/>
  <p:tag name="KSO_WM_BEAUTIFY_FLAG" val="#wm#"/>
  <p:tag name="KSO_WM_TAG_VERSION" val="3.0"/>
</p:tagLst>
</file>

<file path=ppt/tags/tag57.xml><?xml version="1.0" encoding="utf-8"?>
<p:tagLst xmlns:p="http://schemas.openxmlformats.org/presentationml/2006/main">
  <p:tag name="KSO_WM_UNIT_TYPE" val="i"/>
  <p:tag name="KSO_WM_UNIT_INDEX" val="32"/>
  <p:tag name="KSO_WM_BEAUTIFY_FLAG" val="#wm#"/>
  <p:tag name="KSO_WM_TAG_VERSION" val="3.0"/>
</p:tagLst>
</file>

<file path=ppt/tags/tag58.xml><?xml version="1.0" encoding="utf-8"?>
<p:tagLst xmlns:p="http://schemas.openxmlformats.org/presentationml/2006/main">
  <p:tag name="KSO_WM_UNIT_TYPE" val="i"/>
  <p:tag name="KSO_WM_UNIT_INDEX" val="42"/>
  <p:tag name="KSO_WM_BEAUTIFY_FLAG" val="#wm#"/>
  <p:tag name="KSO_WM_TAG_VERSION" val="3.0"/>
</p:tagLst>
</file>

<file path=ppt/tags/tag59.xml><?xml version="1.0" encoding="utf-8"?>
<p:tagLst xmlns:p="http://schemas.openxmlformats.org/presentationml/2006/main">
  <p:tag name="KSO_WM_UNIT_TYPE" val="i"/>
  <p:tag name="KSO_WM_UNIT_INDEX" val="48"/>
  <p:tag name="KSO_WM_BEAUTIFY_FLAG" val="#wm#"/>
  <p:tag name="KSO_WM_TAG_VERSION" val="3.0"/>
</p:tagLst>
</file>

<file path=ppt/tags/tag60.xml><?xml version="1.0" encoding="utf-8"?>
<p:tagLst xmlns:p="http://schemas.openxmlformats.org/presentationml/2006/main">
  <p:tag name="KSO_WM_UNIT_TYPE" val="f"/>
  <p:tag name="KSO_WM_UNIT_INDEX" val="26"/>
  <p:tag name="KSO_WM_BEAUTIFY_FLAG" val="#wm#"/>
  <p:tag name="KSO_WM_TAG_VERSION" val="3.0"/>
</p:tagLst>
</file>

<file path=ppt/tags/tag61.xml><?xml version="1.0" encoding="utf-8"?>
<p:tagLst xmlns:p="http://schemas.openxmlformats.org/presentationml/2006/main">
  <p:tag name="KSO_WM_UNIT_TYPE" val="f"/>
  <p:tag name="KSO_WM_UNIT_INDEX" val="27"/>
  <p:tag name="KSO_WM_BEAUTIFY_FLAG" val="#wm#"/>
  <p:tag name="KSO_WM_TAG_VERSION" val="3.0"/>
</p:tagLst>
</file>

<file path=ppt/tags/tag62.xml><?xml version="1.0" encoding="utf-8"?>
<p:tagLst xmlns:p="http://schemas.openxmlformats.org/presentationml/2006/main">
  <p:tag name="KSO_WM_UNIT_TYPE" val="i"/>
  <p:tag name="KSO_WM_UNIT_INDEX" val="50"/>
  <p:tag name="KSO_WM_BEAUTIFY_FLAG" val="#wm#"/>
  <p:tag name="KSO_WM_TAG_VERSION" val="3.0"/>
</p:tagLst>
</file>

<file path=ppt/tags/tag63.xml><?xml version="1.0" encoding="utf-8"?>
<p:tagLst xmlns:p="http://schemas.openxmlformats.org/presentationml/2006/main">
  <p:tag name="KSO_WM_UNIT_TYPE" val="f"/>
  <p:tag name="KSO_WM_UNIT_INDEX" val="28"/>
  <p:tag name="KSO_WM_BEAUTIFY_FLAG" val="#wm#"/>
  <p:tag name="KSO_WM_TAG_VERSION" val="3.0"/>
</p:tagLst>
</file>

<file path=ppt/tags/tag64.xml><?xml version="1.0" encoding="utf-8"?>
<p:tagLst xmlns:p="http://schemas.openxmlformats.org/presentationml/2006/main">
  <p:tag name="KSO_WM_UNIT_TYPE" val="f"/>
  <p:tag name="KSO_WM_UNIT_INDEX" val="29"/>
  <p:tag name="KSO_WM_BEAUTIFY_FLAG" val="#wm#"/>
  <p:tag name="KSO_WM_TAG_VERSION" val="3.0"/>
</p:tagLst>
</file>

<file path=ppt/tags/tag65.xml><?xml version="1.0" encoding="utf-8"?>
<p:tagLst xmlns:p="http://schemas.openxmlformats.org/presentationml/2006/main">
  <p:tag name="KSO_WM_UNIT_TYPE" val="i"/>
  <p:tag name="KSO_WM_UNIT_INDEX" val="52"/>
  <p:tag name="KSO_WM_BEAUTIFY_FLAG" val="#wm#"/>
  <p:tag name="KSO_WM_TAG_VERSION" val="3.0"/>
</p:tagLst>
</file>

<file path=ppt/tags/tag66.xml><?xml version="1.0" encoding="utf-8"?>
<p:tagLst xmlns:p="http://schemas.openxmlformats.org/presentationml/2006/main">
  <p:tag name="KSO_WM_UNIT_TYPE" val="f"/>
  <p:tag name="KSO_WM_UNIT_INDEX" val="30"/>
  <p:tag name="KSO_WM_BEAUTIFY_FLAG" val="#wm#"/>
  <p:tag name="KSO_WM_TAG_VERSION" val="3.0"/>
</p:tagLst>
</file>

<file path=ppt/tags/tag67.xml><?xml version="1.0" encoding="utf-8"?>
<p:tagLst xmlns:p="http://schemas.openxmlformats.org/presentationml/2006/main">
  <p:tag name="KSO_WM_UNIT_TYPE" val="f"/>
  <p:tag name="KSO_WM_UNIT_INDEX" val="31"/>
  <p:tag name="KSO_WM_BEAUTIFY_FLAG" val="#wm#"/>
  <p:tag name="KSO_WM_TAG_VERSION" val="3.0"/>
</p:tagLst>
</file>

<file path=ppt/tags/tag68.xml><?xml version="1.0" encoding="utf-8"?>
<p:tagLst xmlns:p="http://schemas.openxmlformats.org/presentationml/2006/main">
  <p:tag name="KSO_WM_UNIT_TYPE" val="i"/>
  <p:tag name="KSO_WM_UNIT_INDEX" val="44"/>
  <p:tag name="KSO_WM_BEAUTIFY_FLAG" val="#wm#"/>
  <p:tag name="KSO_WM_TAG_VERSION" val="3.0"/>
</p:tagLst>
</file>

<file path=ppt/tags/tag69.xml><?xml version="1.0" encoding="utf-8"?>
<p:tagLst xmlns:p="http://schemas.openxmlformats.org/presentationml/2006/main">
  <p:tag name="KSO_WM_UNIT_TYPE" val="i"/>
  <p:tag name="KSO_WM_UNIT_INDEX" val="28"/>
  <p:tag name="KSO_WM_BEAUTIFY_FLAG" val="#wm#"/>
  <p:tag name="KSO_WM_TAG_VERSION" val="3.0"/>
</p:tagLst>
</file>

<file path=ppt/tags/tag70.xml><?xml version="1.0" encoding="utf-8"?>
<p:tagLst xmlns:p="http://schemas.openxmlformats.org/presentationml/2006/main">
  <p:tag name="KSO_WM_UNIT_TYPE" val="f"/>
  <p:tag name="KSO_WM_UNIT_INDEX" val="14"/>
  <p:tag name="KSO_WM_BEAUTIFY_FLAG" val="#wm#"/>
  <p:tag name="KSO_WM_TAG_VERSION" val="3.0"/>
</p:tagLst>
</file>

<file path=ppt/tags/tag71.xml><?xml version="1.0" encoding="utf-8"?>
<p:tagLst xmlns:p="http://schemas.openxmlformats.org/presentationml/2006/main">
  <p:tag name="KSO_WM_UNIT_TYPE" val="f"/>
  <p:tag name="KSO_WM_UNIT_INDEX" val="15"/>
  <p:tag name="KSO_WM_BEAUTIFY_FLAG" val="#wm#"/>
  <p:tag name="KSO_WM_TAG_VERSION" val="3.0"/>
</p:tagLst>
</file>

<file path=ppt/tags/tag72.xml><?xml version="1.0" encoding="utf-8"?>
<p:tagLst xmlns:p="http://schemas.openxmlformats.org/presentationml/2006/main">
  <p:tag name="KSO_WM_UNIT_TYPE" val="i"/>
  <p:tag name="KSO_WM_UNIT_INDEX" val="52"/>
  <p:tag name="KSO_WM_BEAUTIFY_FLAG" val="#wm#"/>
  <p:tag name="KSO_WM_TAG_VERSION" val="3.0"/>
</p:tagLst>
</file>

<file path=ppt/tags/tag73.xml><?xml version="1.0" encoding="utf-8"?>
<p:tagLst xmlns:p="http://schemas.openxmlformats.org/presentationml/2006/main">
  <p:tag name="KSO_WM_UNIT_TYPE" val="f"/>
  <p:tag name="KSO_WM_UNIT_INDEX" val="30"/>
  <p:tag name="KSO_WM_BEAUTIFY_FLAG" val="#wm#"/>
  <p:tag name="KSO_WM_TAG_VERSION" val="3.0"/>
</p:tagLst>
</file>

<file path=ppt/tags/tag74.xml><?xml version="1.0" encoding="utf-8"?>
<p:tagLst xmlns:p="http://schemas.openxmlformats.org/presentationml/2006/main">
  <p:tag name="KSO_WM_UNIT_TYPE" val="f"/>
  <p:tag name="KSO_WM_UNIT_INDEX" val="31"/>
  <p:tag name="KSO_WM_BEAUTIFY_FLAG" val="#wm#"/>
  <p:tag name="KSO_WM_TAG_VERSION" val="3.0"/>
</p:tagLst>
</file>

<file path=ppt/tags/tag75.xml><?xml version="1.0" encoding="utf-8"?>
<p:tagLst xmlns:p="http://schemas.openxmlformats.org/presentationml/2006/main">
  <p:tag name="KSO_WM_UNIT_TYPE" val="i"/>
  <p:tag name="KSO_WM_UNIT_INDEX" val="40"/>
  <p:tag name="KSO_WM_BEAUTIFY_FLAG" val="#wm#"/>
  <p:tag name="KSO_WM_TAG_VERSION" val="3.0"/>
</p:tagLst>
</file>

<file path=ppt/tags/tag76.xml><?xml version="1.0" encoding="utf-8"?>
<p:tagLst xmlns:p="http://schemas.openxmlformats.org/presentationml/2006/main">
  <p:tag name="KSO_WM_UNIT_TYPE" val="f"/>
  <p:tag name="KSO_WM_UNIT_INDEX" val="22"/>
  <p:tag name="KSO_WM_BEAUTIFY_FLAG" val="#wm#"/>
  <p:tag name="KSO_WM_TAG_VERSION" val="3.0"/>
</p:tagLst>
</file>

<file path=ppt/tags/tag77.xml><?xml version="1.0" encoding="utf-8"?>
<p:tagLst xmlns:p="http://schemas.openxmlformats.org/presentationml/2006/main">
  <p:tag name="KSO_WM_UNIT_TYPE" val="f"/>
  <p:tag name="KSO_WM_UNIT_INDEX" val="23"/>
  <p:tag name="KSO_WM_BEAUTIFY_FLAG" val="#wm#"/>
  <p:tag name="KSO_WM_TAG_VERSION" val="3.0"/>
</p:tagLst>
</file>

<file path=ppt/tags/tag78.xml><?xml version="1.0" encoding="utf-8"?>
<p:tagLst xmlns:p="http://schemas.openxmlformats.org/presentationml/2006/main">
  <p:tag name="KSO_WM_UNIT_TYPE" val="i"/>
  <p:tag name="KSO_WM_UNIT_INDEX" val="52"/>
  <p:tag name="KSO_WM_BEAUTIFY_FLAG" val="#wm#"/>
  <p:tag name="KSO_WM_TAG_VERSION" val="3.0"/>
</p:tagLst>
</file>

<file path=ppt/tags/tag79.xml><?xml version="1.0" encoding="utf-8"?>
<p:tagLst xmlns:p="http://schemas.openxmlformats.org/presentationml/2006/main">
  <p:tag name="KSO_WM_UNIT_TYPE" val="f"/>
  <p:tag name="KSO_WM_UNIT_INDEX" val="30"/>
  <p:tag name="KSO_WM_BEAUTIFY_FLAG" val="#wm#"/>
  <p:tag name="KSO_WM_TAG_VERSION" val="3.0"/>
</p:tagLst>
</file>

<file path=ppt/tags/tag80.xml><?xml version="1.0" encoding="utf-8"?>
<p:tagLst xmlns:p="http://schemas.openxmlformats.org/presentationml/2006/main">
  <p:tag name="KSO_WM_UNIT_TYPE" val="f"/>
  <p:tag name="KSO_WM_UNIT_INDEX" val="31"/>
  <p:tag name="KSO_WM_BEAUTIFY_FLAG" val="#wm#"/>
  <p:tag name="KSO_WM_TAG_VERSION" val="3.0"/>
</p:tagLst>
</file>

<file path=ppt/tags/tag81.xml><?xml version="1.0" encoding="utf-8"?>
<p:tagLst xmlns:p="http://schemas.openxmlformats.org/presentationml/2006/main">
  <p:tag name="KSO_WM_UNIT_TYPE" val="f"/>
  <p:tag name="KSO_WM_UNIT_INDEX" val="16"/>
  <p:tag name="KSO_WM_BEAUTIFY_FLAG" val="#wm#"/>
  <p:tag name="KSO_WM_TAG_VERSION" val="3.0"/>
</p:tagLst>
</file>

<file path=ppt/tags/tag82.xml><?xml version="1.0" encoding="utf-8"?>
<p:tagLst xmlns:p="http://schemas.openxmlformats.org/presentationml/2006/main">
  <p:tag name="KSO_WM_DIAGRAM_VIRTUALLY_FRAME" val="{&quot;height&quot;:320,&quot;left&quot;:55.3,&quot;top&quot;:140,&quot;width&quot;:858.75}"/>
</p:tagLst>
</file>

<file path=ppt/tags/tag83.xml><?xml version="1.0" encoding="utf-8"?>
<p:tagLst xmlns:p="http://schemas.openxmlformats.org/presentationml/2006/main">
  <p:tag name="KSO_WM_DIAGRAM_VIRTUALLY_FRAME" val="{&quot;height&quot;:320,&quot;left&quot;:55.3,&quot;top&quot;:140,&quot;width&quot;:858.75}"/>
</p:tagLst>
</file>

<file path=ppt/tags/tag84.xml><?xml version="1.0" encoding="utf-8"?>
<p:tagLst xmlns:p="http://schemas.openxmlformats.org/presentationml/2006/main">
  <p:tag name="KSO_WM_DIAGRAM_VIRTUALLY_FRAME" val="{&quot;height&quot;:320,&quot;left&quot;:55.3,&quot;top&quot;:140,&quot;width&quot;:858.75}"/>
</p:tagLst>
</file>

<file path=ppt/tags/tag85.xml><?xml version="1.0" encoding="utf-8"?>
<p:tagLst xmlns:p="http://schemas.openxmlformats.org/presentationml/2006/main">
  <p:tag name="KSO_WM_DIAGRAM_VIRTUALLY_FRAME" val="{&quot;height&quot;:320,&quot;left&quot;:55.3,&quot;top&quot;:140,&quot;width&quot;:858.75}"/>
</p:tagLst>
</file>

<file path=ppt/tags/tag86.xml><?xml version="1.0" encoding="utf-8"?>
<p:tagLst xmlns:p="http://schemas.openxmlformats.org/presentationml/2006/main">
  <p:tag name="KSO_WM_DIAGRAM_VIRTUALLY_FRAME" val="{&quot;height&quot;:320,&quot;left&quot;:55.3,&quot;top&quot;:140,&quot;width&quot;:858.75}"/>
</p:tagLst>
</file>

<file path=ppt/tags/tag87.xml><?xml version="1.0" encoding="utf-8"?>
<p:tagLst xmlns:p="http://schemas.openxmlformats.org/presentationml/2006/main">
  <p:tag name="KSO_WM_DIAGRAM_VIRTUALLY_FRAME" val="{&quot;height&quot;:320,&quot;left&quot;:55.3,&quot;top&quot;:140,&quot;width&quot;:858.75}"/>
</p:tagLst>
</file>

<file path=ppt/tags/tag88.xml><?xml version="1.0" encoding="utf-8"?>
<p:tagLst xmlns:p="http://schemas.openxmlformats.org/presentationml/2006/main">
  <p:tag name="KSO_WM_DIAGRAM_VIRTUALLY_FRAME" val="{&quot;height&quot;:320,&quot;left&quot;:55.3,&quot;top&quot;:140,&quot;width&quot;:858.75}"/>
</p:tagLst>
</file>

<file path=ppt/tags/tag89.xml><?xml version="1.0" encoding="utf-8"?>
<p:tagLst xmlns:p="http://schemas.openxmlformats.org/presentationml/2006/main">
  <p:tag name="KSO_WM_DIAGRAM_VIRTUALLY_FRAME" val="{&quot;height&quot;:320,&quot;left&quot;:55.3,&quot;top&quot;:140,&quot;width&quot;:858.75}"/>
</p:tagLst>
</file>

<file path=ppt/tags/tag90.xml><?xml version="1.0" encoding="utf-8"?>
<p:tagLst xmlns:p="http://schemas.openxmlformats.org/presentationml/2006/main">
  <p:tag name="KSO_WM_DIAGRAM_VIRTUALLY_FRAME" val="{&quot;height&quot;:320,&quot;left&quot;:55.3,&quot;top&quot;:140,&quot;width&quot;:858.75}"/>
</p:tagLst>
</file>

<file path=ppt/tags/tag91.xml><?xml version="1.0" encoding="utf-8"?>
<p:tagLst xmlns:p="http://schemas.openxmlformats.org/presentationml/2006/main">
  <p:tag name="KSO_WM_DIAGRAM_VIRTUALLY_FRAME" val="{&quot;height&quot;:58,&quot;left&quot;:47,&quot;top&quot;:479.5,&quot;width&quot;:676.15}"/>
</p:tagLst>
</file>

<file path=ppt/tags/tag92.xml><?xml version="1.0" encoding="utf-8"?>
<p:tagLst xmlns:p="http://schemas.openxmlformats.org/presentationml/2006/main">
  <p:tag name="KSO_WM_DIAGRAM_VIRTUALLY_FRAME" val="{&quot;height&quot;:58,&quot;left&quot;:47,&quot;top&quot;:479.5,&quot;width&quot;:676.15}"/>
</p:tagLst>
</file>

<file path=ppt/tags/tag93.xml><?xml version="1.0" encoding="utf-8"?>
<p:tagLst xmlns:p="http://schemas.openxmlformats.org/presentationml/2006/main">
  <p:tag name="KSO_WM_DIAGRAM_VIRTUALLY_FRAME" val="{&quot;height&quot;:58,&quot;left&quot;:47,&quot;top&quot;:479.5,&quot;width&quot;:676.15}"/>
</p:tagLst>
</file>

<file path=ppt/tags/tag94.xml><?xml version="1.0" encoding="utf-8"?>
<p:tagLst xmlns:p="http://schemas.openxmlformats.org/presentationml/2006/main">
  <p:tag name="KSO_WM_DIAGRAM_VIRTUALLY_FRAME" val="{&quot;height&quot;:58,&quot;left&quot;:47,&quot;top&quot;:479.5,&quot;width&quot;:676.15}"/>
</p:tagLst>
</file>

<file path=ppt/tags/tag95.xml><?xml version="1.0" encoding="utf-8"?>
<p:tagLst xmlns:p="http://schemas.openxmlformats.org/presentationml/2006/main">
  <p:tag name="KSO_WM_DIAGRAM_VIRTUALLY_FRAME" val="{&quot;height&quot;:58,&quot;left&quot;:47,&quot;top&quot;:479.5,&quot;width&quot;:676.15}"/>
</p:tagLst>
</file>

<file path=ppt/tags/tag96.xml><?xml version="1.0" encoding="utf-8"?>
<p:tagLst xmlns:p="http://schemas.openxmlformats.org/presentationml/2006/main">
  <p:tag name="KSO_WM_DIAGRAM_VIRTUALLY_FRAME" val="{&quot;height&quot;:58,&quot;left&quot;:47,&quot;top&quot;:479.5,&quot;width&quot;:676.15}"/>
</p:tagLst>
</file>

<file path=ppt/tags/tag97.xml><?xml version="1.0" encoding="utf-8"?>
<p:tagLst xmlns:p="http://schemas.openxmlformats.org/presentationml/2006/main">
  <p:tag name="KSO_WM_DIAGRAM_VIRTUALLY_FRAME" val="{&quot;height&quot;:58,&quot;left&quot;:47,&quot;top&quot;:479.5,&quot;width&quot;:676.15}"/>
</p:tagLst>
</file>

<file path=ppt/tags/tag98.xml><?xml version="1.0" encoding="utf-8"?>
<p:tagLst xmlns:p="http://schemas.openxmlformats.org/presentationml/2006/main">
  <p:tag name="KSO_WM_DIAGRAM_VIRTUALLY_FRAME" val="{&quot;height&quot;:58,&quot;left&quot;:47,&quot;top&quot;:479.5,&quot;width&quot;:676.15}"/>
</p:tagLst>
</file>

<file path=ppt/tags/tag99.xml><?xml version="1.0" encoding="utf-8"?>
<p:tagLst xmlns:p="http://schemas.openxmlformats.org/presentationml/2006/main">
  <p:tag name="KSO_WM_DIAGRAM_VIRTUALLY_FRAME" val="{&quot;height&quot;:140,&quot;left&quot;:40,&quot;top&quot;:140,&quot;width&quot;:900}"/>
</p:tagLst>
</file>

<file path=ppt/tags/tag100.xml><?xml version="1.0" encoding="utf-8"?>
<p:tagLst xmlns:p="http://schemas.openxmlformats.org/presentationml/2006/main">
  <p:tag name="KSO_WM_DIAGRAM_VIRTUALLY_FRAME" val="{&quot;height&quot;:140,&quot;left&quot;:40,&quot;top&quot;:140,&quot;width&quot;:900}"/>
</p:tagLst>
</file>

<file path=ppt/tags/tag101.xml><?xml version="1.0" encoding="utf-8"?>
<p:tagLst xmlns:p="http://schemas.openxmlformats.org/presentationml/2006/main">
  <p:tag name="KSO_WM_DIAGRAM_VIRTUALLY_FRAME" val="{&quot;height&quot;:140,&quot;left&quot;:40,&quot;top&quot;:140,&quot;width&quot;:900}"/>
</p:tagLst>
</file>

<file path=ppt/tags/tag102.xml><?xml version="1.0" encoding="utf-8"?>
<p:tagLst xmlns:p="http://schemas.openxmlformats.org/presentationml/2006/main">
  <p:tag name="KSO_WM_DIAGRAM_VIRTUALLY_FRAME" val="{&quot;height&quot;:140,&quot;left&quot;:40,&quot;top&quot;:140,&quot;width&quot;:900}"/>
</p:tagLst>
</file>

<file path=ppt/tags/tag103.xml><?xml version="1.0" encoding="utf-8"?>
<p:tagLst xmlns:p="http://schemas.openxmlformats.org/presentationml/2006/main">
  <p:tag name="KSO_WM_DIAGRAM_VIRTUALLY_FRAME" val="{&quot;height&quot;:140,&quot;left&quot;:40,&quot;top&quot;:140,&quot;width&quot;:900}"/>
</p:tagLst>
</file>

<file path=ppt/tags/tag104.xml><?xml version="1.0" encoding="utf-8"?>
<p:tagLst xmlns:p="http://schemas.openxmlformats.org/presentationml/2006/main">
  <p:tag name="KSO_WM_DIAGRAM_VIRTUALLY_FRAME" val="{&quot;height&quot;:140,&quot;left&quot;:40,&quot;top&quot;:140,&quot;width&quot;:900}"/>
</p:tagLst>
</file>

<file path=ppt/tags/tag105.xml><?xml version="1.0" encoding="utf-8"?>
<p:tagLst xmlns:p="http://schemas.openxmlformats.org/presentationml/2006/main">
  <p:tag name="KSO_WM_DIAGRAM_VIRTUALLY_FRAME" val="{&quot;height&quot;:140,&quot;left&quot;:40,&quot;top&quot;:140,&quot;width&quot;:900}"/>
</p:tagLst>
</file>

<file path=ppt/tags/tag106.xml><?xml version="1.0" encoding="utf-8"?>
<p:tagLst xmlns:p="http://schemas.openxmlformats.org/presentationml/2006/main">
  <p:tag name="KSO_WM_DIAGRAM_VIRTUALLY_FRAME" val="{&quot;height&quot;:140,&quot;left&quot;:40,&quot;top&quot;:140,&quot;width&quot;:900}"/>
</p:tagLst>
</file>

<file path=ppt/tags/tag107.xml><?xml version="1.0" encoding="utf-8"?>
<p:tagLst xmlns:p="http://schemas.openxmlformats.org/presentationml/2006/main">
  <p:tag name="KSO_WM_DIAGRAM_VIRTUALLY_FRAME" val="{&quot;height&quot;:140,&quot;left&quot;:40,&quot;top&quot;:140,&quot;width&quot;:900}"/>
</p:tagLst>
</file>

<file path=ppt/tags/tag108.xml><?xml version="1.0" encoding="utf-8"?>
<p:tagLst xmlns:p="http://schemas.openxmlformats.org/presentationml/2006/main">
  <p:tag name="KSO_WM_DIAGRAM_VIRTUALLY_FRAME" val="{&quot;height&quot;:140,&quot;left&quot;:40,&quot;top&quot;:140,&quot;width&quot;:900}"/>
</p:tagLst>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ALP-AN00</dc:creator>
  <cp:lastModifiedBy>大老刘</cp:lastModifiedBy>
  <dcterms:created xsi:type="dcterms:W3CDTF">2013-01-26T17:14:00Z</dcterms:created>
  <dcterms:modified xsi:type="dcterms:W3CDTF">2026-10-29T00:18:01Z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C1AB9C7061A54FE39BFDA9EC8EAD3036_12</vt:lpwstr>
  </property>
  <property fmtid="{D5CDD505-2E9C-101B-9397-08002B2CF9AE}" pid="3" name="KSOProductBuildVer">
    <vt:lpwstr>2052-12.1.0.29161</vt:lpwstr>
  </property>
</Properties>
</file>