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9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7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8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notesSlides/notesSlide9.xml" ContentType="application/vnd.openxmlformats-officedocument.presentationml.notesSlide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notesSlides/notesSlide10.xml" ContentType="application/vnd.openxmlformats-officedocument.presentationml.notesSlide+xml"/>
  <Override PartName="/ppt/tags/tag54.xml" ContentType="application/vnd.openxmlformats-officedocument.presentationml.tags+xml"/>
  <Override PartName="/ppt/notesSlides/notesSlide11.xml" ContentType="application/vnd.openxmlformats-officedocument.presentationml.notesSlide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notesSlides/notesSlide16.xml" ContentType="application/vnd.openxmlformats-officedocument.presentationml.notesSlide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notesSlides/notesSlide17.xml" ContentType="application/vnd.openxmlformats-officedocument.presentationml.notesSlide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4" r:id="rId2"/>
    <p:sldMasterId id="2147483673" r:id="rId3"/>
    <p:sldMasterId id="2147483688" r:id="rId4"/>
  </p:sldMasterIdLst>
  <p:notesMasterIdLst>
    <p:notesMasterId r:id="rId38"/>
  </p:notesMasterIdLst>
  <p:handoutMasterIdLst>
    <p:handoutMasterId r:id="rId39"/>
  </p:handoutMasterIdLst>
  <p:sldIdLst>
    <p:sldId id="4398" r:id="rId5"/>
    <p:sldId id="4399" r:id="rId6"/>
    <p:sldId id="4400" r:id="rId7"/>
    <p:sldId id="4405" r:id="rId8"/>
    <p:sldId id="4406" r:id="rId9"/>
    <p:sldId id="4422" r:id="rId10"/>
    <p:sldId id="4449" r:id="rId11"/>
    <p:sldId id="4408" r:id="rId12"/>
    <p:sldId id="837" r:id="rId13"/>
    <p:sldId id="835" r:id="rId14"/>
    <p:sldId id="4401" r:id="rId15"/>
    <p:sldId id="4459" r:id="rId16"/>
    <p:sldId id="4460" r:id="rId17"/>
    <p:sldId id="4409" r:id="rId18"/>
    <p:sldId id="4441" r:id="rId19"/>
    <p:sldId id="4442" r:id="rId20"/>
    <p:sldId id="4461" r:id="rId21"/>
    <p:sldId id="1984" r:id="rId22"/>
    <p:sldId id="3529" r:id="rId23"/>
    <p:sldId id="4462" r:id="rId24"/>
    <p:sldId id="4429" r:id="rId25"/>
    <p:sldId id="4430" r:id="rId26"/>
    <p:sldId id="4431" r:id="rId27"/>
    <p:sldId id="4432" r:id="rId28"/>
    <p:sldId id="4433" r:id="rId29"/>
    <p:sldId id="4434" r:id="rId30"/>
    <p:sldId id="4435" r:id="rId31"/>
    <p:sldId id="4436" r:id="rId32"/>
    <p:sldId id="4437" r:id="rId33"/>
    <p:sldId id="4438" r:id="rId34"/>
    <p:sldId id="4439" r:id="rId35"/>
    <p:sldId id="4440" r:id="rId36"/>
    <p:sldId id="4445" r:id="rId37"/>
  </p:sldIdLst>
  <p:sldSz cx="12192000" cy="6858000"/>
  <p:notesSz cx="6858000" cy="9144000"/>
  <p:embeddedFontLst>
    <p:embeddedFont>
      <p:font typeface="Franklin Gothic Medium" panose="020B0603020102020204" pitchFamily="34" charset="0"/>
      <p:regular r:id="rId40"/>
      <p:italic r:id="rId41"/>
    </p:embeddedFont>
    <p:embeddedFont>
      <p:font typeface="仿宋" panose="02010609060101010101" pitchFamily="49" charset="-122"/>
      <p:regular r:id="rId42"/>
    </p:embeddedFont>
    <p:embeddedFont>
      <p:font typeface="楷体" panose="02010609060101010101" pitchFamily="49" charset="-122"/>
      <p:regular r:id="rId43"/>
    </p:embeddedFont>
    <p:embeddedFont>
      <p:font typeface="微软雅黑" panose="020B0503020204020204" pitchFamily="34" charset="-122"/>
      <p:regular r:id="rId44"/>
      <p:bold r:id="rId45"/>
    </p:embeddedFont>
  </p:embeddedFontLst>
  <p:custDataLst>
    <p:tags r:id="rId4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2" pos="379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5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04AB33"/>
    <a:srgbClr val="0000FF"/>
    <a:srgbClr val="CC00FF"/>
    <a:srgbClr val="006BA7"/>
    <a:srgbClr val="0065A6"/>
    <a:srgbClr val="004689"/>
    <a:srgbClr val="005FA6"/>
    <a:srgbClr val="005A9E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浅色样式 3 - 强调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F9772D5-4958-4C90-A0FC-0DCF3FC05961}" styleName="表样式 1 25">
    <a:wholeTbl>
      <a:tcTxStyle>
        <a:fontRef idx="none">
          <a:schemeClr val="tx1"/>
        </a:fontRef>
      </a:tcTxStyle>
      <a:tcStyle>
        <a:tcBdr>
          <a:left>
            <a:ln w="9525" cmpd="sng">
              <a:solidFill>
                <a:schemeClr val="accent1"/>
              </a:solidFill>
              <a:prstDash val="solid"/>
            </a:ln>
          </a:left>
          <a:right>
            <a:ln w="9525" cmpd="sng">
              <a:solidFill>
                <a:schemeClr val="accent1"/>
              </a:solidFill>
              <a:prstDash val="solid"/>
            </a:ln>
          </a:right>
          <a:top>
            <a:ln w="9525" cmpd="sng">
              <a:solidFill>
                <a:schemeClr val="accent1"/>
              </a:solidFill>
              <a:prstDash val="solid"/>
            </a:ln>
          </a:top>
          <a:bottom>
            <a:ln w="9525" cmpd="sng">
              <a:solidFill>
                <a:schemeClr val="accent1"/>
              </a:solidFill>
              <a:prstDash val="solid"/>
            </a:ln>
          </a:bottom>
          <a:insideH>
            <a:ln w="9525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a:insideH>
          <a:insideV>
            <a:ln w="9525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a:insideV>
        </a:tcBdr>
        <a:fill>
          <a:solidFill>
            <a:schemeClr val="bg1">
              <a:alpha val="0"/>
            </a:schemeClr>
          </a:solidFill>
        </a:fill>
      </a:tcStyle>
    </a:wholeTbl>
    <a:band2H>
      <a:tcStyle>
        <a:tcBdr/>
        <a:fill>
          <a:solidFill>
            <a:schemeClr val="accent1">
              <a:alpha val="25000"/>
              <a:lumMod val="40000"/>
              <a:lumOff val="60000"/>
            </a:schemeClr>
          </a:solidFill>
        </a:fill>
      </a:tcStyle>
    </a:band2H>
    <a:band1V>
      <a:tcStyle>
        <a:tcBdr/>
        <a:fill>
          <a:solidFill>
            <a:schemeClr val="accent1">
              <a:alpha val="25000"/>
              <a:lumMod val="40000"/>
              <a:lumOff val="60000"/>
            </a:schemeClr>
          </a:solidFill>
        </a:fill>
      </a:tcStyle>
    </a:band1V>
    <a:band2V>
      <a:tcStyle>
        <a:tcBdr/>
        <a:fill>
          <a:solidFill>
            <a:schemeClr val="bg1">
              <a:alpha val="0"/>
            </a:schemeClr>
          </a:solidFill>
        </a:fill>
      </a:tcStyle>
    </a:band2V>
    <a:lastCol>
      <a:tcTxStyle b="on">
        <a:fontRef idx="none">
          <a:schemeClr val="tx1"/>
        </a:fontRef>
      </a:tcTxStyle>
      <a:tcStyle>
        <a:tcBdr>
          <a:left>
            <a:ln w="9525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a:left>
          <a:right>
            <a:ln w="9525" cmpd="sng">
              <a:solidFill>
                <a:schemeClr val="accent1"/>
              </a:solidFill>
              <a:prstDash val="solid"/>
            </a:ln>
          </a:right>
          <a:top>
            <a:ln w="9525" cmpd="sng">
              <a:solidFill>
                <a:schemeClr val="accent1"/>
              </a:solidFill>
              <a:prstDash val="solid"/>
            </a:ln>
          </a:top>
          <a:bottom>
            <a:ln w="9525" cmpd="sng">
              <a:solidFill>
                <a:schemeClr val="accent1"/>
              </a:solidFill>
              <a:prstDash val="solid"/>
            </a:ln>
          </a:bottom>
          <a:insideH>
            <a:ln w="9525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a:insideH>
          <a:insideV>
            <a:ln>
              <a:noFill/>
            </a:ln>
          </a:insideV>
        </a:tcBdr>
        <a:fill>
          <a:solidFill>
            <a:schemeClr val="accent1">
              <a:alpha val="40000"/>
              <a:lumMod val="40000"/>
              <a:lumOff val="60000"/>
            </a:schemeClr>
          </a:solidFill>
        </a:fill>
      </a:tcStyle>
    </a:lastCol>
    <a:firstCol>
      <a:tcTxStyle b="on">
        <a:fontRef idx="none">
          <a:schemeClr val="tx1"/>
        </a:fontRef>
      </a:tcTxStyle>
      <a:tcStyle>
        <a:tcBdr>
          <a:left>
            <a:ln w="9525" cmpd="sng">
              <a:solidFill>
                <a:schemeClr val="accent1"/>
              </a:solidFill>
              <a:prstDash val="solid"/>
            </a:ln>
          </a:left>
          <a:right>
            <a:ln w="9525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a:right>
          <a:top>
            <a:ln w="9525" cmpd="sng">
              <a:solidFill>
                <a:schemeClr val="accent1"/>
              </a:solidFill>
              <a:prstDash val="solid"/>
            </a:ln>
          </a:top>
          <a:bottom>
            <a:ln w="9525" cmpd="sng">
              <a:solidFill>
                <a:schemeClr val="accent1"/>
              </a:solidFill>
              <a:prstDash val="solid"/>
            </a:ln>
          </a:bottom>
          <a:insideH>
            <a:ln w="9525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a:insideH>
          <a:insideV>
            <a:ln>
              <a:noFill/>
            </a:ln>
          </a:insideV>
        </a:tcBdr>
        <a:fill>
          <a:solidFill>
            <a:schemeClr val="accent1">
              <a:alpha val="40000"/>
              <a:lumMod val="40000"/>
              <a:lumOff val="60000"/>
            </a:schemeClr>
          </a:solidFill>
        </a:fill>
      </a:tcStyle>
    </a:firstCol>
    <a:lastRow>
      <a:tcTxStyle b="on">
        <a:fontRef idx="none">
          <a:schemeClr val="accent1"/>
        </a:fontRef>
      </a:tcTxStyle>
      <a:tcStyle>
        <a:tcBdr>
          <a:left>
            <a:ln w="9525" cmpd="sng">
              <a:solidFill>
                <a:schemeClr val="accent1"/>
              </a:solidFill>
              <a:prstDash val="solid"/>
            </a:ln>
          </a:left>
          <a:right>
            <a:ln w="9525" cmpd="sng">
              <a:solidFill>
                <a:schemeClr val="accent1"/>
              </a:solidFill>
              <a:prstDash val="solid"/>
            </a:ln>
          </a:right>
          <a:top>
            <a:ln w="9525" cmpd="sng">
              <a:solidFill>
                <a:schemeClr val="accent1"/>
              </a:solidFill>
              <a:prstDash val="solid"/>
            </a:ln>
          </a:top>
          <a:bottom>
            <a:ln w="9525" cmpd="sng">
              <a:solidFill>
                <a:schemeClr val="accent1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bg1">
              <a:alpha val="0"/>
            </a:schemeClr>
          </a:solidFill>
        </a:fill>
      </a:tcStyle>
    </a:lastRow>
    <a:seCell>
      <a:tcStyle>
        <a:tcBdr>
          <a:left>
            <a:ln w="9525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a:left>
          <a:right>
            <a:ln w="9525" cmpd="sng">
              <a:solidFill>
                <a:schemeClr val="accent1"/>
              </a:solidFill>
              <a:prstDash val="solid"/>
            </a:ln>
          </a:right>
          <a:top>
            <a:ln w="9525" cmpd="sng">
              <a:solidFill>
                <a:schemeClr val="accent1"/>
              </a:solidFill>
              <a:prstDash val="solid"/>
            </a:ln>
          </a:top>
          <a:bottom>
            <a:ln w="9525" cmpd="sng">
              <a:solidFill>
                <a:schemeClr val="accent1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bg1">
              <a:alpha val="0"/>
            </a:schemeClr>
          </a:solidFill>
        </a:fill>
      </a:tcStyle>
    </a:seCell>
    <a:swCell>
      <a:tcTxStyle b="on">
        <a:fontRef idx="none">
          <a:schemeClr val="accent1"/>
        </a:fontRef>
      </a:tcTxStyle>
      <a:tcStyle>
        <a:tcBdr>
          <a:left>
            <a:ln w="9525" cmpd="sng">
              <a:solidFill>
                <a:schemeClr val="accent1"/>
              </a:solidFill>
              <a:prstDash val="solid"/>
            </a:ln>
          </a:left>
          <a:right>
            <a:ln w="9525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a:right>
          <a:top>
            <a:ln w="9525" cmpd="sng">
              <a:solidFill>
                <a:schemeClr val="accent1"/>
              </a:solidFill>
              <a:prstDash val="solid"/>
            </a:ln>
          </a:top>
          <a:bottom>
            <a:ln w="9525" cmpd="sng">
              <a:solidFill>
                <a:schemeClr val="accent1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bg1">
              <a:alpha val="0"/>
            </a:schemeClr>
          </a:solidFill>
        </a:fill>
      </a:tcStyle>
    </a:swCell>
    <a:firstRow>
      <a:tcTxStyle b="on">
        <a:fontRef idx="none">
          <a:schemeClr val="bg1"/>
        </a:fontRef>
      </a:tcTxStyle>
      <a:tcStyle>
        <a:tcBdr>
          <a:left>
            <a:ln w="9525" cmpd="sng">
              <a:solidFill>
                <a:schemeClr val="accent1"/>
              </a:solidFill>
              <a:prstDash val="solid"/>
            </a:ln>
          </a:left>
          <a:right>
            <a:ln w="9525" cmpd="sng">
              <a:solidFill>
                <a:schemeClr val="accent1"/>
              </a:solidFill>
              <a:prstDash val="solid"/>
            </a:ln>
          </a:right>
          <a:top>
            <a:ln w="9525" cmpd="sng">
              <a:solidFill>
                <a:schemeClr val="accent1"/>
              </a:solidFill>
              <a:prstDash val="solid"/>
            </a:ln>
          </a:top>
          <a:bottom>
            <a:ln w="9525" cmpd="sng">
              <a:solidFill>
                <a:schemeClr val="accent1"/>
              </a:solidFill>
              <a:prstDash val="solid"/>
            </a:ln>
          </a:bottom>
          <a:insideH>
            <a:ln>
              <a:noFill/>
            </a:ln>
          </a:insideH>
          <a:insideV>
            <a:ln w="9525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a:insideV>
        </a:tcBdr>
        <a:fill>
          <a:solidFill>
            <a:schemeClr val="accent1"/>
          </a:solidFill>
        </a:fill>
      </a:tcStyle>
    </a:firstRow>
    <a:neCell>
      <a:tcStyle>
        <a:tcBdr>
          <a:left>
            <a:ln w="9525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a:left>
          <a:right>
            <a:ln w="9525" cmpd="sng">
              <a:solidFill>
                <a:schemeClr val="accent1"/>
              </a:solidFill>
              <a:prstDash val="solid"/>
            </a:ln>
          </a:right>
          <a:top>
            <a:ln w="9525" cmpd="sng">
              <a:solidFill>
                <a:schemeClr val="accent1"/>
              </a:solidFill>
              <a:prstDash val="solid"/>
            </a:ln>
          </a:top>
          <a:bottom>
            <a:ln w="9525" cmpd="sng"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</a:tcStyle>
    </a:neCell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76" autoAdjust="0"/>
    <p:restoredTop sz="96407" autoAdjust="0"/>
  </p:normalViewPr>
  <p:slideViewPr>
    <p:cSldViewPr snapToGrid="0" showGuides="1">
      <p:cViewPr varScale="1">
        <p:scale>
          <a:sx n="68" d="100"/>
          <a:sy n="68" d="100"/>
        </p:scale>
        <p:origin x="384" y="72"/>
      </p:cViewPr>
      <p:guideLst>
        <p:guide orient="horz" pos="2480"/>
        <p:guide pos="379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7" d="100"/>
        <a:sy n="97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3.fntdata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5.fntdata"/><Relationship Id="rId52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font" Target="fonts/font4.fntdata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46" Type="http://schemas.openxmlformats.org/officeDocument/2006/relationships/tags" Target="tags/tag1.xml"/><Relationship Id="rId20" Type="http://schemas.openxmlformats.org/officeDocument/2006/relationships/slide" Target="slides/slide16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慧云 冯" userId="a89da583a743f204" providerId="LiveId" clId="{8274DA68-F5A3-40DD-A2FA-A34185DF3CCC}"/>
    <pc:docChg chg="undo custSel addSld delSld modSld">
      <pc:chgData name="慧云 冯" userId="a89da583a743f204" providerId="LiveId" clId="{8274DA68-F5A3-40DD-A2FA-A34185DF3CCC}" dt="2026-10-29T06:32:49.164" v="1404"/>
      <pc:docMkLst>
        <pc:docMk/>
      </pc:docMkLst>
      <pc:sldChg chg="del">
        <pc:chgData name="慧云 冯" userId="a89da583a743f204" providerId="LiveId" clId="{8274DA68-F5A3-40DD-A2FA-A34185DF3CCC}" dt="2026-10-29T06:03:50.001" v="1053" actId="2696"/>
        <pc:sldMkLst>
          <pc:docMk/>
          <pc:sldMk cId="0" sldId="258"/>
        </pc:sldMkLst>
      </pc:sldChg>
      <pc:sldChg chg="modSp del mod modShow">
        <pc:chgData name="慧云 冯" userId="a89da583a743f204" providerId="LiveId" clId="{8274DA68-F5A3-40DD-A2FA-A34185DF3CCC}" dt="2026-10-29T04:00:55.349" v="909" actId="2696"/>
        <pc:sldMkLst>
          <pc:docMk/>
          <pc:sldMk cId="0" sldId="425"/>
        </pc:sldMkLst>
        <pc:spChg chg="mod">
          <ac:chgData name="慧云 冯" userId="a89da583a743f204" providerId="LiveId" clId="{8274DA68-F5A3-40DD-A2FA-A34185DF3CCC}" dt="2026-10-29T03:58:02.355" v="816" actId="21"/>
          <ac:spMkLst>
            <pc:docMk/>
            <pc:sldMk cId="0" sldId="425"/>
            <ac:spMk id="3" creationId="{00000000-0000-0000-0000-000000000000}"/>
          </ac:spMkLst>
        </pc:spChg>
      </pc:sldChg>
      <pc:sldChg chg="del">
        <pc:chgData name="慧云 冯" userId="a89da583a743f204" providerId="LiveId" clId="{8274DA68-F5A3-40DD-A2FA-A34185DF3CCC}" dt="2026-10-29T04:02:42.914" v="954" actId="2696"/>
        <pc:sldMkLst>
          <pc:docMk/>
          <pc:sldMk cId="0" sldId="436"/>
        </pc:sldMkLst>
      </pc:sldChg>
      <pc:sldChg chg="del">
        <pc:chgData name="慧云 冯" userId="a89da583a743f204" providerId="LiveId" clId="{8274DA68-F5A3-40DD-A2FA-A34185DF3CCC}" dt="2026-10-29T04:01:13.364" v="914" actId="2696"/>
        <pc:sldMkLst>
          <pc:docMk/>
          <pc:sldMk cId="0" sldId="447"/>
        </pc:sldMkLst>
      </pc:sldChg>
      <pc:sldChg chg="delSp modSp del mod">
        <pc:chgData name="慧云 冯" userId="a89da583a743f204" providerId="LiveId" clId="{8274DA68-F5A3-40DD-A2FA-A34185DF3CCC}" dt="2026-10-29T04:01:33.862" v="918" actId="2696"/>
        <pc:sldMkLst>
          <pc:docMk/>
          <pc:sldMk cId="0" sldId="456"/>
        </pc:sldMkLst>
        <pc:spChg chg="del mod">
          <ac:chgData name="慧云 冯" userId="a89da583a743f204" providerId="LiveId" clId="{8274DA68-F5A3-40DD-A2FA-A34185DF3CCC}" dt="2026-10-29T04:01:21.842" v="915" actId="21"/>
          <ac:spMkLst>
            <pc:docMk/>
            <pc:sldMk cId="0" sldId="456"/>
            <ac:spMk id="3" creationId="{00000000-0000-0000-0000-000000000000}"/>
          </ac:spMkLst>
        </pc:spChg>
      </pc:sldChg>
      <pc:sldChg chg="delSp modSp del mod">
        <pc:chgData name="慧云 冯" userId="a89da583a743f204" providerId="LiveId" clId="{8274DA68-F5A3-40DD-A2FA-A34185DF3CCC}" dt="2026-10-29T03:16:18.239" v="345" actId="2696"/>
        <pc:sldMkLst>
          <pc:docMk/>
          <pc:sldMk cId="0" sldId="804"/>
        </pc:sldMkLst>
        <pc:spChg chg="del">
          <ac:chgData name="慧云 冯" userId="a89da583a743f204" providerId="LiveId" clId="{8274DA68-F5A3-40DD-A2FA-A34185DF3CCC}" dt="2026-10-29T03:14:55.924" v="336" actId="478"/>
          <ac:spMkLst>
            <pc:docMk/>
            <pc:sldMk cId="0" sldId="804"/>
            <ac:spMk id="12" creationId="{01322A60-B28C-C139-1285-78478F7EE4BC}"/>
          </ac:spMkLst>
        </pc:spChg>
        <pc:spChg chg="del">
          <ac:chgData name="慧云 冯" userId="a89da583a743f204" providerId="LiveId" clId="{8274DA68-F5A3-40DD-A2FA-A34185DF3CCC}" dt="2026-10-29T03:14:51.335" v="335" actId="478"/>
          <ac:spMkLst>
            <pc:docMk/>
            <pc:sldMk cId="0" sldId="804"/>
            <ac:spMk id="13" creationId="{3D7EADED-34FB-D489-46C5-EAABA9BF01D4}"/>
          </ac:spMkLst>
        </pc:spChg>
        <pc:picChg chg="mod">
          <ac:chgData name="慧云 冯" userId="a89da583a743f204" providerId="LiveId" clId="{8274DA68-F5A3-40DD-A2FA-A34185DF3CCC}" dt="2026-10-29T03:15:43.485" v="340" actId="14100"/>
          <ac:picMkLst>
            <pc:docMk/>
            <pc:sldMk cId="0" sldId="804"/>
            <ac:picMk id="11" creationId="{D5D16847-0246-3EEE-52CF-5F3291A49CFD}"/>
          </ac:picMkLst>
        </pc:picChg>
      </pc:sldChg>
      <pc:sldChg chg="delSp modSp del mod delAnim">
        <pc:chgData name="慧云 冯" userId="a89da583a743f204" providerId="LiveId" clId="{8274DA68-F5A3-40DD-A2FA-A34185DF3CCC}" dt="2026-10-29T03:55:07.981" v="766" actId="2696"/>
        <pc:sldMkLst>
          <pc:docMk/>
          <pc:sldMk cId="0" sldId="832"/>
        </pc:sldMkLst>
        <pc:spChg chg="mod">
          <ac:chgData name="慧云 冯" userId="a89da583a743f204" providerId="LiveId" clId="{8274DA68-F5A3-40DD-A2FA-A34185DF3CCC}" dt="2026-10-29T02:57:58.104" v="78" actId="6549"/>
          <ac:spMkLst>
            <pc:docMk/>
            <pc:sldMk cId="0" sldId="832"/>
            <ac:spMk id="3" creationId="{00000000-0000-0000-0000-000000000000}"/>
          </ac:spMkLst>
        </pc:spChg>
        <pc:spChg chg="mod">
          <ac:chgData name="慧云 冯" userId="a89da583a743f204" providerId="LiveId" clId="{8274DA68-F5A3-40DD-A2FA-A34185DF3CCC}" dt="2026-10-29T02:56:28.374" v="54"/>
          <ac:spMkLst>
            <pc:docMk/>
            <pc:sldMk cId="0" sldId="832"/>
            <ac:spMk id="14" creationId="{00000000-0000-0000-0000-000000000000}"/>
          </ac:spMkLst>
        </pc:spChg>
        <pc:picChg chg="del">
          <ac:chgData name="慧云 冯" userId="a89da583a743f204" providerId="LiveId" clId="{8274DA68-F5A3-40DD-A2FA-A34185DF3CCC}" dt="2026-10-29T03:53:48.160" v="736" actId="21"/>
          <ac:picMkLst>
            <pc:docMk/>
            <pc:sldMk cId="0" sldId="832"/>
            <ac:picMk id="2" creationId="{00000000-0000-0000-0000-000000000000}"/>
          </ac:picMkLst>
        </pc:picChg>
        <pc:picChg chg="del mod">
          <ac:chgData name="慧云 冯" userId="a89da583a743f204" providerId="LiveId" clId="{8274DA68-F5A3-40DD-A2FA-A34185DF3CCC}" dt="2026-10-29T03:53:37.698" v="733" actId="21"/>
          <ac:picMkLst>
            <pc:docMk/>
            <pc:sldMk cId="0" sldId="832"/>
            <ac:picMk id="5" creationId="{0EE0E69D-F280-839C-851B-D18ED20AA35B}"/>
          </ac:picMkLst>
        </pc:picChg>
        <pc:picChg chg="del mod">
          <ac:chgData name="慧云 冯" userId="a89da583a743f204" providerId="LiveId" clId="{8274DA68-F5A3-40DD-A2FA-A34185DF3CCC}" dt="2026-10-29T03:54:56.436" v="762" actId="21"/>
          <ac:picMkLst>
            <pc:docMk/>
            <pc:sldMk cId="0" sldId="832"/>
            <ac:picMk id="7" creationId="{33A16F31-A730-ADA9-28E4-266764547A30}"/>
          </ac:picMkLst>
        </pc:picChg>
      </pc:sldChg>
      <pc:sldChg chg="modSp mod">
        <pc:chgData name="慧云 冯" userId="a89da583a743f204" providerId="LiveId" clId="{8274DA68-F5A3-40DD-A2FA-A34185DF3CCC}" dt="2026-10-29T03:20:04.153" v="352"/>
        <pc:sldMkLst>
          <pc:docMk/>
          <pc:sldMk cId="0" sldId="837"/>
        </pc:sldMkLst>
        <pc:spChg chg="mod">
          <ac:chgData name="慧云 冯" userId="a89da583a743f204" providerId="LiveId" clId="{8274DA68-F5A3-40DD-A2FA-A34185DF3CCC}" dt="2026-10-29T03:20:04.153" v="352"/>
          <ac:spMkLst>
            <pc:docMk/>
            <pc:sldMk cId="0" sldId="837"/>
            <ac:spMk id="5" creationId="{00000000-0000-0000-0000-000000000000}"/>
          </ac:spMkLst>
        </pc:spChg>
      </pc:sldChg>
      <pc:sldChg chg="addSp delSp modSp mod">
        <pc:chgData name="慧云 冯" userId="a89da583a743f204" providerId="LiveId" clId="{8274DA68-F5A3-40DD-A2FA-A34185DF3CCC}" dt="2026-10-29T06:32:17.118" v="1382" actId="1076"/>
        <pc:sldMkLst>
          <pc:docMk/>
          <pc:sldMk cId="0" sldId="1984"/>
        </pc:sldMkLst>
        <pc:spChg chg="mod">
          <ac:chgData name="慧云 冯" userId="a89da583a743f204" providerId="LiveId" clId="{8274DA68-F5A3-40DD-A2FA-A34185DF3CCC}" dt="2026-10-29T03:02:33.796" v="122" actId="1076"/>
          <ac:spMkLst>
            <pc:docMk/>
            <pc:sldMk cId="0" sldId="1984"/>
            <ac:spMk id="4" creationId="{00000000-0000-0000-0000-000000000000}"/>
          </ac:spMkLst>
        </pc:spChg>
        <pc:spChg chg="mod">
          <ac:chgData name="慧云 冯" userId="a89da583a743f204" providerId="LiveId" clId="{8274DA68-F5A3-40DD-A2FA-A34185DF3CCC}" dt="2026-10-29T03:02:49.556" v="123" actId="164"/>
          <ac:spMkLst>
            <pc:docMk/>
            <pc:sldMk cId="0" sldId="1984"/>
            <ac:spMk id="5" creationId="{00000000-0000-0000-0000-000000000000}"/>
          </ac:spMkLst>
        </pc:spChg>
        <pc:spChg chg="mod">
          <ac:chgData name="慧云 冯" userId="a89da583a743f204" providerId="LiveId" clId="{8274DA68-F5A3-40DD-A2FA-A34185DF3CCC}" dt="2026-10-29T03:02:49.556" v="123" actId="164"/>
          <ac:spMkLst>
            <pc:docMk/>
            <pc:sldMk cId="0" sldId="1984"/>
            <ac:spMk id="6" creationId="{00000000-0000-0000-0000-000000000000}"/>
          </ac:spMkLst>
        </pc:spChg>
        <pc:spChg chg="add del mod">
          <ac:chgData name="慧云 冯" userId="a89da583a743f204" providerId="LiveId" clId="{8274DA68-F5A3-40DD-A2FA-A34185DF3CCC}" dt="2026-10-29T06:32:08.233" v="1381"/>
          <ac:spMkLst>
            <pc:docMk/>
            <pc:sldMk cId="0" sldId="1984"/>
            <ac:spMk id="8" creationId="{34759584-B845-845C-6314-CB9368F64976}"/>
          </ac:spMkLst>
        </pc:spChg>
        <pc:spChg chg="add del mod">
          <ac:chgData name="慧云 冯" userId="a89da583a743f204" providerId="LiveId" clId="{8274DA68-F5A3-40DD-A2FA-A34185DF3CCC}" dt="2026-10-29T03:03:26.997" v="130"/>
          <ac:spMkLst>
            <pc:docMk/>
            <pc:sldMk cId="0" sldId="1984"/>
            <ac:spMk id="8" creationId="{5DCF4324-D4C6-5422-9ED9-DE0878841BBD}"/>
          </ac:spMkLst>
        </pc:spChg>
        <pc:spChg chg="mod">
          <ac:chgData name="慧云 冯" userId="a89da583a743f204" providerId="LiveId" clId="{8274DA68-F5A3-40DD-A2FA-A34185DF3CCC}" dt="2026-10-29T06:31:46.064" v="1377" actId="20578"/>
          <ac:spMkLst>
            <pc:docMk/>
            <pc:sldMk cId="0" sldId="1984"/>
            <ac:spMk id="9" creationId="{F47F0A61-15A5-F0A9-AC5E-67DD3501F6CB}"/>
          </ac:spMkLst>
        </pc:spChg>
        <pc:spChg chg="add mod">
          <ac:chgData name="慧云 冯" userId="a89da583a743f204" providerId="LiveId" clId="{8274DA68-F5A3-40DD-A2FA-A34185DF3CCC}" dt="2026-10-29T06:32:17.118" v="1382" actId="1076"/>
          <ac:spMkLst>
            <pc:docMk/>
            <pc:sldMk cId="0" sldId="1984"/>
            <ac:spMk id="11" creationId="{1C891825-CD89-6CDD-B0CC-43B6BC409D59}"/>
          </ac:spMkLst>
        </pc:spChg>
        <pc:spChg chg="add del mod">
          <ac:chgData name="慧云 冯" userId="a89da583a743f204" providerId="LiveId" clId="{8274DA68-F5A3-40DD-A2FA-A34185DF3CCC}" dt="2026-10-29T03:56:57.499" v="783" actId="478"/>
          <ac:spMkLst>
            <pc:docMk/>
            <pc:sldMk cId="0" sldId="1984"/>
            <ac:spMk id="13" creationId="{CBF78A75-23B0-6F06-C9D8-177F212A051C}"/>
          </ac:spMkLst>
        </pc:spChg>
        <pc:spChg chg="add del mod">
          <ac:chgData name="慧云 冯" userId="a89da583a743f204" providerId="LiveId" clId="{8274DA68-F5A3-40DD-A2FA-A34185DF3CCC}" dt="2026-10-29T03:56:55.502" v="782" actId="478"/>
          <ac:spMkLst>
            <pc:docMk/>
            <pc:sldMk cId="0" sldId="1984"/>
            <ac:spMk id="15" creationId="{90068FC7-86F9-06D0-5330-AF3F143822FA}"/>
          </ac:spMkLst>
        </pc:spChg>
        <pc:spChg chg="add mod">
          <ac:chgData name="慧云 冯" userId="a89da583a743f204" providerId="LiveId" clId="{8274DA68-F5A3-40DD-A2FA-A34185DF3CCC}" dt="2026-10-29T06:32:17.118" v="1382" actId="1076"/>
          <ac:spMkLst>
            <pc:docMk/>
            <pc:sldMk cId="0" sldId="1984"/>
            <ac:spMk id="17" creationId="{D1C4D24C-8BB9-5788-292A-2C033CB63C47}"/>
          </ac:spMkLst>
        </pc:spChg>
        <pc:spChg chg="add del">
          <ac:chgData name="慧云 冯" userId="a89da583a743f204" providerId="LiveId" clId="{8274DA68-F5A3-40DD-A2FA-A34185DF3CCC}" dt="2026-10-29T03:10:35.008" v="289" actId="478"/>
          <ac:spMkLst>
            <pc:docMk/>
            <pc:sldMk cId="0" sldId="1984"/>
            <ac:spMk id="18" creationId="{02B3A584-EBC3-437F-5AA3-FAF0D632C93F}"/>
          </ac:spMkLst>
        </pc:spChg>
        <pc:spChg chg="mod">
          <ac:chgData name="慧云 冯" userId="a89da583a743f204" providerId="LiveId" clId="{8274DA68-F5A3-40DD-A2FA-A34185DF3CCC}" dt="2026-10-29T03:02:49.556" v="123" actId="164"/>
          <ac:spMkLst>
            <pc:docMk/>
            <pc:sldMk cId="0" sldId="1984"/>
            <ac:spMk id="19" creationId="{00000000-0000-0000-0000-000000000000}"/>
          </ac:spMkLst>
        </pc:spChg>
        <pc:spChg chg="mod">
          <ac:chgData name="慧云 冯" userId="a89da583a743f204" providerId="LiveId" clId="{8274DA68-F5A3-40DD-A2FA-A34185DF3CCC}" dt="2026-10-29T03:02:49.556" v="123" actId="164"/>
          <ac:spMkLst>
            <pc:docMk/>
            <pc:sldMk cId="0" sldId="1984"/>
            <ac:spMk id="20" creationId="{00000000-0000-0000-0000-000000000000}"/>
          </ac:spMkLst>
        </pc:spChg>
        <pc:spChg chg="add del mod">
          <ac:chgData name="慧云 冯" userId="a89da583a743f204" providerId="LiveId" clId="{8274DA68-F5A3-40DD-A2FA-A34185DF3CCC}" dt="2026-10-29T03:55:58.437" v="769" actId="478"/>
          <ac:spMkLst>
            <pc:docMk/>
            <pc:sldMk cId="0" sldId="1984"/>
            <ac:spMk id="21" creationId="{E03646D3-C298-268B-977D-09281083E10B}"/>
          </ac:spMkLst>
        </pc:spChg>
        <pc:spChg chg="mod">
          <ac:chgData name="慧云 冯" userId="a89da583a743f204" providerId="LiveId" clId="{8274DA68-F5A3-40DD-A2FA-A34185DF3CCC}" dt="2026-10-29T03:02:49.556" v="123" actId="164"/>
          <ac:spMkLst>
            <pc:docMk/>
            <pc:sldMk cId="0" sldId="1984"/>
            <ac:spMk id="22" creationId="{00000000-0000-0000-0000-000000000000}"/>
          </ac:spMkLst>
        </pc:spChg>
        <pc:spChg chg="add del mod">
          <ac:chgData name="慧云 冯" userId="a89da583a743f204" providerId="LiveId" clId="{8274DA68-F5A3-40DD-A2FA-A34185DF3CCC}" dt="2026-10-29T03:57:05.909" v="784" actId="478"/>
          <ac:spMkLst>
            <pc:docMk/>
            <pc:sldMk cId="0" sldId="1984"/>
            <ac:spMk id="24" creationId="{CAC7C30E-CFC4-CF09-90AE-2970D2529458}"/>
          </ac:spMkLst>
        </pc:spChg>
        <pc:spChg chg="add mod">
          <ac:chgData name="慧云 冯" userId="a89da583a743f204" providerId="LiveId" clId="{8274DA68-F5A3-40DD-A2FA-A34185DF3CCC}" dt="2026-10-29T06:32:17.118" v="1382" actId="1076"/>
          <ac:spMkLst>
            <pc:docMk/>
            <pc:sldMk cId="0" sldId="1984"/>
            <ac:spMk id="30" creationId="{9D948EEB-2C46-604D-A39A-6DFCF1878B3D}"/>
          </ac:spMkLst>
        </pc:spChg>
        <pc:spChg chg="add mod">
          <ac:chgData name="慧云 冯" userId="a89da583a743f204" providerId="LiveId" clId="{8274DA68-F5A3-40DD-A2FA-A34185DF3CCC}" dt="2026-10-29T06:32:17.118" v="1382" actId="1076"/>
          <ac:spMkLst>
            <pc:docMk/>
            <pc:sldMk cId="0" sldId="1984"/>
            <ac:spMk id="32" creationId="{C9B87B50-AFAD-6787-BF70-7C648CD4A360}"/>
          </ac:spMkLst>
        </pc:spChg>
        <pc:spChg chg="add mod">
          <ac:chgData name="慧云 冯" userId="a89da583a743f204" providerId="LiveId" clId="{8274DA68-F5A3-40DD-A2FA-A34185DF3CCC}" dt="2026-10-29T06:31:57.560" v="1378" actId="1076"/>
          <ac:spMkLst>
            <pc:docMk/>
            <pc:sldMk cId="0" sldId="1984"/>
            <ac:spMk id="34" creationId="{ACDB0D37-79D6-5E53-6D50-643E01109711}"/>
          </ac:spMkLst>
        </pc:spChg>
        <pc:spChg chg="mod">
          <ac:chgData name="慧云 冯" userId="a89da583a743f204" providerId="LiveId" clId="{8274DA68-F5A3-40DD-A2FA-A34185DF3CCC}" dt="2026-10-29T03:02:49.556" v="123" actId="164"/>
          <ac:spMkLst>
            <pc:docMk/>
            <pc:sldMk cId="0" sldId="1984"/>
            <ac:spMk id="35" creationId="{00000000-0000-0000-0000-000000000000}"/>
          </ac:spMkLst>
        </pc:spChg>
        <pc:spChg chg="mod">
          <ac:chgData name="慧云 冯" userId="a89da583a743f204" providerId="LiveId" clId="{8274DA68-F5A3-40DD-A2FA-A34185DF3CCC}" dt="2026-10-29T03:02:49.556" v="123" actId="164"/>
          <ac:spMkLst>
            <pc:docMk/>
            <pc:sldMk cId="0" sldId="1984"/>
            <ac:spMk id="46" creationId="{00000000-0000-0000-0000-000000000000}"/>
          </ac:spMkLst>
        </pc:spChg>
        <pc:spChg chg="mod">
          <ac:chgData name="慧云 冯" userId="a89da583a743f204" providerId="LiveId" clId="{8274DA68-F5A3-40DD-A2FA-A34185DF3CCC}" dt="2026-10-29T03:02:49.556" v="123" actId="164"/>
          <ac:spMkLst>
            <pc:docMk/>
            <pc:sldMk cId="0" sldId="1984"/>
            <ac:spMk id="47" creationId="{00000000-0000-0000-0000-000000000000}"/>
          </ac:spMkLst>
        </pc:spChg>
        <pc:spChg chg="mod">
          <ac:chgData name="慧云 冯" userId="a89da583a743f204" providerId="LiveId" clId="{8274DA68-F5A3-40DD-A2FA-A34185DF3CCC}" dt="2026-10-29T03:02:49.556" v="123" actId="164"/>
          <ac:spMkLst>
            <pc:docMk/>
            <pc:sldMk cId="0" sldId="1984"/>
            <ac:spMk id="50" creationId="{00000000-0000-0000-0000-000000000000}"/>
          </ac:spMkLst>
        </pc:spChg>
        <pc:spChg chg="mod">
          <ac:chgData name="慧云 冯" userId="a89da583a743f204" providerId="LiveId" clId="{8274DA68-F5A3-40DD-A2FA-A34185DF3CCC}" dt="2026-10-29T03:02:49.556" v="123" actId="164"/>
          <ac:spMkLst>
            <pc:docMk/>
            <pc:sldMk cId="0" sldId="1984"/>
            <ac:spMk id="60" creationId="{00000000-0000-0000-0000-000000000000}"/>
          </ac:spMkLst>
        </pc:spChg>
        <pc:spChg chg="del mod">
          <ac:chgData name="慧云 冯" userId="a89da583a743f204" providerId="LiveId" clId="{8274DA68-F5A3-40DD-A2FA-A34185DF3CCC}" dt="2026-10-29T03:01:43.823" v="105" actId="478"/>
          <ac:spMkLst>
            <pc:docMk/>
            <pc:sldMk cId="0" sldId="1984"/>
            <ac:spMk id="61" creationId="{00000000-0000-0000-0000-000000000000}"/>
          </ac:spMkLst>
        </pc:spChg>
        <pc:spChg chg="del mod">
          <ac:chgData name="慧云 冯" userId="a89da583a743f204" providerId="LiveId" clId="{8274DA68-F5A3-40DD-A2FA-A34185DF3CCC}" dt="2026-10-29T03:01:42.199" v="104" actId="478"/>
          <ac:spMkLst>
            <pc:docMk/>
            <pc:sldMk cId="0" sldId="1984"/>
            <ac:spMk id="63" creationId="{00000000-0000-0000-0000-000000000000}"/>
          </ac:spMkLst>
        </pc:spChg>
        <pc:spChg chg="del">
          <ac:chgData name="慧云 冯" userId="a89da583a743f204" providerId="LiveId" clId="{8274DA68-F5A3-40DD-A2FA-A34185DF3CCC}" dt="2026-10-29T03:01:49.161" v="107" actId="478"/>
          <ac:spMkLst>
            <pc:docMk/>
            <pc:sldMk cId="0" sldId="1984"/>
            <ac:spMk id="135" creationId="{00000000-0000-0000-0000-000000000000}"/>
          </ac:spMkLst>
        </pc:spChg>
        <pc:spChg chg="del">
          <ac:chgData name="慧云 冯" userId="a89da583a743f204" providerId="LiveId" clId="{8274DA68-F5A3-40DD-A2FA-A34185DF3CCC}" dt="2026-10-29T03:01:46.712" v="106" actId="478"/>
          <ac:spMkLst>
            <pc:docMk/>
            <pc:sldMk cId="0" sldId="1984"/>
            <ac:spMk id="136" creationId="{00000000-0000-0000-0000-000000000000}"/>
          </ac:spMkLst>
        </pc:spChg>
        <pc:spChg chg="del">
          <ac:chgData name="慧云 冯" userId="a89da583a743f204" providerId="LiveId" clId="{8274DA68-F5A3-40DD-A2FA-A34185DF3CCC}" dt="2026-10-29T03:01:46.712" v="106" actId="478"/>
          <ac:spMkLst>
            <pc:docMk/>
            <pc:sldMk cId="0" sldId="1984"/>
            <ac:spMk id="137" creationId="{00000000-0000-0000-0000-000000000000}"/>
          </ac:spMkLst>
        </pc:spChg>
        <pc:spChg chg="del">
          <ac:chgData name="慧云 冯" userId="a89da583a743f204" providerId="LiveId" clId="{8274DA68-F5A3-40DD-A2FA-A34185DF3CCC}" dt="2026-10-29T03:01:49.161" v="107" actId="478"/>
          <ac:spMkLst>
            <pc:docMk/>
            <pc:sldMk cId="0" sldId="1984"/>
            <ac:spMk id="138" creationId="{00000000-0000-0000-0000-000000000000}"/>
          </ac:spMkLst>
        </pc:spChg>
        <pc:spChg chg="del mod">
          <ac:chgData name="慧云 冯" userId="a89da583a743f204" providerId="LiveId" clId="{8274DA68-F5A3-40DD-A2FA-A34185DF3CCC}" dt="2026-10-29T03:10:02.536" v="286" actId="478"/>
          <ac:spMkLst>
            <pc:docMk/>
            <pc:sldMk cId="0" sldId="1984"/>
            <ac:spMk id="141" creationId="{00000000-0000-0000-0000-000000000000}"/>
          </ac:spMkLst>
        </pc:spChg>
        <pc:spChg chg="del mod">
          <ac:chgData name="慧云 冯" userId="a89da583a743f204" providerId="LiveId" clId="{8274DA68-F5A3-40DD-A2FA-A34185DF3CCC}" dt="2026-10-29T03:09:59.881" v="284" actId="478"/>
          <ac:spMkLst>
            <pc:docMk/>
            <pc:sldMk cId="0" sldId="1984"/>
            <ac:spMk id="142" creationId="{00000000-0000-0000-0000-000000000000}"/>
          </ac:spMkLst>
        </pc:spChg>
        <pc:spChg chg="mod">
          <ac:chgData name="慧云 冯" userId="a89da583a743f204" providerId="LiveId" clId="{8274DA68-F5A3-40DD-A2FA-A34185DF3CCC}" dt="2026-10-29T06:32:17.118" v="1382" actId="1076"/>
          <ac:spMkLst>
            <pc:docMk/>
            <pc:sldMk cId="0" sldId="1984"/>
            <ac:spMk id="143" creationId="{00000000-0000-0000-0000-000000000000}"/>
          </ac:spMkLst>
        </pc:spChg>
        <pc:spChg chg="mod ord">
          <ac:chgData name="慧云 冯" userId="a89da583a743f204" providerId="LiveId" clId="{8274DA68-F5A3-40DD-A2FA-A34185DF3CCC}" dt="2026-10-29T06:32:17.118" v="1382" actId="1076"/>
          <ac:spMkLst>
            <pc:docMk/>
            <pc:sldMk cId="0" sldId="1984"/>
            <ac:spMk id="144" creationId="{00000000-0000-0000-0000-000000000000}"/>
          </ac:spMkLst>
        </pc:spChg>
        <pc:spChg chg="del mod">
          <ac:chgData name="慧云 冯" userId="a89da583a743f204" providerId="LiveId" clId="{8274DA68-F5A3-40DD-A2FA-A34185DF3CCC}" dt="2026-10-29T03:05:51.141" v="216" actId="478"/>
          <ac:spMkLst>
            <pc:docMk/>
            <pc:sldMk cId="0" sldId="1984"/>
            <ac:spMk id="145" creationId="{00000000-0000-0000-0000-000000000000}"/>
          </ac:spMkLst>
        </pc:spChg>
        <pc:spChg chg="del mod">
          <ac:chgData name="慧云 冯" userId="a89da583a743f204" providerId="LiveId" clId="{8274DA68-F5A3-40DD-A2FA-A34185DF3CCC}" dt="2026-10-29T03:05:49.785" v="215" actId="478"/>
          <ac:spMkLst>
            <pc:docMk/>
            <pc:sldMk cId="0" sldId="1984"/>
            <ac:spMk id="146" creationId="{00000000-0000-0000-0000-000000000000}"/>
          </ac:spMkLst>
        </pc:spChg>
        <pc:grpChg chg="mod">
          <ac:chgData name="慧云 冯" userId="a89da583a743f204" providerId="LiveId" clId="{8274DA68-F5A3-40DD-A2FA-A34185DF3CCC}" dt="2026-10-29T03:11:52.267" v="299" actId="14100"/>
          <ac:grpSpMkLst>
            <pc:docMk/>
            <pc:sldMk cId="0" sldId="1984"/>
            <ac:grpSpMk id="7" creationId="{99D5EF4D-FE60-2609-81B4-B476D91E8F57}"/>
          </ac:grpSpMkLst>
        </pc:grpChg>
        <pc:grpChg chg="mod">
          <ac:chgData name="慧云 冯" userId="a89da583a743f204" providerId="LiveId" clId="{8274DA68-F5A3-40DD-A2FA-A34185DF3CCC}" dt="2026-10-29T03:02:33.796" v="122" actId="1076"/>
          <ac:grpSpMkLst>
            <pc:docMk/>
            <pc:sldMk cId="0" sldId="1984"/>
            <ac:grpSpMk id="166" creationId="{00000000-0000-0000-0000-000000000000}"/>
          </ac:grpSpMkLst>
        </pc:grpChg>
        <pc:picChg chg="mod">
          <ac:chgData name="慧云 冯" userId="a89da583a743f204" providerId="LiveId" clId="{8274DA68-F5A3-40DD-A2FA-A34185DF3CCC}" dt="2026-10-29T03:02:31.973" v="120" actId="1076"/>
          <ac:picMkLst>
            <pc:docMk/>
            <pc:sldMk cId="0" sldId="1984"/>
            <ac:picMk id="2" creationId="{00000000-0000-0000-0000-000000000000}"/>
          </ac:picMkLst>
        </pc:picChg>
        <pc:picChg chg="add mod">
          <ac:chgData name="慧云 冯" userId="a89da583a743f204" providerId="LiveId" clId="{8274DA68-F5A3-40DD-A2FA-A34185DF3CCC}" dt="2026-10-29T03:16:14.303" v="344" actId="1076"/>
          <ac:picMkLst>
            <pc:docMk/>
            <pc:sldMk cId="0" sldId="1984"/>
            <ac:picMk id="28" creationId="{34D6A83E-A375-D620-2271-E3EF47E68E2F}"/>
          </ac:picMkLst>
        </pc:picChg>
      </pc:sldChg>
      <pc:sldChg chg="delSp modSp mod">
        <pc:chgData name="慧云 冯" userId="a89da583a743f204" providerId="LiveId" clId="{8274DA68-F5A3-40DD-A2FA-A34185DF3CCC}" dt="2026-10-29T06:32:49.164" v="1404"/>
        <pc:sldMkLst>
          <pc:docMk/>
          <pc:sldMk cId="0" sldId="3529"/>
        </pc:sldMkLst>
        <pc:spChg chg="mod">
          <ac:chgData name="慧云 冯" userId="a89da583a743f204" providerId="LiveId" clId="{8274DA68-F5A3-40DD-A2FA-A34185DF3CCC}" dt="2026-10-29T04:04:19.365" v="1001" actId="1076"/>
          <ac:spMkLst>
            <pc:docMk/>
            <pc:sldMk cId="0" sldId="3529"/>
            <ac:spMk id="4" creationId="{00000000-0000-0000-0000-000000000000}"/>
          </ac:spMkLst>
        </pc:spChg>
        <pc:spChg chg="mod">
          <ac:chgData name="慧云 冯" userId="a89da583a743f204" providerId="LiveId" clId="{8274DA68-F5A3-40DD-A2FA-A34185DF3CCC}" dt="2026-10-29T06:32:49.164" v="1404"/>
          <ac:spMkLst>
            <pc:docMk/>
            <pc:sldMk cId="0" sldId="3529"/>
            <ac:spMk id="6" creationId="{4678BB5B-A89D-CDB9-ADBB-53777784A5CC}"/>
          </ac:spMkLst>
        </pc:spChg>
        <pc:spChg chg="del">
          <ac:chgData name="慧云 冯" userId="a89da583a743f204" providerId="LiveId" clId="{8274DA68-F5A3-40DD-A2FA-A34185DF3CCC}" dt="2026-10-29T04:03:17.876" v="988" actId="478"/>
          <ac:spMkLst>
            <pc:docMk/>
            <pc:sldMk cId="0" sldId="3529"/>
            <ac:spMk id="14" creationId="{00000000-0000-0000-0000-000000000000}"/>
          </ac:spMkLst>
        </pc:spChg>
        <pc:spChg chg="mod">
          <ac:chgData name="慧云 冯" userId="a89da583a743f204" providerId="LiveId" clId="{8274DA68-F5A3-40DD-A2FA-A34185DF3CCC}" dt="2026-10-29T05:57:13.073" v="1051" actId="20577"/>
          <ac:spMkLst>
            <pc:docMk/>
            <pc:sldMk cId="0" sldId="3529"/>
            <ac:spMk id="15" creationId="{00000000-0000-0000-0000-000000000000}"/>
          </ac:spMkLst>
        </pc:spChg>
        <pc:graphicFrameChg chg="mod">
          <ac:chgData name="慧云 冯" userId="a89da583a743f204" providerId="LiveId" clId="{8274DA68-F5A3-40DD-A2FA-A34185DF3CCC}" dt="2026-10-29T04:04:19.365" v="1001" actId="1076"/>
          <ac:graphicFrameMkLst>
            <pc:docMk/>
            <pc:sldMk cId="0" sldId="3529"/>
            <ac:graphicFrameMk id="2" creationId="{00000000-0000-0000-0000-000000000000}"/>
          </ac:graphicFrameMkLst>
        </pc:graphicFrameChg>
        <pc:picChg chg="mod">
          <ac:chgData name="慧云 冯" userId="a89da583a743f204" providerId="LiveId" clId="{8274DA68-F5A3-40DD-A2FA-A34185DF3CCC}" dt="2026-10-29T04:04:19.365" v="1001" actId="1076"/>
          <ac:picMkLst>
            <pc:docMk/>
            <pc:sldMk cId="0" sldId="3529"/>
            <ac:picMk id="18" creationId="{00000000-0000-0000-0000-000000000000}"/>
          </ac:picMkLst>
        </pc:picChg>
        <pc:picChg chg="mod">
          <ac:chgData name="慧云 冯" userId="a89da583a743f204" providerId="LiveId" clId="{8274DA68-F5A3-40DD-A2FA-A34185DF3CCC}" dt="2026-10-29T04:04:19.365" v="1001" actId="1076"/>
          <ac:picMkLst>
            <pc:docMk/>
            <pc:sldMk cId="0" sldId="3529"/>
            <ac:picMk id="22" creationId="{00000000-0000-0000-0000-000000000000}"/>
          </ac:picMkLst>
        </pc:picChg>
      </pc:sldChg>
      <pc:sldChg chg="del">
        <pc:chgData name="慧云 冯" userId="a89da583a743f204" providerId="LiveId" clId="{8274DA68-F5A3-40DD-A2FA-A34185DF3CCC}" dt="2026-10-29T05:58:54.650" v="1052" actId="2696"/>
        <pc:sldMkLst>
          <pc:docMk/>
          <pc:sldMk cId="0" sldId="3530"/>
        </pc:sldMkLst>
      </pc:sldChg>
      <pc:sldChg chg="delSp modSp del mod">
        <pc:chgData name="慧云 冯" userId="a89da583a743f204" providerId="LiveId" clId="{8274DA68-F5A3-40DD-A2FA-A34185DF3CCC}" dt="2026-10-29T06:06:29.689" v="1069" actId="2696"/>
        <pc:sldMkLst>
          <pc:docMk/>
          <pc:sldMk cId="0" sldId="3533"/>
        </pc:sldMkLst>
        <pc:picChg chg="del mod">
          <ac:chgData name="慧云 冯" userId="a89da583a743f204" providerId="LiveId" clId="{8274DA68-F5A3-40DD-A2FA-A34185DF3CCC}" dt="2026-10-29T06:06:19.687" v="1066" actId="21"/>
          <ac:picMkLst>
            <pc:docMk/>
            <pc:sldMk cId="0" sldId="3533"/>
            <ac:picMk id="9" creationId="{00000000-0000-0000-0000-000000000000}"/>
          </ac:picMkLst>
        </pc:picChg>
      </pc:sldChg>
      <pc:sldChg chg="delSp del mod">
        <pc:chgData name="慧云 冯" userId="a89da583a743f204" providerId="LiveId" clId="{8274DA68-F5A3-40DD-A2FA-A34185DF3CCC}" dt="2026-10-29T06:07:09.420" v="1076" actId="2696"/>
        <pc:sldMkLst>
          <pc:docMk/>
          <pc:sldMk cId="0" sldId="3534"/>
        </pc:sldMkLst>
        <pc:picChg chg="del">
          <ac:chgData name="慧云 冯" userId="a89da583a743f204" providerId="LiveId" clId="{8274DA68-F5A3-40DD-A2FA-A34185DF3CCC}" dt="2026-10-29T06:06:46.712" v="1070" actId="21"/>
          <ac:picMkLst>
            <pc:docMk/>
            <pc:sldMk cId="0" sldId="3534"/>
            <ac:picMk id="16" creationId="{00000000-0000-0000-0000-000000000000}"/>
          </ac:picMkLst>
        </pc:picChg>
      </pc:sldChg>
      <pc:sldChg chg="delSp del mod">
        <pc:chgData name="慧云 冯" userId="a89da583a743f204" providerId="LiveId" clId="{8274DA68-F5A3-40DD-A2FA-A34185DF3CCC}" dt="2026-10-29T06:06:13.242" v="1065" actId="2696"/>
        <pc:sldMkLst>
          <pc:docMk/>
          <pc:sldMk cId="0" sldId="3535"/>
        </pc:sldMkLst>
        <pc:spChg chg="del">
          <ac:chgData name="慧云 冯" userId="a89da583a743f204" providerId="LiveId" clId="{8274DA68-F5A3-40DD-A2FA-A34185DF3CCC}" dt="2026-10-29T06:06:04.375" v="1063" actId="21"/>
          <ac:spMkLst>
            <pc:docMk/>
            <pc:sldMk cId="0" sldId="3535"/>
            <ac:spMk id="13" creationId="{00000000-0000-0000-0000-000000000000}"/>
          </ac:spMkLst>
        </pc:spChg>
        <pc:picChg chg="del">
          <ac:chgData name="慧云 冯" userId="a89da583a743f204" providerId="LiveId" clId="{8274DA68-F5A3-40DD-A2FA-A34185DF3CCC}" dt="2026-10-29T06:05:58.823" v="1061" actId="21"/>
          <ac:picMkLst>
            <pc:docMk/>
            <pc:sldMk cId="0" sldId="3535"/>
            <ac:picMk id="10" creationId="{00000000-0000-0000-0000-000000000000}"/>
          </ac:picMkLst>
        </pc:picChg>
      </pc:sldChg>
      <pc:sldChg chg="del">
        <pc:chgData name="慧云 冯" userId="a89da583a743f204" providerId="LiveId" clId="{8274DA68-F5A3-40DD-A2FA-A34185DF3CCC}" dt="2026-10-29T06:04:18.762" v="1054" actId="2696"/>
        <pc:sldMkLst>
          <pc:docMk/>
          <pc:sldMk cId="0" sldId="3536"/>
        </pc:sldMkLst>
      </pc:sldChg>
      <pc:sldChg chg="del">
        <pc:chgData name="慧云 冯" userId="a89da583a743f204" providerId="LiveId" clId="{8274DA68-F5A3-40DD-A2FA-A34185DF3CCC}" dt="2026-10-29T06:07:21.470" v="1077" actId="2696"/>
        <pc:sldMkLst>
          <pc:docMk/>
          <pc:sldMk cId="0" sldId="3539"/>
        </pc:sldMkLst>
      </pc:sldChg>
      <pc:sldChg chg="del">
        <pc:chgData name="慧云 冯" userId="a89da583a743f204" providerId="LiveId" clId="{8274DA68-F5A3-40DD-A2FA-A34185DF3CCC}" dt="2026-10-29T06:04:24.998" v="1055" actId="2696"/>
        <pc:sldMkLst>
          <pc:docMk/>
          <pc:sldMk cId="0" sldId="3540"/>
        </pc:sldMkLst>
      </pc:sldChg>
      <pc:sldChg chg="del">
        <pc:chgData name="慧云 冯" userId="a89da583a743f204" providerId="LiveId" clId="{8274DA68-F5A3-40DD-A2FA-A34185DF3CCC}" dt="2026-10-29T06:14:38.839" v="1241" actId="2696"/>
        <pc:sldMkLst>
          <pc:docMk/>
          <pc:sldMk cId="0" sldId="3541"/>
        </pc:sldMkLst>
      </pc:sldChg>
      <pc:sldChg chg="del">
        <pc:chgData name="慧云 冯" userId="a89da583a743f204" providerId="LiveId" clId="{8274DA68-F5A3-40DD-A2FA-A34185DF3CCC}" dt="2026-10-29T06:05:06.862" v="1056" actId="2696"/>
        <pc:sldMkLst>
          <pc:docMk/>
          <pc:sldMk cId="0" sldId="3544"/>
        </pc:sldMkLst>
      </pc:sldChg>
      <pc:sldChg chg="addSp delSp modSp del mod">
        <pc:chgData name="慧云 冯" userId="a89da583a743f204" providerId="LiveId" clId="{8274DA68-F5A3-40DD-A2FA-A34185DF3CCC}" dt="2026-10-29T06:23:03.192" v="1327" actId="2696"/>
        <pc:sldMkLst>
          <pc:docMk/>
          <pc:sldMk cId="0" sldId="3556"/>
        </pc:sldMkLst>
        <pc:picChg chg="del mod">
          <ac:chgData name="慧云 冯" userId="a89da583a743f204" providerId="LiveId" clId="{8274DA68-F5A3-40DD-A2FA-A34185DF3CCC}" dt="2026-10-29T06:20:51.218" v="1304" actId="21"/>
          <ac:picMkLst>
            <pc:docMk/>
            <pc:sldMk cId="0" sldId="3556"/>
            <ac:picMk id="3" creationId="{00000000-0000-0000-0000-000000000000}"/>
          </ac:picMkLst>
        </pc:picChg>
        <pc:picChg chg="add del mod">
          <ac:chgData name="慧云 冯" userId="a89da583a743f204" providerId="LiveId" clId="{8274DA68-F5A3-40DD-A2FA-A34185DF3CCC}" dt="2026-10-29T06:20:58.488" v="1307" actId="21"/>
          <ac:picMkLst>
            <pc:docMk/>
            <pc:sldMk cId="0" sldId="3556"/>
            <ac:picMk id="4" creationId="{B1CFA076-D5B4-AD09-DFF4-68ABDEFF74EC}"/>
          </ac:picMkLst>
        </pc:picChg>
      </pc:sldChg>
      <pc:sldChg chg="delSp del mod">
        <pc:chgData name="慧云 冯" userId="a89da583a743f204" providerId="LiveId" clId="{8274DA68-F5A3-40DD-A2FA-A34185DF3CCC}" dt="2026-10-29T06:14:36.322" v="1240" actId="2696"/>
        <pc:sldMkLst>
          <pc:docMk/>
          <pc:sldMk cId="0" sldId="3558"/>
        </pc:sldMkLst>
        <pc:graphicFrameChg chg="del">
          <ac:chgData name="慧云 冯" userId="a89da583a743f204" providerId="LiveId" clId="{8274DA68-F5A3-40DD-A2FA-A34185DF3CCC}" dt="2026-10-29T06:10:22.519" v="1111" actId="21"/>
          <ac:graphicFrameMkLst>
            <pc:docMk/>
            <pc:sldMk cId="0" sldId="3558"/>
            <ac:graphicFrameMk id="10" creationId="{00000000-0000-0000-0000-000000000000}"/>
          </ac:graphicFrameMkLst>
        </pc:graphicFrameChg>
      </pc:sldChg>
      <pc:sldChg chg="addSp delSp modSp mod">
        <pc:chgData name="慧云 冯" userId="a89da583a743f204" providerId="LiveId" clId="{8274DA68-F5A3-40DD-A2FA-A34185DF3CCC}" dt="2026-10-29T06:19:14.201" v="1298" actId="6549"/>
        <pc:sldMkLst>
          <pc:docMk/>
          <pc:sldMk cId="0" sldId="4398"/>
        </pc:sldMkLst>
        <pc:spChg chg="add del">
          <ac:chgData name="慧云 冯" userId="a89da583a743f204" providerId="LiveId" clId="{8274DA68-F5A3-40DD-A2FA-A34185DF3CCC}" dt="2026-10-29T05:56:19.893" v="1003" actId="478"/>
          <ac:spMkLst>
            <pc:docMk/>
            <pc:sldMk cId="0" sldId="4398"/>
            <ac:spMk id="5" creationId="{00000000-0000-0000-0000-000000000000}"/>
          </ac:spMkLst>
        </pc:spChg>
        <pc:spChg chg="mod">
          <ac:chgData name="慧云 冯" userId="a89da583a743f204" providerId="LiveId" clId="{8274DA68-F5A3-40DD-A2FA-A34185DF3CCC}" dt="2026-10-29T06:19:14.201" v="1298" actId="6549"/>
          <ac:spMkLst>
            <pc:docMk/>
            <pc:sldMk cId="0" sldId="4398"/>
            <ac:spMk id="25" creationId="{00000000-0000-0000-0000-000000000000}"/>
          </ac:spMkLst>
        </pc:spChg>
      </pc:sldChg>
      <pc:sldChg chg="modSp mod">
        <pc:chgData name="慧云 冯" userId="a89da583a743f204" providerId="LiveId" clId="{8274DA68-F5A3-40DD-A2FA-A34185DF3CCC}" dt="2026-10-29T03:24:10.264" v="356" actId="1076"/>
        <pc:sldMkLst>
          <pc:docMk/>
          <pc:sldMk cId="0" sldId="4442"/>
        </pc:sldMkLst>
        <pc:spChg chg="mod">
          <ac:chgData name="慧云 冯" userId="a89da583a743f204" providerId="LiveId" clId="{8274DA68-F5A3-40DD-A2FA-A34185DF3CCC}" dt="2026-10-29T03:24:10.264" v="356" actId="1076"/>
          <ac:spMkLst>
            <pc:docMk/>
            <pc:sldMk cId="0" sldId="4442"/>
            <ac:spMk id="4" creationId="{00000000-0000-0000-0000-000000000000}"/>
          </ac:spMkLst>
        </pc:spChg>
      </pc:sldChg>
      <pc:sldChg chg="modSp modAnim">
        <pc:chgData name="慧云 冯" userId="a89da583a743f204" providerId="LiveId" clId="{8274DA68-F5A3-40DD-A2FA-A34185DF3CCC}" dt="2026-10-29T06:18:00.631" v="1297"/>
        <pc:sldMkLst>
          <pc:docMk/>
          <pc:sldMk cId="0" sldId="4445"/>
        </pc:sldMkLst>
        <pc:spChg chg="mod">
          <ac:chgData name="慧云 冯" userId="a89da583a743f204" providerId="LiveId" clId="{8274DA68-F5A3-40DD-A2FA-A34185DF3CCC}" dt="2026-10-29T06:18:00.631" v="1297"/>
          <ac:spMkLst>
            <pc:docMk/>
            <pc:sldMk cId="0" sldId="4445"/>
            <ac:spMk id="2" creationId="{00000000-0000-0000-0000-000000000000}"/>
          </ac:spMkLst>
        </pc:spChg>
      </pc:sldChg>
      <pc:sldChg chg="addSp delSp modSp mod modAnim">
        <pc:chgData name="慧云 冯" userId="a89da583a743f204" providerId="LiveId" clId="{8274DA68-F5A3-40DD-A2FA-A34185DF3CCC}" dt="2026-10-29T06:31:28.051" v="1375" actId="14100"/>
        <pc:sldMkLst>
          <pc:docMk/>
          <pc:sldMk cId="2795726315" sldId="4461"/>
        </pc:sldMkLst>
        <pc:spChg chg="mod">
          <ac:chgData name="慧云 冯" userId="a89da583a743f204" providerId="LiveId" clId="{8274DA68-F5A3-40DD-A2FA-A34185DF3CCC}" dt="2026-10-29T03:25:44.274" v="358"/>
          <ac:spMkLst>
            <pc:docMk/>
            <pc:sldMk cId="2795726315" sldId="4461"/>
            <ac:spMk id="8" creationId="{23673608-EAFE-CED3-7113-7FE4E34F1A17}"/>
          </ac:spMkLst>
        </pc:spChg>
        <pc:spChg chg="add mod">
          <ac:chgData name="慧云 冯" userId="a89da583a743f204" providerId="LiveId" clId="{8274DA68-F5A3-40DD-A2FA-A34185DF3CCC}" dt="2026-10-29T03:50:21.283" v="661" actId="1076"/>
          <ac:spMkLst>
            <pc:docMk/>
            <pc:sldMk cId="2795726315" sldId="4461"/>
            <ac:spMk id="11" creationId="{7D7C11B5-7A81-AF81-0F04-F283E832CB28}"/>
          </ac:spMkLst>
        </pc:spChg>
        <pc:spChg chg="mod">
          <ac:chgData name="慧云 冯" userId="a89da583a743f204" providerId="LiveId" clId="{8274DA68-F5A3-40DD-A2FA-A34185DF3CCC}" dt="2026-10-29T06:31:24.544" v="1374"/>
          <ac:spMkLst>
            <pc:docMk/>
            <pc:sldMk cId="2795726315" sldId="4461"/>
            <ac:spMk id="13" creationId="{A507F225-7177-A0AD-A1A9-95462C892C33}"/>
          </ac:spMkLst>
        </pc:spChg>
        <pc:spChg chg="add mod">
          <ac:chgData name="慧云 冯" userId="a89da583a743f204" providerId="LiveId" clId="{8274DA68-F5A3-40DD-A2FA-A34185DF3CCC}" dt="2026-10-29T03:32:03.492" v="591" actId="14100"/>
          <ac:spMkLst>
            <pc:docMk/>
            <pc:sldMk cId="2795726315" sldId="4461"/>
            <ac:spMk id="14" creationId="{F2335BC2-E998-190E-575D-9B05B3C9CC72}"/>
          </ac:spMkLst>
        </pc:spChg>
        <pc:spChg chg="add mod">
          <ac:chgData name="慧云 冯" userId="a89da583a743f204" providerId="LiveId" clId="{8274DA68-F5A3-40DD-A2FA-A34185DF3CCC}" dt="2026-10-29T03:48:43.548" v="595" actId="1076"/>
          <ac:spMkLst>
            <pc:docMk/>
            <pc:sldMk cId="2795726315" sldId="4461"/>
            <ac:spMk id="16" creationId="{415F2AB9-74A3-98F7-9064-9F18A2E7F5CD}"/>
          </ac:spMkLst>
        </pc:spChg>
        <pc:spChg chg="add del mod">
          <ac:chgData name="慧云 冯" userId="a89da583a743f204" providerId="LiveId" clId="{8274DA68-F5A3-40DD-A2FA-A34185DF3CCC}" dt="2026-10-29T03:50:26.870" v="663" actId="478"/>
          <ac:spMkLst>
            <pc:docMk/>
            <pc:sldMk cId="2795726315" sldId="4461"/>
            <ac:spMk id="18" creationId="{29751C28-0CBB-1FF1-B764-47029ECE4969}"/>
          </ac:spMkLst>
        </pc:spChg>
        <pc:spChg chg="add mod">
          <ac:chgData name="慧云 冯" userId="a89da583a743f204" providerId="LiveId" clId="{8274DA68-F5A3-40DD-A2FA-A34185DF3CCC}" dt="2026-10-29T03:54:19.011" v="748" actId="1076"/>
          <ac:spMkLst>
            <pc:docMk/>
            <pc:sldMk cId="2795726315" sldId="4461"/>
            <ac:spMk id="20" creationId="{9B6005E8-5ECD-36ED-4181-4C54891CFA6A}"/>
          </ac:spMkLst>
        </pc:spChg>
        <pc:spChg chg="add mod">
          <ac:chgData name="慧云 冯" userId="a89da583a743f204" providerId="LiveId" clId="{8274DA68-F5A3-40DD-A2FA-A34185DF3CCC}" dt="2026-10-29T03:54:19.011" v="748" actId="1076"/>
          <ac:spMkLst>
            <pc:docMk/>
            <pc:sldMk cId="2795726315" sldId="4461"/>
            <ac:spMk id="22" creationId="{23EE1949-1D26-C415-3DFA-96BF98C95142}"/>
          </ac:spMkLst>
        </pc:spChg>
        <pc:spChg chg="add mod">
          <ac:chgData name="慧云 冯" userId="a89da583a743f204" providerId="LiveId" clId="{8274DA68-F5A3-40DD-A2FA-A34185DF3CCC}" dt="2026-10-29T03:54:21.351" v="749" actId="1076"/>
          <ac:spMkLst>
            <pc:docMk/>
            <pc:sldMk cId="2795726315" sldId="4461"/>
            <ac:spMk id="24" creationId="{84C4D632-E03D-5D76-1F78-2AD47D9AC45C}"/>
          </ac:spMkLst>
        </pc:spChg>
        <pc:grpChg chg="add mod">
          <ac:chgData name="慧云 冯" userId="a89da583a743f204" providerId="LiveId" clId="{8274DA68-F5A3-40DD-A2FA-A34185DF3CCC}" dt="2026-10-29T06:31:28.051" v="1375" actId="14100"/>
          <ac:grpSpMkLst>
            <pc:docMk/>
            <pc:sldMk cId="2795726315" sldId="4461"/>
            <ac:grpSpMk id="2" creationId="{605EE30B-3B0A-F91E-260D-60CF3B76A6A9}"/>
          </ac:grpSpMkLst>
        </pc:grpChg>
        <pc:picChg chg="mod">
          <ac:chgData name="慧云 冯" userId="a89da583a743f204" providerId="LiveId" clId="{8274DA68-F5A3-40DD-A2FA-A34185DF3CCC}" dt="2026-10-29T03:25:44.274" v="358"/>
          <ac:picMkLst>
            <pc:docMk/>
            <pc:sldMk cId="2795726315" sldId="4461"/>
            <ac:picMk id="3" creationId="{01B37576-534A-0B84-C915-B7466523B888}"/>
          </ac:picMkLst>
        </pc:picChg>
        <pc:picChg chg="mod">
          <ac:chgData name="慧云 冯" userId="a89da583a743f204" providerId="LiveId" clId="{8274DA68-F5A3-40DD-A2FA-A34185DF3CCC}" dt="2026-10-29T03:25:44.274" v="358"/>
          <ac:picMkLst>
            <pc:docMk/>
            <pc:sldMk cId="2795726315" sldId="4461"/>
            <ac:picMk id="4" creationId="{31BD6F59-D213-908C-8064-D6DA7CC2F1F1}"/>
          </ac:picMkLst>
        </pc:picChg>
        <pc:picChg chg="del">
          <ac:chgData name="慧云 冯" userId="a89da583a743f204" providerId="LiveId" clId="{8274DA68-F5A3-40DD-A2FA-A34185DF3CCC}" dt="2026-10-29T03:24:48.080" v="357" actId="21"/>
          <ac:picMkLst>
            <pc:docMk/>
            <pc:sldMk cId="2795726315" sldId="4461"/>
            <ac:picMk id="7" creationId="{3658D312-91ED-1BBE-D678-426DAD2246D5}"/>
          </ac:picMkLst>
        </pc:picChg>
        <pc:picChg chg="del mod">
          <ac:chgData name="慧云 冯" userId="a89da583a743f204" providerId="LiveId" clId="{8274DA68-F5A3-40DD-A2FA-A34185DF3CCC}" dt="2026-10-29T03:51:08.950" v="673" actId="478"/>
          <ac:picMkLst>
            <pc:docMk/>
            <pc:sldMk cId="2795726315" sldId="4461"/>
            <ac:picMk id="9" creationId="{542E6F6C-CF08-B52E-A575-9C124BA954F0}"/>
          </ac:picMkLst>
        </pc:picChg>
        <pc:picChg chg="add mod">
          <ac:chgData name="慧云 冯" userId="a89da583a743f204" providerId="LiveId" clId="{8274DA68-F5A3-40DD-A2FA-A34185DF3CCC}" dt="2026-10-29T03:54:53.453" v="761" actId="14100"/>
          <ac:picMkLst>
            <pc:docMk/>
            <pc:sldMk cId="2795726315" sldId="4461"/>
            <ac:picMk id="26" creationId="{C0034226-2C56-C391-CCE1-DA1D25198639}"/>
          </ac:picMkLst>
        </pc:picChg>
        <pc:picChg chg="add mod">
          <ac:chgData name="慧云 冯" userId="a89da583a743f204" providerId="LiveId" clId="{8274DA68-F5A3-40DD-A2FA-A34185DF3CCC}" dt="2026-10-29T03:54:48.771" v="759" actId="1076"/>
          <ac:picMkLst>
            <pc:docMk/>
            <pc:sldMk cId="2795726315" sldId="4461"/>
            <ac:picMk id="28" creationId="{D71E8123-D9FF-EFE3-A03A-34823DB2C0B9}"/>
          </ac:picMkLst>
        </pc:picChg>
        <pc:picChg chg="add mod">
          <ac:chgData name="慧云 冯" userId="a89da583a743f204" providerId="LiveId" clId="{8274DA68-F5A3-40DD-A2FA-A34185DF3CCC}" dt="2026-10-29T03:54:25.486" v="751" actId="1076"/>
          <ac:picMkLst>
            <pc:docMk/>
            <pc:sldMk cId="2795726315" sldId="4461"/>
            <ac:picMk id="30" creationId="{580F7558-DFD3-59C3-A3A1-F90268A1D20D}"/>
          </ac:picMkLst>
        </pc:picChg>
        <pc:picChg chg="add mod">
          <ac:chgData name="慧云 冯" userId="a89da583a743f204" providerId="LiveId" clId="{8274DA68-F5A3-40DD-A2FA-A34185DF3CCC}" dt="2026-10-29T03:54:33.411" v="754" actId="14100"/>
          <ac:picMkLst>
            <pc:docMk/>
            <pc:sldMk cId="2795726315" sldId="4461"/>
            <ac:picMk id="32" creationId="{E730C10A-9A6F-6BBB-63B3-729BB238C38F}"/>
          </ac:picMkLst>
        </pc:picChg>
        <pc:picChg chg="add mod">
          <ac:chgData name="慧云 冯" userId="a89da583a743f204" providerId="LiveId" clId="{8274DA68-F5A3-40DD-A2FA-A34185DF3CCC}" dt="2026-10-29T03:55:05.205" v="765" actId="1076"/>
          <ac:picMkLst>
            <pc:docMk/>
            <pc:sldMk cId="2795726315" sldId="4461"/>
            <ac:picMk id="33" creationId="{33A16F31-A730-ADA9-28E4-266764547A30}"/>
          </ac:picMkLst>
        </pc:picChg>
        <pc:cxnChg chg="mod">
          <ac:chgData name="慧云 冯" userId="a89da583a743f204" providerId="LiveId" clId="{8274DA68-F5A3-40DD-A2FA-A34185DF3CCC}" dt="2026-10-29T03:25:44.274" v="358"/>
          <ac:cxnSpMkLst>
            <pc:docMk/>
            <pc:sldMk cId="2795726315" sldId="4461"/>
            <ac:cxnSpMk id="5" creationId="{1BAA861B-9220-7B00-0B14-2571D2FDB895}"/>
          </ac:cxnSpMkLst>
        </pc:cxnChg>
        <pc:cxnChg chg="mod">
          <ac:chgData name="慧云 冯" userId="a89da583a743f204" providerId="LiveId" clId="{8274DA68-F5A3-40DD-A2FA-A34185DF3CCC}" dt="2026-10-29T03:25:44.274" v="358"/>
          <ac:cxnSpMkLst>
            <pc:docMk/>
            <pc:sldMk cId="2795726315" sldId="4461"/>
            <ac:cxnSpMk id="6" creationId="{02AB8D0B-80D6-5DCF-55C8-E68890E1A51E}"/>
          </ac:cxnSpMkLst>
        </pc:cxnChg>
      </pc:sldChg>
      <pc:sldChg chg="addSp delSp modSp new mod">
        <pc:chgData name="慧云 冯" userId="a89da583a743f204" providerId="LiveId" clId="{8274DA68-F5A3-40DD-A2FA-A34185DF3CCC}" dt="2026-10-29T06:23:13.144" v="1329" actId="1076"/>
        <pc:sldMkLst>
          <pc:docMk/>
          <pc:sldMk cId="1193391559" sldId="4462"/>
        </pc:sldMkLst>
        <pc:spChg chg="del">
          <ac:chgData name="慧云 冯" userId="a89da583a743f204" providerId="LiveId" clId="{8274DA68-F5A3-40DD-A2FA-A34185DF3CCC}" dt="2026-10-29T06:05:54.079" v="1059" actId="478"/>
          <ac:spMkLst>
            <pc:docMk/>
            <pc:sldMk cId="1193391559" sldId="4462"/>
            <ac:spMk id="2" creationId="{45F86EFE-2B6B-13EA-0BF9-040692228224}"/>
          </ac:spMkLst>
        </pc:spChg>
        <pc:spChg chg="del">
          <ac:chgData name="慧云 冯" userId="a89da583a743f204" providerId="LiveId" clId="{8274DA68-F5A3-40DD-A2FA-A34185DF3CCC}" dt="2026-10-29T06:05:55.510" v="1060" actId="478"/>
          <ac:spMkLst>
            <pc:docMk/>
            <pc:sldMk cId="1193391559" sldId="4462"/>
            <ac:spMk id="3" creationId="{4519767F-2728-F472-0BC0-9E4C5DD58EB7}"/>
          </ac:spMkLst>
        </pc:spChg>
        <pc:spChg chg="add del mod">
          <ac:chgData name="慧云 冯" userId="a89da583a743f204" providerId="LiveId" clId="{8274DA68-F5A3-40DD-A2FA-A34185DF3CCC}" dt="2026-10-29T06:11:03.267" v="1118" actId="478"/>
          <ac:spMkLst>
            <pc:docMk/>
            <pc:sldMk cId="1193391559" sldId="4462"/>
            <ac:spMk id="7" creationId="{95BA4FC8-15B4-7C87-47B6-ACFED5DE126C}"/>
          </ac:spMkLst>
        </pc:spChg>
        <pc:spChg chg="add mod">
          <ac:chgData name="慧云 冯" userId="a89da583a743f204" providerId="LiveId" clId="{8274DA68-F5A3-40DD-A2FA-A34185DF3CCC}" dt="2026-10-29T06:21:41.833" v="1322" actId="1076"/>
          <ac:spMkLst>
            <pc:docMk/>
            <pc:sldMk cId="1193391559" sldId="4462"/>
            <ac:spMk id="10" creationId="{DE3A4781-E52E-7D14-45ED-E818E2A0E76B}"/>
          </ac:spMkLst>
        </pc:spChg>
        <pc:spChg chg="add del">
          <ac:chgData name="慧云 冯" userId="a89da583a743f204" providerId="LiveId" clId="{8274DA68-F5A3-40DD-A2FA-A34185DF3CCC}" dt="2026-10-29T06:10:18.332" v="1110" actId="478"/>
          <ac:spMkLst>
            <pc:docMk/>
            <pc:sldMk cId="1193391559" sldId="4462"/>
            <ac:spMk id="12" creationId="{3E371C66-B77A-6A61-BCD2-EFAE07E94FC4}"/>
          </ac:spMkLst>
        </pc:spChg>
        <pc:spChg chg="add mod">
          <ac:chgData name="慧云 冯" userId="a89da583a743f204" providerId="LiveId" clId="{8274DA68-F5A3-40DD-A2FA-A34185DF3CCC}" dt="2026-10-29T06:21:36.006" v="1320" actId="1076"/>
          <ac:spMkLst>
            <pc:docMk/>
            <pc:sldMk cId="1193391559" sldId="4462"/>
            <ac:spMk id="16" creationId="{777F92D1-860A-9109-7D7B-9C7A5EE3DCC5}"/>
          </ac:spMkLst>
        </pc:spChg>
        <pc:graphicFrameChg chg="add mod modGraphic">
          <ac:chgData name="慧云 冯" userId="a89da583a743f204" providerId="LiveId" clId="{8274DA68-F5A3-40DD-A2FA-A34185DF3CCC}" dt="2026-10-29T06:21:27.826" v="1318" actId="1076"/>
          <ac:graphicFrameMkLst>
            <pc:docMk/>
            <pc:sldMk cId="1193391559" sldId="4462"/>
            <ac:graphicFrameMk id="14" creationId="{338DE8FD-A5D0-B290-01DB-300B4B7DB182}"/>
          </ac:graphicFrameMkLst>
        </pc:graphicFrameChg>
        <pc:picChg chg="add mod">
          <ac:chgData name="慧云 冯" userId="a89da583a743f204" providerId="LiveId" clId="{8274DA68-F5A3-40DD-A2FA-A34185DF3CCC}" dt="2026-10-29T06:21:45.044" v="1323" actId="1076"/>
          <ac:picMkLst>
            <pc:docMk/>
            <pc:sldMk cId="1193391559" sldId="4462"/>
            <ac:picMk id="5" creationId="{920EEF8A-322D-5B86-B3B2-29D944F2881A}"/>
          </ac:picMkLst>
        </pc:picChg>
        <pc:picChg chg="add mod">
          <ac:chgData name="慧云 冯" userId="a89da583a743f204" providerId="LiveId" clId="{8274DA68-F5A3-40DD-A2FA-A34185DF3CCC}" dt="2026-10-29T06:23:13.144" v="1329" actId="1076"/>
          <ac:picMkLst>
            <pc:docMk/>
            <pc:sldMk cId="1193391559" sldId="4462"/>
            <ac:picMk id="9" creationId="{D00F5E84-64D6-6EA7-DD57-21792464F970}"/>
          </ac:picMkLst>
        </pc:picChg>
        <pc:picChg chg="add mod">
          <ac:chgData name="慧云 冯" userId="a89da583a743f204" providerId="LiveId" clId="{8274DA68-F5A3-40DD-A2FA-A34185DF3CCC}" dt="2026-10-29T06:21:24.826" v="1317" actId="1076"/>
          <ac:picMkLst>
            <pc:docMk/>
            <pc:sldMk cId="1193391559" sldId="4462"/>
            <ac:picMk id="18" creationId="{37506E19-F63F-96E2-0772-0C62F1FE4184}"/>
          </ac:picMkLst>
        </pc:picChg>
        <pc:picChg chg="add mod">
          <ac:chgData name="慧云 冯" userId="a89da583a743f204" providerId="LiveId" clId="{8274DA68-F5A3-40DD-A2FA-A34185DF3CCC}" dt="2026-10-29T06:23:09.454" v="1328" actId="14100"/>
          <ac:picMkLst>
            <pc:docMk/>
            <pc:sldMk cId="1193391559" sldId="4462"/>
            <ac:picMk id="20" creationId="{DA400707-2FE9-3255-EDE5-2DA279798E58}"/>
          </ac:picMkLst>
        </pc:picChg>
      </pc:sldChg>
      <pc:sldChg chg="add del">
        <pc:chgData name="慧云 冯" userId="a89da583a743f204" providerId="LiveId" clId="{8274DA68-F5A3-40DD-A2FA-A34185DF3CCC}" dt="2026-10-29T03:13:25.808" v="334" actId="2696"/>
        <pc:sldMkLst>
          <pc:docMk/>
          <pc:sldMk cId="2971219965" sldId="4462"/>
        </pc:sldMkLst>
      </pc:sldChg>
      <pc:sldMasterChg chg="delSldLayout">
        <pc:chgData name="慧云 冯" userId="a89da583a743f204" providerId="LiveId" clId="{8274DA68-F5A3-40DD-A2FA-A34185DF3CCC}" dt="2026-10-29T06:23:03.192" v="1327" actId="2696"/>
        <pc:sldMasterMkLst>
          <pc:docMk/>
          <pc:sldMasterMk cId="0" sldId="2147483648"/>
        </pc:sldMasterMkLst>
        <pc:sldLayoutChg chg="del">
          <pc:chgData name="慧云 冯" userId="a89da583a743f204" providerId="LiveId" clId="{8274DA68-F5A3-40DD-A2FA-A34185DF3CCC}" dt="2026-10-29T04:02:42.914" v="954" actId="2696"/>
          <pc:sldLayoutMkLst>
            <pc:docMk/>
            <pc:sldMasterMk cId="0" sldId="2147483648"/>
            <pc:sldLayoutMk cId="2765176716" sldId="2147483700"/>
          </pc:sldLayoutMkLst>
        </pc:sldLayoutChg>
        <pc:sldLayoutChg chg="del">
          <pc:chgData name="慧云 冯" userId="a89da583a743f204" providerId="LiveId" clId="{8274DA68-F5A3-40DD-A2FA-A34185DF3CCC}" dt="2026-10-29T06:23:03.192" v="1327" actId="2696"/>
          <pc:sldLayoutMkLst>
            <pc:docMk/>
            <pc:sldMasterMk cId="0" sldId="2147483648"/>
            <pc:sldLayoutMk cId="1203674229" sldId="2147483701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3D2AD2-CA62-4C4E-968E-535B186DCDEA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F32AC2-5CA0-41E2-900C-4A9051C0A65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32AC2-5CA0-41E2-900C-4A9051C0A65C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38054E-0742-4BBE-99BA-1BB7577B901B}" type="slidenum">
              <a:rPr lang="zh-CN" altLang="en-US" smtClean="0">
                <a:solidFill>
                  <a:prstClr val="black"/>
                </a:solidFill>
              </a:rPr>
              <a:t>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38054E-0742-4BBE-99BA-1BB7577B901B}" type="slidenum">
              <a:rPr lang="zh-CN" altLang="en-US" smtClean="0">
                <a:solidFill>
                  <a:prstClr val="black"/>
                </a:solidFill>
              </a:rPr>
              <a:t>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t>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t>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38054E-0742-4BBE-99BA-1BB7577B901B}" type="slidenum">
              <a:rPr lang="zh-CN" altLang="en-US" smtClean="0">
                <a:solidFill>
                  <a:prstClr val="black"/>
                </a:solidFill>
              </a:rPr>
              <a:t>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t>11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t>12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t>13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38054E-0742-4BBE-99BA-1BB7577B901B}" type="slidenum">
              <a:rPr lang="zh-CN" altLang="en-US" smtClean="0">
                <a:solidFill>
                  <a:prstClr val="black"/>
                </a:solidFill>
              </a:rPr>
              <a:t>15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38054E-0742-4BBE-99BA-1BB7577B901B}" type="slidenum">
              <a:rPr lang="zh-CN" altLang="en-US" smtClean="0">
                <a:solidFill>
                  <a:prstClr val="black"/>
                </a:solidFill>
              </a:rPr>
              <a:t>16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861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6861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18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38054E-0742-4BBE-99BA-1BB7577B901B}" type="slidenum">
              <a:rPr lang="zh-CN" altLang="en-US" smtClean="0">
                <a:solidFill>
                  <a:prstClr val="black"/>
                </a:solidFill>
              </a:rPr>
              <a:t>21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38054E-0742-4BBE-99BA-1BB7577B901B}" type="slidenum">
              <a:rPr lang="zh-CN" altLang="en-US" smtClean="0">
                <a:solidFill>
                  <a:prstClr val="black"/>
                </a:solidFill>
              </a:rPr>
              <a:t>24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38200" y="697820"/>
            <a:ext cx="3603171" cy="592137"/>
          </a:xfrm>
          <a:prstGeom prst="rect">
            <a:avLst/>
          </a:prstGeom>
        </p:spPr>
        <p:txBody>
          <a:bodyPr anchor="b"/>
          <a:lstStyle>
            <a:lvl1pPr algn="ctr">
              <a:defRPr sz="3200"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  <a:lvl2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2pPr>
            <a:lvl3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3pPr>
            <a:lvl4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4pPr>
            <a:lvl5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</a:lstStyle>
          <a:p>
            <a:fld id="{C03495CA-CB87-42F5-AD11-A63647B25AC0}" type="datetimeFigureOut">
              <a:rPr lang="zh-CN" altLang="en-US" smtClean="0">
                <a:solidFill>
                  <a:prstClr val="black"/>
                </a:solidFill>
              </a:rPr>
              <a:t>2026/10/29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</a:lstStyle>
          <a:p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</a:lstStyle>
          <a:p>
            <a:fld id="{03333C9F-EFB6-4360-A5D6-81DD839FD7B7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</a:lstStyle>
          <a:p>
            <a:fld id="{C03495CA-CB87-42F5-AD11-A63647B25AC0}" type="datetimeFigureOut">
              <a:rPr lang="zh-CN" altLang="en-US" smtClean="0">
                <a:solidFill>
                  <a:prstClr val="black"/>
                </a:solidFill>
              </a:rPr>
              <a:t>2026/10/29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</a:lstStyle>
          <a:p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</a:lstStyle>
          <a:p>
            <a:fld id="{03333C9F-EFB6-4360-A5D6-81DD839FD7B7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  <a:lvl2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2pPr>
            <a:lvl3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3pPr>
            <a:lvl4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4pPr>
            <a:lvl5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  <a:lvl2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2pPr>
            <a:lvl3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3pPr>
            <a:lvl4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4pPr>
            <a:lvl5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</a:lstStyle>
          <a:p>
            <a:fld id="{C03495CA-CB87-42F5-AD11-A63647B25AC0}" type="datetimeFigureOut">
              <a:rPr lang="zh-CN" altLang="en-US" smtClean="0">
                <a:solidFill>
                  <a:prstClr val="black"/>
                </a:solidFill>
              </a:rPr>
              <a:t>2026/10/29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</a:lstStyle>
          <a:p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</a:lstStyle>
          <a:p>
            <a:fld id="{03333C9F-EFB6-4360-A5D6-81DD839FD7B7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  <a:lvl2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2pPr>
            <a:lvl3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3pPr>
            <a:lvl4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4pPr>
            <a:lvl5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  <a:lvl2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2pPr>
            <a:lvl3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3pPr>
            <a:lvl4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4pPr>
            <a:lvl5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</a:lstStyle>
          <a:p>
            <a:fld id="{C03495CA-CB87-42F5-AD11-A63647B25AC0}" type="datetimeFigureOut">
              <a:rPr lang="zh-CN" altLang="en-US" smtClean="0">
                <a:solidFill>
                  <a:prstClr val="black"/>
                </a:solidFill>
              </a:rPr>
              <a:t>2026/10/29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</a:lstStyle>
          <a:p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</a:lstStyle>
          <a:p>
            <a:fld id="{03333C9F-EFB6-4360-A5D6-81DD839FD7B7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</a:lstStyle>
          <a:p>
            <a:fld id="{C03495CA-CB87-42F5-AD11-A63647B25AC0}" type="datetimeFigureOut">
              <a:rPr lang="zh-CN" altLang="en-US" smtClean="0">
                <a:solidFill>
                  <a:prstClr val="black"/>
                </a:solidFill>
              </a:rPr>
              <a:t>2026/10/29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</a:lstStyle>
          <a:p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</a:lstStyle>
          <a:p>
            <a:fld id="{03333C9F-EFB6-4360-A5D6-81DD839FD7B7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</a:lstStyle>
          <a:p>
            <a:fld id="{C03495CA-CB87-42F5-AD11-A63647B25AC0}" type="datetimeFigureOut">
              <a:rPr lang="zh-CN" altLang="en-US" smtClean="0">
                <a:solidFill>
                  <a:prstClr val="black"/>
                </a:solidFill>
              </a:rPr>
              <a:t>2026/10/29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</a:lstStyle>
          <a:p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</a:lstStyle>
          <a:p>
            <a:fld id="{03333C9F-EFB6-4360-A5D6-81DD839FD7B7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  <a:lvl2pPr>
              <a:defRPr sz="2800"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2pPr>
            <a:lvl3pPr>
              <a:defRPr sz="2400"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3pPr>
            <a:lvl4pPr>
              <a:defRPr sz="2000"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4pPr>
            <a:lvl5pPr>
              <a:defRPr sz="2000"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</a:lstStyle>
          <a:p>
            <a:fld id="{C03495CA-CB87-42F5-AD11-A63647B25AC0}" type="datetimeFigureOut">
              <a:rPr lang="zh-CN" altLang="en-US" smtClean="0">
                <a:solidFill>
                  <a:prstClr val="black"/>
                </a:solidFill>
              </a:rPr>
              <a:t>2026/10/29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</a:lstStyle>
          <a:p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</a:lstStyle>
          <a:p>
            <a:fld id="{03333C9F-EFB6-4360-A5D6-81DD839FD7B7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</a:lstStyle>
          <a:p>
            <a:fld id="{C03495CA-CB87-42F5-AD11-A63647B25AC0}" type="datetimeFigureOut">
              <a:rPr lang="zh-CN" altLang="en-US" smtClean="0">
                <a:solidFill>
                  <a:prstClr val="black"/>
                </a:solidFill>
              </a:rPr>
              <a:t>2026/10/29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</a:lstStyle>
          <a:p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</a:lstStyle>
          <a:p>
            <a:fld id="{03333C9F-EFB6-4360-A5D6-81DD839FD7B7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  <a:lvl2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2pPr>
            <a:lvl3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3pPr>
            <a:lvl4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4pPr>
            <a:lvl5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</a:lstStyle>
          <a:p>
            <a:fld id="{C03495CA-CB87-42F5-AD11-A63647B25AC0}" type="datetimeFigureOut">
              <a:rPr lang="zh-CN" altLang="en-US" smtClean="0">
                <a:solidFill>
                  <a:prstClr val="black"/>
                </a:solidFill>
              </a:rPr>
              <a:t>2026/10/29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</a:lstStyle>
          <a:p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</a:lstStyle>
          <a:p>
            <a:fld id="{03333C9F-EFB6-4360-A5D6-81DD839FD7B7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  <a:lvl2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2pPr>
            <a:lvl3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3pPr>
            <a:lvl4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4pPr>
            <a:lvl5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</a:lstStyle>
          <a:p>
            <a:fld id="{C03495CA-CB87-42F5-AD11-A63647B25AC0}" type="datetimeFigureOut">
              <a:rPr lang="zh-CN" altLang="en-US" smtClean="0">
                <a:solidFill>
                  <a:prstClr val="black"/>
                </a:solidFill>
              </a:rPr>
              <a:t>2026/10/29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</a:lstStyle>
          <a:p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</a:lstStyle>
          <a:p>
            <a:fld id="{03333C9F-EFB6-4360-A5D6-81DD839FD7B7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</a:lstStyle>
          <a:p>
            <a:fld id="{B3BF58DE-56F1-449D-9AED-5DFEE2408EDD}" type="datetimeFigureOut">
              <a:rPr lang="zh-CN" altLang="en-US" smtClean="0">
                <a:solidFill>
                  <a:prstClr val="black"/>
                </a:solidFill>
              </a:rPr>
              <a:t>2026/10/29</a:t>
            </a:fld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</a:lstStyle>
          <a:p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</a:lstStyle>
          <a:p>
            <a:fld id="{7EDC4B5B-4AA2-48AC-AA1C-32C9F13A2356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12192000" cy="783771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012" y="133483"/>
            <a:ext cx="3293590" cy="5168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37"/>
          <p:cNvSpPr txBox="1"/>
          <p:nvPr userDrawn="1"/>
        </p:nvSpPr>
        <p:spPr>
          <a:xfrm>
            <a:off x="432355" y="261627"/>
            <a:ext cx="3337354" cy="498997"/>
          </a:xfrm>
          <a:prstGeom prst="rect">
            <a:avLst/>
          </a:prstGeom>
          <a:noFill/>
        </p:spPr>
        <p:txBody>
          <a:bodyPr wrap="none" lIns="128539" tIns="64269" rIns="128539" bIns="64269" rtlCol="0">
            <a:spAutoFit/>
          </a:bodyPr>
          <a:lstStyle/>
          <a:p>
            <a:pPr defTabSz="1285240"/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8" name="文本框 38"/>
          <p:cNvSpPr txBox="1"/>
          <p:nvPr userDrawn="1"/>
        </p:nvSpPr>
        <p:spPr>
          <a:xfrm>
            <a:off x="432355" y="651816"/>
            <a:ext cx="2580160" cy="375886"/>
          </a:xfrm>
          <a:prstGeom prst="rect">
            <a:avLst/>
          </a:prstGeom>
          <a:noFill/>
        </p:spPr>
        <p:txBody>
          <a:bodyPr wrap="none" lIns="128539" tIns="64269" rIns="128539" bIns="64269" rtlCol="0">
            <a:spAutoFit/>
          </a:bodyPr>
          <a:lstStyle/>
          <a:p>
            <a:pPr defTabSz="1285240"/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med" advClick="0" advTm="0">
    <p:push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2"/>
          <p:cNvSpPr txBox="1"/>
          <p:nvPr userDrawn="1"/>
        </p:nvSpPr>
        <p:spPr>
          <a:xfrm>
            <a:off x="353484" y="342796"/>
            <a:ext cx="1521524" cy="358987"/>
          </a:xfrm>
          <a:prstGeom prst="rect">
            <a:avLst/>
          </a:prstGeom>
          <a:noFill/>
        </p:spPr>
        <p:txBody>
          <a:bodyPr wrap="none" lIns="91417" tIns="45709" rIns="91417" bIns="45709">
            <a:spAutoFit/>
          </a:bodyPr>
          <a:lstStyle/>
          <a:p>
            <a:pPr defTabSz="914400">
              <a:defRPr/>
            </a:pPr>
            <a:r>
              <a:rPr lang="zh-CN" altLang="en-US" sz="173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年度工作概述</a:t>
            </a:r>
          </a:p>
        </p:txBody>
      </p:sp>
      <p:sp>
        <p:nvSpPr>
          <p:cNvPr id="4" name="文本框 33"/>
          <p:cNvSpPr txBox="1"/>
          <p:nvPr userDrawn="1"/>
        </p:nvSpPr>
        <p:spPr>
          <a:xfrm>
            <a:off x="353484" y="619994"/>
            <a:ext cx="1593018" cy="276977"/>
          </a:xfrm>
          <a:prstGeom prst="rect">
            <a:avLst/>
          </a:prstGeom>
          <a:noFill/>
        </p:spPr>
        <p:txBody>
          <a:bodyPr wrap="none" lIns="91417" tIns="45709" rIns="91417" bIns="45709">
            <a:spAutoFit/>
          </a:bodyPr>
          <a:lstStyle/>
          <a:p>
            <a:pPr defTabSz="914400">
              <a:defRPr/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Annual work summary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0" y="342796"/>
            <a:ext cx="213784" cy="556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9" rIns="91417" bIns="45709" anchor="ctr"/>
          <a:lstStyle/>
          <a:p>
            <a:pPr algn="ctr" defTabSz="914400">
              <a:defRPr/>
            </a:pPr>
            <a:endParaRPr lang="zh-CN" altLang="en-US" sz="1865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6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2C1E6-100B-44D2-A1C7-A34E3BD9A12C}" type="datetimeFigureOut">
              <a:rPr lang="zh-CN" altLang="en-US"/>
              <a:t>2026/10/29</a:t>
            </a:fld>
            <a:endParaRPr lang="zh-CN" altLang="en-US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A6F88-39AC-442E-B372-2FEBDC340D1D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push dir="r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2"/>
          <p:cNvSpPr txBox="1"/>
          <p:nvPr userDrawn="1"/>
        </p:nvSpPr>
        <p:spPr>
          <a:xfrm>
            <a:off x="353484" y="342796"/>
            <a:ext cx="1521524" cy="358987"/>
          </a:xfrm>
          <a:prstGeom prst="rect">
            <a:avLst/>
          </a:prstGeom>
          <a:noFill/>
        </p:spPr>
        <p:txBody>
          <a:bodyPr wrap="none" lIns="91417" tIns="45709" rIns="91417" bIns="45709">
            <a:spAutoFit/>
          </a:bodyPr>
          <a:lstStyle/>
          <a:p>
            <a:pPr defTabSz="914400">
              <a:defRPr/>
            </a:pPr>
            <a:r>
              <a:rPr lang="zh-CN" altLang="en-US" sz="173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工作完成情况</a:t>
            </a:r>
          </a:p>
        </p:txBody>
      </p:sp>
      <p:sp>
        <p:nvSpPr>
          <p:cNvPr id="4" name="文本框 33"/>
          <p:cNvSpPr txBox="1"/>
          <p:nvPr userDrawn="1"/>
        </p:nvSpPr>
        <p:spPr>
          <a:xfrm>
            <a:off x="353484" y="619994"/>
            <a:ext cx="1141100" cy="276977"/>
          </a:xfrm>
          <a:prstGeom prst="rect">
            <a:avLst/>
          </a:prstGeom>
          <a:noFill/>
        </p:spPr>
        <p:txBody>
          <a:bodyPr wrap="none" lIns="91417" tIns="45709" rIns="91417" bIns="45709">
            <a:spAutoFit/>
          </a:bodyPr>
          <a:lstStyle/>
          <a:p>
            <a:pPr defTabSz="914400">
              <a:defRPr/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Job completion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0" y="342796"/>
            <a:ext cx="213784" cy="556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9" rIns="91417" bIns="45709" anchor="ctr"/>
          <a:lstStyle/>
          <a:p>
            <a:pPr algn="ctr" defTabSz="914400">
              <a:defRPr/>
            </a:pPr>
            <a:endParaRPr lang="zh-CN" altLang="en-US" sz="1865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6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2C1E6-100B-44D2-A1C7-A34E3BD9A12C}" type="datetimeFigureOut">
              <a:rPr lang="zh-CN" altLang="en-US"/>
              <a:t>2026/10/29</a:t>
            </a:fld>
            <a:endParaRPr lang="zh-CN" altLang="en-US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A6F88-39AC-442E-B372-2FEBDC340D1D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push dir="r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2"/>
          <p:cNvSpPr txBox="1"/>
          <p:nvPr userDrawn="1"/>
        </p:nvSpPr>
        <p:spPr>
          <a:xfrm>
            <a:off x="353484" y="342796"/>
            <a:ext cx="1521524" cy="358987"/>
          </a:xfrm>
          <a:prstGeom prst="rect">
            <a:avLst/>
          </a:prstGeom>
          <a:noFill/>
        </p:spPr>
        <p:txBody>
          <a:bodyPr wrap="none" lIns="91417" tIns="45709" rIns="91417" bIns="45709">
            <a:spAutoFit/>
          </a:bodyPr>
          <a:lstStyle/>
          <a:p>
            <a:pPr defTabSz="914400">
              <a:defRPr/>
            </a:pPr>
            <a:r>
              <a:rPr lang="zh-CN" altLang="en-US" sz="173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成功项目展示</a:t>
            </a:r>
          </a:p>
        </p:txBody>
      </p:sp>
      <p:sp>
        <p:nvSpPr>
          <p:cNvPr id="4" name="文本框 33"/>
          <p:cNvSpPr txBox="1"/>
          <p:nvPr userDrawn="1"/>
        </p:nvSpPr>
        <p:spPr>
          <a:xfrm>
            <a:off x="353485" y="619994"/>
            <a:ext cx="2134449" cy="276977"/>
          </a:xfrm>
          <a:prstGeom prst="rect">
            <a:avLst/>
          </a:prstGeom>
          <a:noFill/>
        </p:spPr>
        <p:txBody>
          <a:bodyPr wrap="none" lIns="91417" tIns="45709" rIns="91417" bIns="45709">
            <a:spAutoFit/>
          </a:bodyPr>
          <a:lstStyle/>
          <a:p>
            <a:pPr defTabSz="914400">
              <a:defRPr/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Successful project presentation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0" y="342796"/>
            <a:ext cx="213784" cy="556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9" rIns="91417" bIns="45709" anchor="ctr"/>
          <a:lstStyle/>
          <a:p>
            <a:pPr algn="ctr" defTabSz="914400">
              <a:defRPr/>
            </a:pPr>
            <a:endParaRPr lang="zh-CN" altLang="en-US" sz="1865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6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2C1E6-100B-44D2-A1C7-A34E3BD9A12C}" type="datetimeFigureOut">
              <a:rPr lang="zh-CN" altLang="en-US"/>
              <a:t>2026/10/29</a:t>
            </a:fld>
            <a:endParaRPr lang="zh-CN" altLang="en-US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A6F88-39AC-442E-B372-2FEBDC340D1D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push dir="r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2"/>
          <p:cNvSpPr txBox="1"/>
          <p:nvPr userDrawn="1"/>
        </p:nvSpPr>
        <p:spPr>
          <a:xfrm>
            <a:off x="353484" y="342796"/>
            <a:ext cx="1521524" cy="358987"/>
          </a:xfrm>
          <a:prstGeom prst="rect">
            <a:avLst/>
          </a:prstGeom>
          <a:noFill/>
        </p:spPr>
        <p:txBody>
          <a:bodyPr wrap="none" lIns="91417" tIns="45709" rIns="91417" bIns="45709">
            <a:spAutoFit/>
          </a:bodyPr>
          <a:lstStyle/>
          <a:p>
            <a:pPr defTabSz="914400">
              <a:defRPr/>
            </a:pPr>
            <a:r>
              <a:rPr lang="zh-CN" altLang="en-US" sz="173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明年工作计划</a:t>
            </a:r>
          </a:p>
        </p:txBody>
      </p:sp>
      <p:sp>
        <p:nvSpPr>
          <p:cNvPr id="4" name="文本框 33"/>
          <p:cNvSpPr txBox="1"/>
          <p:nvPr userDrawn="1"/>
        </p:nvSpPr>
        <p:spPr>
          <a:xfrm>
            <a:off x="353484" y="619994"/>
            <a:ext cx="1599494" cy="276977"/>
          </a:xfrm>
          <a:prstGeom prst="rect">
            <a:avLst/>
          </a:prstGeom>
          <a:noFill/>
        </p:spPr>
        <p:txBody>
          <a:bodyPr wrap="none" lIns="91417" tIns="45709" rIns="91417" bIns="45709">
            <a:spAutoFit/>
          </a:bodyPr>
          <a:lstStyle/>
          <a:p>
            <a:pPr defTabSz="914400">
              <a:defRPr/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Work plan for next yea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0" y="342796"/>
            <a:ext cx="213784" cy="556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9" rIns="91417" bIns="45709" anchor="ctr"/>
          <a:lstStyle/>
          <a:p>
            <a:pPr algn="ctr" defTabSz="914400">
              <a:defRPr/>
            </a:pPr>
            <a:endParaRPr lang="zh-CN" altLang="en-US" sz="1865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6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2C1E6-100B-44D2-A1C7-A34E3BD9A12C}" type="datetimeFigureOut">
              <a:rPr lang="zh-CN" altLang="en-US"/>
              <a:t>2026/10/29</a:t>
            </a:fld>
            <a:endParaRPr lang="zh-CN" altLang="en-US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A6F88-39AC-442E-B372-2FEBDC340D1D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push dir="r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0">
    <p:push dir="r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203" y="274160"/>
            <a:ext cx="10973597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203" y="1600604"/>
            <a:ext cx="10973597" cy="452563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 spd="med" advClick="0" advTm="0">
    <p:push dir="r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push dir="r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520" y="2130426"/>
            <a:ext cx="10362962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039" y="3886200"/>
            <a:ext cx="8533924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638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277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909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547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1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182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5457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9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79" y="6356350"/>
            <a:ext cx="2845171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>
                <a:solidFill>
                  <a:prstClr val="black"/>
                </a:solidFill>
              </a:rPr>
              <a:t>2026/10/29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6143" y="6356350"/>
            <a:ext cx="3859715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150" y="6356350"/>
            <a:ext cx="2845171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  <p:pic>
        <p:nvPicPr>
          <p:cNvPr id="7" name="图片 6" descr="图片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25137" y="1"/>
            <a:ext cx="753208" cy="833755"/>
          </a:xfrm>
          <a:prstGeom prst="rect">
            <a:avLst/>
          </a:prstGeom>
        </p:spPr>
      </p:pic>
      <p:pic>
        <p:nvPicPr>
          <p:cNvPr id="8" name="图片 7" descr="图片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25138" y="6086476"/>
            <a:ext cx="696686" cy="7715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80" y="274638"/>
            <a:ext cx="10972641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80" y="1600200"/>
            <a:ext cx="10972641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79" y="6356350"/>
            <a:ext cx="2845171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>
                <a:solidFill>
                  <a:prstClr val="black"/>
                </a:solidFill>
              </a:rPr>
              <a:t>2026/10/29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6143" y="6356350"/>
            <a:ext cx="3859715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150" y="6356350"/>
            <a:ext cx="2845171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  <p:pic>
        <p:nvPicPr>
          <p:cNvPr id="7" name="图片 6" descr="图片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45460" y="1"/>
            <a:ext cx="723994" cy="8020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739" y="4406901"/>
            <a:ext cx="10362961" cy="1362075"/>
          </a:xfrm>
          <a:prstGeom prst="rect">
            <a:avLst/>
          </a:prstGeom>
        </p:spPr>
        <p:txBody>
          <a:bodyPr anchor="t"/>
          <a:lstStyle>
            <a:lvl1pPr algn="l">
              <a:defRPr sz="318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739" y="2906714"/>
            <a:ext cx="10362961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90">
                <a:solidFill>
                  <a:schemeClr val="tx1">
                    <a:tint val="75000"/>
                  </a:schemeClr>
                </a:solidFill>
              </a:defRPr>
            </a:lvl1pPr>
            <a:lvl2pPr marL="363855" indent="0">
              <a:buNone/>
              <a:defRPr sz="1435">
                <a:solidFill>
                  <a:schemeClr val="tx1">
                    <a:tint val="75000"/>
                  </a:schemeClr>
                </a:solidFill>
              </a:defRPr>
            </a:lvl2pPr>
            <a:lvl3pPr marL="727710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3pPr>
            <a:lvl4pPr marL="1090930" indent="0">
              <a:buNone/>
              <a:defRPr sz="1115">
                <a:solidFill>
                  <a:schemeClr val="tx1">
                    <a:tint val="75000"/>
                  </a:schemeClr>
                </a:solidFill>
              </a:defRPr>
            </a:lvl4pPr>
            <a:lvl5pPr marL="1454785" indent="0">
              <a:buNone/>
              <a:defRPr sz="1115">
                <a:solidFill>
                  <a:schemeClr val="tx1">
                    <a:tint val="75000"/>
                  </a:schemeClr>
                </a:solidFill>
              </a:defRPr>
            </a:lvl5pPr>
            <a:lvl6pPr marL="1818640" indent="0">
              <a:buNone/>
              <a:defRPr sz="1115">
                <a:solidFill>
                  <a:schemeClr val="tx1">
                    <a:tint val="75000"/>
                  </a:schemeClr>
                </a:solidFill>
              </a:defRPr>
            </a:lvl6pPr>
            <a:lvl7pPr marL="2182495" indent="0">
              <a:buNone/>
              <a:defRPr sz="1115">
                <a:solidFill>
                  <a:schemeClr val="tx1">
                    <a:tint val="75000"/>
                  </a:schemeClr>
                </a:solidFill>
              </a:defRPr>
            </a:lvl7pPr>
            <a:lvl8pPr marL="2545715" indent="0">
              <a:buNone/>
              <a:defRPr sz="1115">
                <a:solidFill>
                  <a:schemeClr val="tx1">
                    <a:tint val="75000"/>
                  </a:schemeClr>
                </a:solidFill>
              </a:defRPr>
            </a:lvl8pPr>
            <a:lvl9pPr marL="2909570" indent="0">
              <a:buNone/>
              <a:defRPr sz="111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79" y="6356350"/>
            <a:ext cx="2845171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>
                <a:solidFill>
                  <a:prstClr val="black"/>
                </a:solidFill>
              </a:rPr>
              <a:t>2026/10/29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6143" y="6356350"/>
            <a:ext cx="3859715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150" y="6356350"/>
            <a:ext cx="2845171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80" y="274638"/>
            <a:ext cx="10972641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80" y="1600200"/>
            <a:ext cx="5409317" cy="4525963"/>
          </a:xfrm>
          <a:prstGeom prst="rect">
            <a:avLst/>
          </a:prstGeom>
        </p:spPr>
        <p:txBody>
          <a:bodyPr/>
          <a:lstStyle>
            <a:lvl1pPr>
              <a:defRPr sz="2230"/>
            </a:lvl1pPr>
            <a:lvl2pPr>
              <a:defRPr sz="1910"/>
            </a:lvl2pPr>
            <a:lvl3pPr>
              <a:defRPr sz="1590"/>
            </a:lvl3pPr>
            <a:lvl4pPr>
              <a:defRPr sz="1435"/>
            </a:lvl4pPr>
            <a:lvl5pPr>
              <a:defRPr sz="1435"/>
            </a:lvl5pPr>
            <a:lvl6pPr>
              <a:defRPr sz="1435"/>
            </a:lvl6pPr>
            <a:lvl7pPr>
              <a:defRPr sz="1435"/>
            </a:lvl7pPr>
            <a:lvl8pPr>
              <a:defRPr sz="1435"/>
            </a:lvl8pPr>
            <a:lvl9pPr>
              <a:defRPr sz="143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1417" y="1600200"/>
            <a:ext cx="5410904" cy="4525963"/>
          </a:xfrm>
          <a:prstGeom prst="rect">
            <a:avLst/>
          </a:prstGeom>
        </p:spPr>
        <p:txBody>
          <a:bodyPr/>
          <a:lstStyle>
            <a:lvl1pPr>
              <a:defRPr sz="2230"/>
            </a:lvl1pPr>
            <a:lvl2pPr>
              <a:defRPr sz="1910"/>
            </a:lvl2pPr>
            <a:lvl3pPr>
              <a:defRPr sz="1590"/>
            </a:lvl3pPr>
            <a:lvl4pPr>
              <a:defRPr sz="1435"/>
            </a:lvl4pPr>
            <a:lvl5pPr>
              <a:defRPr sz="1435"/>
            </a:lvl5pPr>
            <a:lvl6pPr>
              <a:defRPr sz="1435"/>
            </a:lvl6pPr>
            <a:lvl7pPr>
              <a:defRPr sz="1435"/>
            </a:lvl7pPr>
            <a:lvl8pPr>
              <a:defRPr sz="1435"/>
            </a:lvl8pPr>
            <a:lvl9pPr>
              <a:defRPr sz="143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79" y="6356350"/>
            <a:ext cx="2845171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>
                <a:solidFill>
                  <a:prstClr val="black"/>
                </a:solidFill>
              </a:rPr>
              <a:t>2026/10/29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6143" y="6356350"/>
            <a:ext cx="3859715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150" y="6356350"/>
            <a:ext cx="2845171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80" y="274638"/>
            <a:ext cx="10972641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80" y="1535113"/>
            <a:ext cx="5387089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910" b="1"/>
            </a:lvl1pPr>
            <a:lvl2pPr marL="363855" indent="0">
              <a:buNone/>
              <a:defRPr sz="1590" b="1"/>
            </a:lvl2pPr>
            <a:lvl3pPr marL="727710" indent="0">
              <a:buNone/>
              <a:defRPr sz="1435" b="1"/>
            </a:lvl3pPr>
            <a:lvl4pPr marL="1090930" indent="0">
              <a:buNone/>
              <a:defRPr sz="1275" b="1"/>
            </a:lvl4pPr>
            <a:lvl5pPr marL="1454785" indent="0">
              <a:buNone/>
              <a:defRPr sz="1275" b="1"/>
            </a:lvl5pPr>
            <a:lvl6pPr marL="1818640" indent="0">
              <a:buNone/>
              <a:defRPr sz="1275" b="1"/>
            </a:lvl6pPr>
            <a:lvl7pPr marL="2182495" indent="0">
              <a:buNone/>
              <a:defRPr sz="1275" b="1"/>
            </a:lvl7pPr>
            <a:lvl8pPr marL="2545715" indent="0">
              <a:buNone/>
              <a:defRPr sz="1275" b="1"/>
            </a:lvl8pPr>
            <a:lvl9pPr marL="2909570" indent="0">
              <a:buNone/>
              <a:defRPr sz="1275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80" y="2174875"/>
            <a:ext cx="5387089" cy="3951288"/>
          </a:xfrm>
          <a:prstGeom prst="rect">
            <a:avLst/>
          </a:prstGeom>
        </p:spPr>
        <p:txBody>
          <a:bodyPr/>
          <a:lstStyle>
            <a:lvl1pPr>
              <a:defRPr sz="1910"/>
            </a:lvl1pPr>
            <a:lvl2pPr>
              <a:defRPr sz="1590"/>
            </a:lvl2pPr>
            <a:lvl3pPr>
              <a:defRPr sz="1435"/>
            </a:lvl3pPr>
            <a:lvl4pPr>
              <a:defRPr sz="1275"/>
            </a:lvl4pPr>
            <a:lvl5pPr>
              <a:defRPr sz="1275"/>
            </a:lvl5pPr>
            <a:lvl6pPr>
              <a:defRPr sz="1275"/>
            </a:lvl6pPr>
            <a:lvl7pPr>
              <a:defRPr sz="1275"/>
            </a:lvl7pPr>
            <a:lvl8pPr>
              <a:defRPr sz="1275"/>
            </a:lvl8pPr>
            <a:lvl9pPr>
              <a:defRPr sz="127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645" y="1535113"/>
            <a:ext cx="5388676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910" b="1"/>
            </a:lvl1pPr>
            <a:lvl2pPr marL="363855" indent="0">
              <a:buNone/>
              <a:defRPr sz="1590" b="1"/>
            </a:lvl2pPr>
            <a:lvl3pPr marL="727710" indent="0">
              <a:buNone/>
              <a:defRPr sz="1435" b="1"/>
            </a:lvl3pPr>
            <a:lvl4pPr marL="1090930" indent="0">
              <a:buNone/>
              <a:defRPr sz="1275" b="1"/>
            </a:lvl4pPr>
            <a:lvl5pPr marL="1454785" indent="0">
              <a:buNone/>
              <a:defRPr sz="1275" b="1"/>
            </a:lvl5pPr>
            <a:lvl6pPr marL="1818640" indent="0">
              <a:buNone/>
              <a:defRPr sz="1275" b="1"/>
            </a:lvl6pPr>
            <a:lvl7pPr marL="2182495" indent="0">
              <a:buNone/>
              <a:defRPr sz="1275" b="1"/>
            </a:lvl7pPr>
            <a:lvl8pPr marL="2545715" indent="0">
              <a:buNone/>
              <a:defRPr sz="1275" b="1"/>
            </a:lvl8pPr>
            <a:lvl9pPr marL="2909570" indent="0">
              <a:buNone/>
              <a:defRPr sz="1275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645" y="2174875"/>
            <a:ext cx="5388676" cy="3951288"/>
          </a:xfrm>
          <a:prstGeom prst="rect">
            <a:avLst/>
          </a:prstGeom>
        </p:spPr>
        <p:txBody>
          <a:bodyPr/>
          <a:lstStyle>
            <a:lvl1pPr>
              <a:defRPr sz="1910"/>
            </a:lvl1pPr>
            <a:lvl2pPr>
              <a:defRPr sz="1590"/>
            </a:lvl2pPr>
            <a:lvl3pPr>
              <a:defRPr sz="1435"/>
            </a:lvl3pPr>
            <a:lvl4pPr>
              <a:defRPr sz="1275"/>
            </a:lvl4pPr>
            <a:lvl5pPr>
              <a:defRPr sz="1275"/>
            </a:lvl5pPr>
            <a:lvl6pPr>
              <a:defRPr sz="1275"/>
            </a:lvl6pPr>
            <a:lvl7pPr>
              <a:defRPr sz="1275"/>
            </a:lvl7pPr>
            <a:lvl8pPr>
              <a:defRPr sz="1275"/>
            </a:lvl8pPr>
            <a:lvl9pPr>
              <a:defRPr sz="127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09679" y="6356350"/>
            <a:ext cx="2845171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>
                <a:solidFill>
                  <a:prstClr val="black"/>
                </a:solidFill>
              </a:rPr>
              <a:t>2026/10/29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66143" y="6356350"/>
            <a:ext cx="3859715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37150" y="6356350"/>
            <a:ext cx="2845171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80" y="274638"/>
            <a:ext cx="10972641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679" y="6356350"/>
            <a:ext cx="2845171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>
                <a:solidFill>
                  <a:prstClr val="black"/>
                </a:solidFill>
              </a:rPr>
              <a:t>2026/10/29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6143" y="6356350"/>
            <a:ext cx="3859715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7150" y="6356350"/>
            <a:ext cx="2845171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679" y="6356350"/>
            <a:ext cx="2845171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>
                <a:solidFill>
                  <a:prstClr val="black"/>
                </a:solidFill>
              </a:rPr>
              <a:t>2026/10/29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6143" y="6356350"/>
            <a:ext cx="3859715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7150" y="6356350"/>
            <a:ext cx="2845171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80" y="273050"/>
            <a:ext cx="4010547" cy="1162050"/>
          </a:xfrm>
          <a:prstGeom prst="rect">
            <a:avLst/>
          </a:prstGeom>
        </p:spPr>
        <p:txBody>
          <a:bodyPr anchor="b"/>
          <a:lstStyle>
            <a:lvl1pPr algn="l">
              <a:defRPr sz="159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296" y="273050"/>
            <a:ext cx="6816025" cy="5853113"/>
          </a:xfrm>
          <a:prstGeom prst="rect">
            <a:avLst/>
          </a:prstGeom>
        </p:spPr>
        <p:txBody>
          <a:bodyPr/>
          <a:lstStyle>
            <a:lvl1pPr>
              <a:defRPr sz="2545"/>
            </a:lvl1pPr>
            <a:lvl2pPr>
              <a:defRPr sz="2230"/>
            </a:lvl2pPr>
            <a:lvl3pPr>
              <a:defRPr sz="1910"/>
            </a:lvl3pPr>
            <a:lvl4pPr>
              <a:defRPr sz="1590"/>
            </a:lvl4pPr>
            <a:lvl5pPr>
              <a:defRPr sz="1590"/>
            </a:lvl5pPr>
            <a:lvl6pPr>
              <a:defRPr sz="1590"/>
            </a:lvl6pPr>
            <a:lvl7pPr>
              <a:defRPr sz="1590"/>
            </a:lvl7pPr>
            <a:lvl8pPr>
              <a:defRPr sz="1590"/>
            </a:lvl8pPr>
            <a:lvl9pPr>
              <a:defRPr sz="159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80" y="1435101"/>
            <a:ext cx="4010547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15"/>
            </a:lvl1pPr>
            <a:lvl2pPr marL="363855" indent="0">
              <a:buNone/>
              <a:defRPr sz="955"/>
            </a:lvl2pPr>
            <a:lvl3pPr marL="727710" indent="0">
              <a:buNone/>
              <a:defRPr sz="795"/>
            </a:lvl3pPr>
            <a:lvl4pPr marL="1090930" indent="0">
              <a:buNone/>
              <a:defRPr sz="715"/>
            </a:lvl4pPr>
            <a:lvl5pPr marL="1454785" indent="0">
              <a:buNone/>
              <a:defRPr sz="715"/>
            </a:lvl5pPr>
            <a:lvl6pPr marL="1818640" indent="0">
              <a:buNone/>
              <a:defRPr sz="715"/>
            </a:lvl6pPr>
            <a:lvl7pPr marL="2182495" indent="0">
              <a:buNone/>
              <a:defRPr sz="715"/>
            </a:lvl7pPr>
            <a:lvl8pPr marL="2545715" indent="0">
              <a:buNone/>
              <a:defRPr sz="715"/>
            </a:lvl8pPr>
            <a:lvl9pPr marL="2909570" indent="0">
              <a:buNone/>
              <a:defRPr sz="71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79" y="6356350"/>
            <a:ext cx="2845171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>
                <a:solidFill>
                  <a:prstClr val="black"/>
                </a:solidFill>
              </a:rPr>
              <a:t>2026/10/29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6143" y="6356350"/>
            <a:ext cx="3859715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150" y="6356350"/>
            <a:ext cx="2845171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500" y="4800600"/>
            <a:ext cx="7316152" cy="566738"/>
          </a:xfrm>
          <a:prstGeom prst="rect">
            <a:avLst/>
          </a:prstGeom>
        </p:spPr>
        <p:txBody>
          <a:bodyPr anchor="b"/>
          <a:lstStyle>
            <a:lvl1pPr algn="l">
              <a:defRPr sz="159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500" y="612775"/>
            <a:ext cx="7316152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45"/>
            </a:lvl1pPr>
            <a:lvl2pPr marL="363855" indent="0">
              <a:buNone/>
              <a:defRPr sz="2230"/>
            </a:lvl2pPr>
            <a:lvl3pPr marL="727710" indent="0">
              <a:buNone/>
              <a:defRPr sz="1910"/>
            </a:lvl3pPr>
            <a:lvl4pPr marL="1090930" indent="0">
              <a:buNone/>
              <a:defRPr sz="1590"/>
            </a:lvl4pPr>
            <a:lvl5pPr marL="1454785" indent="0">
              <a:buNone/>
              <a:defRPr sz="1590"/>
            </a:lvl5pPr>
            <a:lvl6pPr marL="1818640" indent="0">
              <a:buNone/>
              <a:defRPr sz="1590"/>
            </a:lvl6pPr>
            <a:lvl7pPr marL="2182495" indent="0">
              <a:buNone/>
              <a:defRPr sz="1590"/>
            </a:lvl7pPr>
            <a:lvl8pPr marL="2545715" indent="0">
              <a:buNone/>
              <a:defRPr sz="1590"/>
            </a:lvl8pPr>
            <a:lvl9pPr marL="2909570" indent="0">
              <a:buNone/>
              <a:defRPr sz="159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500" y="5367338"/>
            <a:ext cx="7316152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15"/>
            </a:lvl1pPr>
            <a:lvl2pPr marL="363855" indent="0">
              <a:buNone/>
              <a:defRPr sz="955"/>
            </a:lvl2pPr>
            <a:lvl3pPr marL="727710" indent="0">
              <a:buNone/>
              <a:defRPr sz="795"/>
            </a:lvl3pPr>
            <a:lvl4pPr marL="1090930" indent="0">
              <a:buNone/>
              <a:defRPr sz="715"/>
            </a:lvl4pPr>
            <a:lvl5pPr marL="1454785" indent="0">
              <a:buNone/>
              <a:defRPr sz="715"/>
            </a:lvl5pPr>
            <a:lvl6pPr marL="1818640" indent="0">
              <a:buNone/>
              <a:defRPr sz="715"/>
            </a:lvl6pPr>
            <a:lvl7pPr marL="2182495" indent="0">
              <a:buNone/>
              <a:defRPr sz="715"/>
            </a:lvl7pPr>
            <a:lvl8pPr marL="2545715" indent="0">
              <a:buNone/>
              <a:defRPr sz="715"/>
            </a:lvl8pPr>
            <a:lvl9pPr marL="2909570" indent="0">
              <a:buNone/>
              <a:defRPr sz="71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79" y="6356350"/>
            <a:ext cx="2845171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>
                <a:solidFill>
                  <a:prstClr val="black"/>
                </a:solidFill>
              </a:rPr>
              <a:t>2026/10/29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6143" y="6356350"/>
            <a:ext cx="3859715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150" y="6356350"/>
            <a:ext cx="2845171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80" y="274638"/>
            <a:ext cx="10972641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80" y="1600200"/>
            <a:ext cx="10972641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79" y="6356350"/>
            <a:ext cx="2845171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>
                <a:solidFill>
                  <a:prstClr val="black"/>
                </a:solidFill>
              </a:rPr>
              <a:t>2026/10/29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6143" y="6356350"/>
            <a:ext cx="3859715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150" y="6356350"/>
            <a:ext cx="2845171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40352" y="274638"/>
            <a:ext cx="274197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80" y="274638"/>
            <a:ext cx="8078251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79" y="6356350"/>
            <a:ext cx="2845171" cy="365125"/>
          </a:xfrm>
          <a:prstGeom prst="rect">
            <a:avLst/>
          </a:prstGeom>
        </p:spPr>
        <p:txBody>
          <a:bodyPr/>
          <a:lstStyle/>
          <a:p>
            <a:fld id="{36EC894D-09CB-4DE7-A121-44A8E704B94B}" type="datetimeFigureOut">
              <a:rPr lang="zh-CN" altLang="en-US" smtClean="0">
                <a:solidFill>
                  <a:prstClr val="black"/>
                </a:solidFill>
              </a:rPr>
              <a:t>2026/10/29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6143" y="6356350"/>
            <a:ext cx="3859715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150" y="6356350"/>
            <a:ext cx="2845171" cy="365125"/>
          </a:xfrm>
          <a:prstGeom prst="rect">
            <a:avLst/>
          </a:prstGeom>
        </p:spPr>
        <p:txBody>
          <a:bodyPr/>
          <a:lstStyle/>
          <a:p>
            <a:fld id="{FAB2F72D-0145-4728-BBF6-AFA599DFD9DE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310" y="365126"/>
            <a:ext cx="10516969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309" y="6356350"/>
            <a:ext cx="2743557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>
                <a:solidFill>
                  <a:prstClr val="black"/>
                </a:solidFill>
              </a:rPr>
              <a:t>2026/10/29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9126" y="6356350"/>
            <a:ext cx="4115336" cy="365125"/>
          </a:xfr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1722" y="6356350"/>
            <a:ext cx="2743557" cy="365125"/>
          </a:xfrm>
        </p:spPr>
        <p:txBody>
          <a:bodyPr/>
          <a:lstStyle/>
          <a:p>
            <a:fld id="{E077DA78-E013-4A8C-AD75-63A150561B10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310" y="365126"/>
            <a:ext cx="10516969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309" y="6356350"/>
            <a:ext cx="2743557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>
                <a:solidFill>
                  <a:prstClr val="black"/>
                </a:solidFill>
              </a:rPr>
              <a:t>2026/10/29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9126" y="6356350"/>
            <a:ext cx="4115336" cy="365125"/>
          </a:xfr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1722" y="6356350"/>
            <a:ext cx="2743557" cy="365125"/>
          </a:xfrm>
        </p:spPr>
        <p:txBody>
          <a:bodyPr/>
          <a:lstStyle/>
          <a:p>
            <a:fld id="{E077DA78-E013-4A8C-AD75-63A150561B10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310" y="365126"/>
            <a:ext cx="10516969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309" y="6356350"/>
            <a:ext cx="2743557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>
                <a:solidFill>
                  <a:prstClr val="black"/>
                </a:solidFill>
              </a:rPr>
              <a:t>2026/10/29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9126" y="6356350"/>
            <a:ext cx="4115336" cy="365125"/>
          </a:xfr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1722" y="6356350"/>
            <a:ext cx="2743557" cy="365125"/>
          </a:xfrm>
        </p:spPr>
        <p:txBody>
          <a:bodyPr/>
          <a:lstStyle/>
          <a:p>
            <a:fld id="{E077DA78-E013-4A8C-AD75-63A150561B10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平行四边形 19"/>
          <p:cNvSpPr/>
          <p:nvPr userDrawn="1"/>
        </p:nvSpPr>
        <p:spPr>
          <a:xfrm>
            <a:off x="1749133" y="0"/>
            <a:ext cx="7409115" cy="6883399"/>
          </a:xfrm>
          <a:prstGeom prst="parallelogram">
            <a:avLst>
              <a:gd name="adj" fmla="val 10486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任意多边形: 形状 20"/>
          <p:cNvSpPr/>
          <p:nvPr userDrawn="1"/>
        </p:nvSpPr>
        <p:spPr>
          <a:xfrm rot="10800000" flipH="1">
            <a:off x="2" y="-3"/>
            <a:ext cx="840126" cy="800271"/>
          </a:xfrm>
          <a:custGeom>
            <a:avLst/>
            <a:gdLst>
              <a:gd name="connsiteX0" fmla="*/ 0 w 8941515"/>
              <a:gd name="connsiteY0" fmla="*/ 8517338 h 8517338"/>
              <a:gd name="connsiteX1" fmla="*/ 8941515 w 8941515"/>
              <a:gd name="connsiteY1" fmla="*/ 8517338 h 8517338"/>
              <a:gd name="connsiteX2" fmla="*/ 0 w 8941515"/>
              <a:gd name="connsiteY2" fmla="*/ 0 h 8517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941515" h="8517338">
                <a:moveTo>
                  <a:pt x="0" y="8517338"/>
                </a:moveTo>
                <a:lnTo>
                  <a:pt x="8941515" y="851733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22" name="直接连接符 21"/>
          <p:cNvCxnSpPr/>
          <p:nvPr userDrawn="1"/>
        </p:nvCxnSpPr>
        <p:spPr>
          <a:xfrm>
            <a:off x="572490" y="2856990"/>
            <a:ext cx="38779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 userDrawn="1"/>
        </p:nvCxnSpPr>
        <p:spPr>
          <a:xfrm flipV="1">
            <a:off x="264319" y="6456398"/>
            <a:ext cx="575809" cy="6097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 userDrawn="1"/>
        </p:nvCxnSpPr>
        <p:spPr>
          <a:xfrm flipV="1">
            <a:off x="-22466" y="5713632"/>
            <a:ext cx="1258513" cy="1287243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文本占位符 106"/>
          <p:cNvSpPr>
            <a:spLocks noGrp="1"/>
          </p:cNvSpPr>
          <p:nvPr>
            <p:ph type="body" sz="quarter" idx="12"/>
          </p:nvPr>
        </p:nvSpPr>
        <p:spPr>
          <a:xfrm>
            <a:off x="534365" y="2937547"/>
            <a:ext cx="6387136" cy="391944"/>
          </a:xfrm>
          <a:prstGeom prst="rect">
            <a:avLst/>
          </a:prstGeom>
        </p:spPr>
        <p:txBody>
          <a:bodyPr lIns="108000"/>
          <a:lstStyle>
            <a:lvl1pPr marL="0" indent="0">
              <a:buNone/>
              <a:defRPr sz="1600" b="0">
                <a:latin typeface="+mn-lt"/>
                <a:ea typeface="+mj-ea"/>
              </a:defRPr>
            </a:lvl1pPr>
            <a:lvl2pPr>
              <a:defRPr sz="4000" b="1"/>
            </a:lvl2pPr>
            <a:lvl3pPr>
              <a:defRPr sz="4000" b="1"/>
            </a:lvl3pPr>
            <a:lvl4pPr>
              <a:defRPr sz="4000" b="1"/>
            </a:lvl4pPr>
            <a:lvl5pPr>
              <a:defRPr sz="4000" b="1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8" name="文本占位符 107"/>
          <p:cNvSpPr>
            <a:spLocks noGrp="1"/>
          </p:cNvSpPr>
          <p:nvPr>
            <p:ph type="body" sz="quarter" idx="13"/>
          </p:nvPr>
        </p:nvSpPr>
        <p:spPr>
          <a:xfrm>
            <a:off x="534365" y="4595854"/>
            <a:ext cx="3251797" cy="3007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latin typeface="+mn-lt"/>
                <a:ea typeface="+mj-ea"/>
              </a:defRPr>
            </a:lvl1pPr>
            <a:lvl2pPr>
              <a:defRPr sz="4000" b="1"/>
            </a:lvl2pPr>
            <a:lvl3pPr>
              <a:defRPr sz="4000" b="1"/>
            </a:lvl3pPr>
            <a:lvl4pPr>
              <a:defRPr sz="4000" b="1"/>
            </a:lvl4pPr>
            <a:lvl5pPr>
              <a:defRPr sz="4000" b="1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09" name="文本占位符 108"/>
          <p:cNvSpPr>
            <a:spLocks noGrp="1"/>
          </p:cNvSpPr>
          <p:nvPr>
            <p:ph type="body" sz="quarter" idx="14"/>
          </p:nvPr>
        </p:nvSpPr>
        <p:spPr>
          <a:xfrm>
            <a:off x="534365" y="4961955"/>
            <a:ext cx="2750211" cy="3919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>
                <a:latin typeface="+mn-lt"/>
                <a:ea typeface="+mj-ea"/>
              </a:defRPr>
            </a:lvl1pPr>
            <a:lvl2pPr>
              <a:defRPr sz="4000" b="1"/>
            </a:lvl2pPr>
            <a:lvl3pPr>
              <a:defRPr sz="4000" b="1"/>
            </a:lvl3pPr>
            <a:lvl4pPr>
              <a:defRPr sz="4000" b="1"/>
            </a:lvl4pPr>
            <a:lvl5pPr>
              <a:defRPr sz="4000" b="1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4365" y="2126388"/>
            <a:ext cx="7213600" cy="693639"/>
          </a:xfrm>
        </p:spPr>
        <p:txBody>
          <a:bodyPr/>
          <a:lstStyle>
            <a:lvl1pPr>
              <a:defRPr lang="zh-CN" altLang="en-US" sz="4000" dirty="0">
                <a:latin typeface="+mn-lt"/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zh-CN" altLang="en-US" dirty="0"/>
              <a:t>单击此处编辑母版标题样式</a:t>
            </a:r>
          </a:p>
        </p:txBody>
      </p:sp>
      <p:sp>
        <p:nvSpPr>
          <p:cNvPr id="4" name="图片占位符 3"/>
          <p:cNvSpPr>
            <a:spLocks noGrp="1"/>
          </p:cNvSpPr>
          <p:nvPr>
            <p:ph type="pic" sz="quarter" idx="15"/>
          </p:nvPr>
        </p:nvSpPr>
        <p:spPr>
          <a:xfrm>
            <a:off x="1977006" y="0"/>
            <a:ext cx="10214994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-1" fmla="*/ 3036815 w 6096000"/>
              <a:gd name="connsiteY0-2" fmla="*/ 8389 h 6858000"/>
              <a:gd name="connsiteX1-3" fmla="*/ 6096000 w 6096000"/>
              <a:gd name="connsiteY1-4" fmla="*/ 0 h 6858000"/>
              <a:gd name="connsiteX2-5" fmla="*/ 6096000 w 6096000"/>
              <a:gd name="connsiteY2-6" fmla="*/ 6858000 h 6858000"/>
              <a:gd name="connsiteX3-7" fmla="*/ 0 w 6096000"/>
              <a:gd name="connsiteY3-8" fmla="*/ 6858000 h 6858000"/>
              <a:gd name="connsiteX4-9" fmla="*/ 3036815 w 6096000"/>
              <a:gd name="connsiteY4-10" fmla="*/ 8389 h 6858000"/>
              <a:gd name="connsiteX0-11" fmla="*/ 7155809 w 10214994"/>
              <a:gd name="connsiteY0-12" fmla="*/ 8389 h 6858000"/>
              <a:gd name="connsiteX1-13" fmla="*/ 10214994 w 10214994"/>
              <a:gd name="connsiteY1-14" fmla="*/ 0 h 6858000"/>
              <a:gd name="connsiteX2-15" fmla="*/ 10214994 w 10214994"/>
              <a:gd name="connsiteY2-16" fmla="*/ 6858000 h 6858000"/>
              <a:gd name="connsiteX3-17" fmla="*/ 0 w 10214994"/>
              <a:gd name="connsiteY3-18" fmla="*/ 6858000 h 6858000"/>
              <a:gd name="connsiteX4-19" fmla="*/ 7155809 w 10214994"/>
              <a:gd name="connsiteY4-20" fmla="*/ 8389 h 6858000"/>
              <a:gd name="connsiteX0-21" fmla="*/ 7155809 w 10214994"/>
              <a:gd name="connsiteY0-22" fmla="*/ 8389 h 6858000"/>
              <a:gd name="connsiteX1-23" fmla="*/ 10214994 w 10214994"/>
              <a:gd name="connsiteY1-24" fmla="*/ 0 h 6858000"/>
              <a:gd name="connsiteX2-25" fmla="*/ 8621085 w 10214994"/>
              <a:gd name="connsiteY2-26" fmla="*/ 6841222 h 6858000"/>
              <a:gd name="connsiteX3-27" fmla="*/ 0 w 10214994"/>
              <a:gd name="connsiteY3-28" fmla="*/ 6858000 h 6858000"/>
              <a:gd name="connsiteX4-29" fmla="*/ 7155809 w 10214994"/>
              <a:gd name="connsiteY4-30" fmla="*/ 8389 h 6858000"/>
              <a:gd name="connsiteX0-31" fmla="*/ 7155809 w 10214994"/>
              <a:gd name="connsiteY0-32" fmla="*/ 8389 h 6858000"/>
              <a:gd name="connsiteX1-33" fmla="*/ 10214994 w 10214994"/>
              <a:gd name="connsiteY1-34" fmla="*/ 0 h 6858000"/>
              <a:gd name="connsiteX2-35" fmla="*/ 9054517 w 10214994"/>
              <a:gd name="connsiteY2-36" fmla="*/ 4991450 h 6858000"/>
              <a:gd name="connsiteX3-37" fmla="*/ 8621085 w 10214994"/>
              <a:gd name="connsiteY3-38" fmla="*/ 6841222 h 6858000"/>
              <a:gd name="connsiteX4-39" fmla="*/ 0 w 10214994"/>
              <a:gd name="connsiteY4-40" fmla="*/ 6858000 h 6858000"/>
              <a:gd name="connsiteX5" fmla="*/ 7155809 w 10214994"/>
              <a:gd name="connsiteY5" fmla="*/ 8389 h 6858000"/>
              <a:gd name="connsiteX0-41" fmla="*/ 7155809 w 10214994"/>
              <a:gd name="connsiteY0-42" fmla="*/ 8389 h 6858000"/>
              <a:gd name="connsiteX1-43" fmla="*/ 10214994 w 10214994"/>
              <a:gd name="connsiteY1-44" fmla="*/ 0 h 6858000"/>
              <a:gd name="connsiteX2-45" fmla="*/ 10203809 w 10214994"/>
              <a:gd name="connsiteY2-46" fmla="*/ 5419288 h 6858000"/>
              <a:gd name="connsiteX3-47" fmla="*/ 8621085 w 10214994"/>
              <a:gd name="connsiteY3-48" fmla="*/ 6841222 h 6858000"/>
              <a:gd name="connsiteX4-49" fmla="*/ 0 w 10214994"/>
              <a:gd name="connsiteY4-50" fmla="*/ 6858000 h 6858000"/>
              <a:gd name="connsiteX5-51" fmla="*/ 7155809 w 10214994"/>
              <a:gd name="connsiteY5-52" fmla="*/ 8389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51" y="connsiteY5-52"/>
              </a:cxn>
            </a:cxnLst>
            <a:rect l="l" t="t" r="r" b="b"/>
            <a:pathLst>
              <a:path w="10214994" h="6858000">
                <a:moveTo>
                  <a:pt x="7155809" y="8389"/>
                </a:moveTo>
                <a:lnTo>
                  <a:pt x="10214994" y="0"/>
                </a:lnTo>
                <a:cubicBezTo>
                  <a:pt x="10211266" y="1806429"/>
                  <a:pt x="10207537" y="3612859"/>
                  <a:pt x="10203809" y="5419288"/>
                </a:cubicBezTo>
                <a:lnTo>
                  <a:pt x="8621085" y="6841222"/>
                </a:lnTo>
                <a:lnTo>
                  <a:pt x="0" y="6858000"/>
                </a:lnTo>
                <a:lnTo>
                  <a:pt x="7155809" y="8389"/>
                </a:lnTo>
                <a:close/>
              </a:path>
            </a:pathLst>
          </a:custGeom>
        </p:spPr>
        <p:txBody>
          <a:bodyPr/>
          <a:lstStyle/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693" y="251685"/>
            <a:ext cx="2921139" cy="45836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任意多边形: 形状 103"/>
          <p:cNvSpPr/>
          <p:nvPr userDrawn="1"/>
        </p:nvSpPr>
        <p:spPr>
          <a:xfrm>
            <a:off x="0" y="-25399"/>
            <a:ext cx="12192000" cy="6883399"/>
          </a:xfrm>
          <a:custGeom>
            <a:avLst/>
            <a:gdLst>
              <a:gd name="connsiteX0" fmla="*/ 3412423 w 12192000"/>
              <a:gd name="connsiteY0" fmla="*/ 0 h 6883399"/>
              <a:gd name="connsiteX1" fmla="*/ 12192000 w 12192000"/>
              <a:gd name="connsiteY1" fmla="*/ 0 h 6883399"/>
              <a:gd name="connsiteX2" fmla="*/ 12192000 w 12192000"/>
              <a:gd name="connsiteY2" fmla="*/ 6773366 h 6883399"/>
              <a:gd name="connsiteX3" fmla="*/ 12075021 w 12192000"/>
              <a:gd name="connsiteY3" fmla="*/ 6883399 h 6883399"/>
              <a:gd name="connsiteX4" fmla="*/ 0 w 12192000"/>
              <a:gd name="connsiteY4" fmla="*/ 6883399 h 6883399"/>
              <a:gd name="connsiteX5" fmla="*/ 0 w 12192000"/>
              <a:gd name="connsiteY5" fmla="*/ 3209819 h 6883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83399">
                <a:moveTo>
                  <a:pt x="3412423" y="0"/>
                </a:moveTo>
                <a:lnTo>
                  <a:pt x="12192000" y="0"/>
                </a:lnTo>
                <a:lnTo>
                  <a:pt x="12192000" y="6773366"/>
                </a:lnTo>
                <a:lnTo>
                  <a:pt x="12075021" y="6883399"/>
                </a:lnTo>
                <a:lnTo>
                  <a:pt x="0" y="6883399"/>
                </a:lnTo>
                <a:lnTo>
                  <a:pt x="0" y="320981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5" name="任意多边形: 形状 104"/>
          <p:cNvSpPr/>
          <p:nvPr userDrawn="1"/>
        </p:nvSpPr>
        <p:spPr>
          <a:xfrm>
            <a:off x="1" y="-25399"/>
            <a:ext cx="3114469" cy="3018628"/>
          </a:xfrm>
          <a:custGeom>
            <a:avLst/>
            <a:gdLst>
              <a:gd name="connsiteX0" fmla="*/ 2755166 w 3114469"/>
              <a:gd name="connsiteY0" fmla="*/ 0 h 3018628"/>
              <a:gd name="connsiteX1" fmla="*/ 3114469 w 3114469"/>
              <a:gd name="connsiteY1" fmla="*/ 0 h 3018628"/>
              <a:gd name="connsiteX2" fmla="*/ 0 w 3114469"/>
              <a:gd name="connsiteY2" fmla="*/ 3018628 h 3018628"/>
              <a:gd name="connsiteX3" fmla="*/ 0 w 3114469"/>
              <a:gd name="connsiteY3" fmla="*/ 2670382 h 3018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14469" h="3018628">
                <a:moveTo>
                  <a:pt x="2755166" y="0"/>
                </a:moveTo>
                <a:lnTo>
                  <a:pt x="3114469" y="0"/>
                </a:lnTo>
                <a:lnTo>
                  <a:pt x="0" y="3018628"/>
                </a:lnTo>
                <a:lnTo>
                  <a:pt x="0" y="267038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6" name="任意多边形: 形状 105"/>
          <p:cNvSpPr/>
          <p:nvPr userDrawn="1"/>
        </p:nvSpPr>
        <p:spPr>
          <a:xfrm rot="13500000" flipH="1">
            <a:off x="-81476" y="6002860"/>
            <a:ext cx="1837891" cy="1402204"/>
          </a:xfrm>
          <a:custGeom>
            <a:avLst/>
            <a:gdLst>
              <a:gd name="connsiteX0" fmla="*/ 0 w 1837891"/>
              <a:gd name="connsiteY0" fmla="*/ 1402204 h 1402204"/>
              <a:gd name="connsiteX1" fmla="*/ 1837891 w 1837891"/>
              <a:gd name="connsiteY1" fmla="*/ 1402204 h 1402204"/>
              <a:gd name="connsiteX2" fmla="*/ 435687 w 1837891"/>
              <a:gd name="connsiteY2" fmla="*/ 0 h 1402204"/>
              <a:gd name="connsiteX3" fmla="*/ 0 w 1837891"/>
              <a:gd name="connsiteY3" fmla="*/ 435687 h 1402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37891" h="1402204">
                <a:moveTo>
                  <a:pt x="0" y="1402204"/>
                </a:moveTo>
                <a:lnTo>
                  <a:pt x="1837891" y="1402204"/>
                </a:lnTo>
                <a:lnTo>
                  <a:pt x="435687" y="0"/>
                </a:lnTo>
                <a:lnTo>
                  <a:pt x="0" y="435687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1" name="文本占位符 170"/>
          <p:cNvSpPr>
            <a:spLocks noGrp="1"/>
          </p:cNvSpPr>
          <p:nvPr>
            <p:ph type="body" sz="quarter" idx="10"/>
          </p:nvPr>
        </p:nvSpPr>
        <p:spPr>
          <a:xfrm>
            <a:off x="2945201" y="1142602"/>
            <a:ext cx="5159545" cy="68262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bg1"/>
                </a:solidFill>
                <a:latin typeface="+mj-ea"/>
                <a:ea typeface="+mj-ea"/>
              </a:defRPr>
            </a:lvl1pPr>
            <a:lvl2pPr>
              <a:defRPr sz="3200">
                <a:latin typeface="+mj-ea"/>
                <a:ea typeface="+mj-ea"/>
              </a:defRPr>
            </a:lvl2pPr>
            <a:lvl3pPr>
              <a:defRPr sz="3200">
                <a:latin typeface="+mj-ea"/>
                <a:ea typeface="+mj-ea"/>
              </a:defRPr>
            </a:lvl3pPr>
            <a:lvl4pPr>
              <a:defRPr sz="3200">
                <a:latin typeface="+mj-ea"/>
                <a:ea typeface="+mj-ea"/>
              </a:defRPr>
            </a:lvl4pPr>
            <a:lvl5pPr>
              <a:defRPr sz="3200">
                <a:latin typeface="+mj-ea"/>
                <a:ea typeface="+mj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73" name="文本占位符 172"/>
          <p:cNvSpPr>
            <a:spLocks noGrp="1"/>
          </p:cNvSpPr>
          <p:nvPr>
            <p:ph type="body" sz="quarter" idx="12"/>
          </p:nvPr>
        </p:nvSpPr>
        <p:spPr>
          <a:xfrm>
            <a:off x="2970601" y="3328049"/>
            <a:ext cx="5159545" cy="68262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>
                <a:solidFill>
                  <a:schemeClr val="bg1"/>
                </a:solidFill>
                <a:latin typeface="+mn-ea"/>
                <a:ea typeface="+mn-ea"/>
              </a:defRPr>
            </a:lvl1pPr>
            <a:lvl2pPr>
              <a:defRPr sz="3200">
                <a:latin typeface="+mj-ea"/>
                <a:ea typeface="+mj-ea"/>
              </a:defRPr>
            </a:lvl2pPr>
            <a:lvl3pPr>
              <a:defRPr sz="3200">
                <a:latin typeface="+mj-ea"/>
                <a:ea typeface="+mj-ea"/>
              </a:defRPr>
            </a:lvl3pPr>
            <a:lvl4pPr>
              <a:defRPr sz="3200">
                <a:latin typeface="+mj-ea"/>
                <a:ea typeface="+mj-ea"/>
              </a:defRPr>
            </a:lvl4pPr>
            <a:lvl5pPr>
              <a:defRPr sz="3200">
                <a:latin typeface="+mj-ea"/>
                <a:ea typeface="+mj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cxnSp>
        <p:nvCxnSpPr>
          <p:cNvPr id="174" name="直接连接符 173"/>
          <p:cNvCxnSpPr/>
          <p:nvPr userDrawn="1"/>
        </p:nvCxnSpPr>
        <p:spPr>
          <a:xfrm flipV="1">
            <a:off x="10414000" y="-327313"/>
            <a:ext cx="1562100" cy="1466543"/>
          </a:xfrm>
          <a:prstGeom prst="line">
            <a:avLst/>
          </a:prstGeom>
          <a:ln>
            <a:solidFill>
              <a:schemeClr val="bg1"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5" name="组合 174"/>
          <p:cNvGrpSpPr/>
          <p:nvPr userDrawn="1"/>
        </p:nvGrpSpPr>
        <p:grpSpPr>
          <a:xfrm>
            <a:off x="3871695" y="-2070896"/>
            <a:ext cx="7689524" cy="8129905"/>
            <a:chOff x="-6183421" y="-3859382"/>
            <a:chExt cx="4449215" cy="4704023"/>
          </a:xfrm>
          <a:solidFill>
            <a:schemeClr val="bg1">
              <a:alpha val="4000"/>
            </a:schemeClr>
          </a:solidFill>
        </p:grpSpPr>
        <p:sp>
          <p:nvSpPr>
            <p:cNvPr id="176" name="任意多边形: 形状 175"/>
            <p:cNvSpPr/>
            <p:nvPr/>
          </p:nvSpPr>
          <p:spPr bwMode="auto">
            <a:xfrm>
              <a:off x="-5948221" y="109634"/>
              <a:ext cx="1724806" cy="480205"/>
            </a:xfrm>
            <a:custGeom>
              <a:avLst/>
              <a:gdLst>
                <a:gd name="T0" fmla="*/ 0 w 182"/>
                <a:gd name="T1" fmla="*/ 0 h 50"/>
                <a:gd name="T2" fmla="*/ 12 w 182"/>
                <a:gd name="T3" fmla="*/ 18 h 50"/>
                <a:gd name="T4" fmla="*/ 182 w 182"/>
                <a:gd name="T5" fmla="*/ 0 h 50"/>
                <a:gd name="T6" fmla="*/ 0 w 182"/>
                <a:gd name="T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2" h="50">
                  <a:moveTo>
                    <a:pt x="0" y="0"/>
                  </a:moveTo>
                  <a:cubicBezTo>
                    <a:pt x="3" y="7"/>
                    <a:pt x="7" y="13"/>
                    <a:pt x="12" y="18"/>
                  </a:cubicBezTo>
                  <a:cubicBezTo>
                    <a:pt x="45" y="50"/>
                    <a:pt x="110" y="41"/>
                    <a:pt x="18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7" name="任意多边形: 形状 176"/>
            <p:cNvSpPr/>
            <p:nvPr/>
          </p:nvSpPr>
          <p:spPr bwMode="auto">
            <a:xfrm>
              <a:off x="-6183421" y="-3849585"/>
              <a:ext cx="1519008" cy="2244214"/>
            </a:xfrm>
            <a:custGeom>
              <a:avLst/>
              <a:gdLst>
                <a:gd name="T0" fmla="*/ 143 w 160"/>
                <a:gd name="T1" fmla="*/ 49 h 235"/>
                <a:gd name="T2" fmla="*/ 160 w 160"/>
                <a:gd name="T3" fmla="*/ 41 h 235"/>
                <a:gd name="T4" fmla="*/ 36 w 160"/>
                <a:gd name="T5" fmla="*/ 59 h 235"/>
                <a:gd name="T6" fmla="*/ 79 w 160"/>
                <a:gd name="T7" fmla="*/ 234 h 235"/>
                <a:gd name="T8" fmla="*/ 93 w 160"/>
                <a:gd name="T9" fmla="*/ 215 h 235"/>
                <a:gd name="T10" fmla="*/ 50 w 160"/>
                <a:gd name="T11" fmla="*/ 49 h 235"/>
                <a:gd name="T12" fmla="*/ 143 w 160"/>
                <a:gd name="T13" fmla="*/ 49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" h="235">
                  <a:moveTo>
                    <a:pt x="143" y="49"/>
                  </a:moveTo>
                  <a:cubicBezTo>
                    <a:pt x="160" y="41"/>
                    <a:pt x="160" y="41"/>
                    <a:pt x="160" y="41"/>
                  </a:cubicBezTo>
                  <a:cubicBezTo>
                    <a:pt x="160" y="41"/>
                    <a:pt x="69" y="0"/>
                    <a:pt x="36" y="59"/>
                  </a:cubicBezTo>
                  <a:cubicBezTo>
                    <a:pt x="0" y="122"/>
                    <a:pt x="79" y="235"/>
                    <a:pt x="79" y="234"/>
                  </a:cubicBezTo>
                  <a:cubicBezTo>
                    <a:pt x="93" y="215"/>
                    <a:pt x="93" y="215"/>
                    <a:pt x="93" y="215"/>
                  </a:cubicBezTo>
                  <a:cubicBezTo>
                    <a:pt x="93" y="215"/>
                    <a:pt x="7" y="100"/>
                    <a:pt x="50" y="49"/>
                  </a:cubicBezTo>
                  <a:cubicBezTo>
                    <a:pt x="80" y="21"/>
                    <a:pt x="143" y="49"/>
                    <a:pt x="143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8" name="椭圆 177"/>
            <p:cNvSpPr>
              <a:spLocks noChangeArrowheads="1"/>
            </p:cNvSpPr>
            <p:nvPr/>
          </p:nvSpPr>
          <p:spPr bwMode="auto">
            <a:xfrm>
              <a:off x="-4556616" y="-3369380"/>
              <a:ext cx="313601" cy="31360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9" name="任意多边形: 形状 178"/>
            <p:cNvSpPr/>
            <p:nvPr/>
          </p:nvSpPr>
          <p:spPr bwMode="auto">
            <a:xfrm>
              <a:off x="-5311221" y="-3859382"/>
              <a:ext cx="3430012" cy="2067813"/>
            </a:xfrm>
            <a:custGeom>
              <a:avLst/>
              <a:gdLst>
                <a:gd name="T0" fmla="*/ 329 w 362"/>
                <a:gd name="T1" fmla="*/ 46 h 218"/>
                <a:gd name="T2" fmla="*/ 56 w 362"/>
                <a:gd name="T3" fmla="*/ 152 h 218"/>
                <a:gd name="T4" fmla="*/ 0 w 362"/>
                <a:gd name="T5" fmla="*/ 218 h 218"/>
                <a:gd name="T6" fmla="*/ 61 w 362"/>
                <a:gd name="T7" fmla="*/ 218 h 218"/>
                <a:gd name="T8" fmla="*/ 86 w 362"/>
                <a:gd name="T9" fmla="*/ 190 h 218"/>
                <a:gd name="T10" fmla="*/ 153 w 362"/>
                <a:gd name="T11" fmla="*/ 171 h 218"/>
                <a:gd name="T12" fmla="*/ 143 w 362"/>
                <a:gd name="T13" fmla="*/ 218 h 218"/>
                <a:gd name="T14" fmla="*/ 309 w 362"/>
                <a:gd name="T15" fmla="*/ 218 h 218"/>
                <a:gd name="T16" fmla="*/ 329 w 362"/>
                <a:gd name="T17" fmla="*/ 46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2" h="218">
                  <a:moveTo>
                    <a:pt x="329" y="46"/>
                  </a:moveTo>
                  <a:cubicBezTo>
                    <a:pt x="282" y="0"/>
                    <a:pt x="159" y="47"/>
                    <a:pt x="56" y="152"/>
                  </a:cubicBezTo>
                  <a:cubicBezTo>
                    <a:pt x="35" y="173"/>
                    <a:pt x="16" y="196"/>
                    <a:pt x="0" y="218"/>
                  </a:cubicBezTo>
                  <a:cubicBezTo>
                    <a:pt x="61" y="218"/>
                    <a:pt x="61" y="218"/>
                    <a:pt x="61" y="218"/>
                  </a:cubicBezTo>
                  <a:cubicBezTo>
                    <a:pt x="66" y="210"/>
                    <a:pt x="75" y="200"/>
                    <a:pt x="86" y="190"/>
                  </a:cubicBezTo>
                  <a:cubicBezTo>
                    <a:pt x="112" y="167"/>
                    <a:pt x="142" y="159"/>
                    <a:pt x="153" y="171"/>
                  </a:cubicBezTo>
                  <a:cubicBezTo>
                    <a:pt x="162" y="181"/>
                    <a:pt x="156" y="200"/>
                    <a:pt x="143" y="218"/>
                  </a:cubicBezTo>
                  <a:cubicBezTo>
                    <a:pt x="309" y="218"/>
                    <a:pt x="309" y="218"/>
                    <a:pt x="309" y="218"/>
                  </a:cubicBezTo>
                  <a:cubicBezTo>
                    <a:pt x="351" y="145"/>
                    <a:pt x="362" y="78"/>
                    <a:pt x="329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0" name="任意多边形: 形状 179"/>
            <p:cNvSpPr/>
            <p:nvPr/>
          </p:nvSpPr>
          <p:spPr bwMode="auto">
            <a:xfrm>
              <a:off x="-4086214" y="-507766"/>
              <a:ext cx="617405" cy="254801"/>
            </a:xfrm>
            <a:custGeom>
              <a:avLst/>
              <a:gdLst>
                <a:gd name="T0" fmla="*/ 0 w 65"/>
                <a:gd name="T1" fmla="*/ 0 h 27"/>
                <a:gd name="T2" fmla="*/ 31 w 65"/>
                <a:gd name="T3" fmla="*/ 27 h 27"/>
                <a:gd name="T4" fmla="*/ 65 w 65"/>
                <a:gd name="T5" fmla="*/ 0 h 27"/>
                <a:gd name="T6" fmla="*/ 0 w 65"/>
                <a:gd name="T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27">
                  <a:moveTo>
                    <a:pt x="0" y="0"/>
                  </a:moveTo>
                  <a:cubicBezTo>
                    <a:pt x="14" y="12"/>
                    <a:pt x="25" y="22"/>
                    <a:pt x="31" y="27"/>
                  </a:cubicBezTo>
                  <a:cubicBezTo>
                    <a:pt x="43" y="19"/>
                    <a:pt x="54" y="10"/>
                    <a:pt x="6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1" name="任意多边形: 形状 180"/>
            <p:cNvSpPr/>
            <p:nvPr/>
          </p:nvSpPr>
          <p:spPr bwMode="auto">
            <a:xfrm>
              <a:off x="-5918824" y="-507766"/>
              <a:ext cx="1891410" cy="343005"/>
            </a:xfrm>
            <a:custGeom>
              <a:avLst/>
              <a:gdLst>
                <a:gd name="T0" fmla="*/ 151 w 200"/>
                <a:gd name="T1" fmla="*/ 0 h 36"/>
                <a:gd name="T2" fmla="*/ 122 w 200"/>
                <a:gd name="T3" fmla="*/ 0 h 36"/>
                <a:gd name="T4" fmla="*/ 110 w 200"/>
                <a:gd name="T5" fmla="*/ 8 h 36"/>
                <a:gd name="T6" fmla="*/ 101 w 200"/>
                <a:gd name="T7" fmla="*/ 0 h 36"/>
                <a:gd name="T8" fmla="*/ 2 w 200"/>
                <a:gd name="T9" fmla="*/ 0 h 36"/>
                <a:gd name="T10" fmla="*/ 1 w 200"/>
                <a:gd name="T11" fmla="*/ 36 h 36"/>
                <a:gd name="T12" fmla="*/ 200 w 200"/>
                <a:gd name="T13" fmla="*/ 36 h 36"/>
                <a:gd name="T14" fmla="*/ 151 w 200"/>
                <a:gd name="T1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0" h="36">
                  <a:moveTo>
                    <a:pt x="151" y="0"/>
                  </a:moveTo>
                  <a:cubicBezTo>
                    <a:pt x="122" y="0"/>
                    <a:pt x="122" y="0"/>
                    <a:pt x="122" y="0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13"/>
                    <a:pt x="0" y="25"/>
                    <a:pt x="1" y="36"/>
                  </a:cubicBezTo>
                  <a:cubicBezTo>
                    <a:pt x="200" y="36"/>
                    <a:pt x="200" y="36"/>
                    <a:pt x="200" y="36"/>
                  </a:cubicBezTo>
                  <a:cubicBezTo>
                    <a:pt x="183" y="26"/>
                    <a:pt x="167" y="14"/>
                    <a:pt x="15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2" name="任意多边形: 形状 181"/>
            <p:cNvSpPr/>
            <p:nvPr/>
          </p:nvSpPr>
          <p:spPr bwMode="auto">
            <a:xfrm>
              <a:off x="-5860023" y="-1056568"/>
              <a:ext cx="1176004" cy="362605"/>
            </a:xfrm>
            <a:custGeom>
              <a:avLst/>
              <a:gdLst>
                <a:gd name="T0" fmla="*/ 90 w 124"/>
                <a:gd name="T1" fmla="*/ 0 h 38"/>
                <a:gd name="T2" fmla="*/ 13 w 124"/>
                <a:gd name="T3" fmla="*/ 0 h 38"/>
                <a:gd name="T4" fmla="*/ 0 w 124"/>
                <a:gd name="T5" fmla="*/ 38 h 38"/>
                <a:gd name="T6" fmla="*/ 124 w 124"/>
                <a:gd name="T7" fmla="*/ 38 h 38"/>
                <a:gd name="T8" fmla="*/ 90 w 124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38">
                  <a:moveTo>
                    <a:pt x="90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8" y="13"/>
                    <a:pt x="3" y="26"/>
                    <a:pt x="0" y="38"/>
                  </a:cubicBezTo>
                  <a:cubicBezTo>
                    <a:pt x="124" y="38"/>
                    <a:pt x="124" y="38"/>
                    <a:pt x="124" y="38"/>
                  </a:cubicBezTo>
                  <a:cubicBezTo>
                    <a:pt x="112" y="25"/>
                    <a:pt x="100" y="12"/>
                    <a:pt x="9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3" name="任意多边形: 形状 182"/>
            <p:cNvSpPr/>
            <p:nvPr/>
          </p:nvSpPr>
          <p:spPr bwMode="auto">
            <a:xfrm>
              <a:off x="-4664419" y="-1056568"/>
              <a:ext cx="1744406" cy="362605"/>
            </a:xfrm>
            <a:custGeom>
              <a:avLst/>
              <a:gdLst>
                <a:gd name="T0" fmla="*/ 44 w 184"/>
                <a:gd name="T1" fmla="*/ 0 h 38"/>
                <a:gd name="T2" fmla="*/ 31 w 184"/>
                <a:gd name="T3" fmla="*/ 9 h 38"/>
                <a:gd name="T4" fmla="*/ 22 w 184"/>
                <a:gd name="T5" fmla="*/ 0 h 38"/>
                <a:gd name="T6" fmla="*/ 0 w 184"/>
                <a:gd name="T7" fmla="*/ 0 h 38"/>
                <a:gd name="T8" fmla="*/ 38 w 184"/>
                <a:gd name="T9" fmla="*/ 38 h 38"/>
                <a:gd name="T10" fmla="*/ 149 w 184"/>
                <a:gd name="T11" fmla="*/ 38 h 38"/>
                <a:gd name="T12" fmla="*/ 160 w 184"/>
                <a:gd name="T13" fmla="*/ 26 h 38"/>
                <a:gd name="T14" fmla="*/ 184 w 184"/>
                <a:gd name="T15" fmla="*/ 0 h 38"/>
                <a:gd name="T16" fmla="*/ 44 w 184"/>
                <a:gd name="T1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4" h="38">
                  <a:moveTo>
                    <a:pt x="44" y="0"/>
                  </a:moveTo>
                  <a:cubicBezTo>
                    <a:pt x="31" y="9"/>
                    <a:pt x="31" y="9"/>
                    <a:pt x="31" y="9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" y="13"/>
                    <a:pt x="26" y="26"/>
                    <a:pt x="38" y="38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53" y="34"/>
                    <a:pt x="157" y="30"/>
                    <a:pt x="160" y="26"/>
                  </a:cubicBezTo>
                  <a:cubicBezTo>
                    <a:pt x="169" y="18"/>
                    <a:pt x="177" y="9"/>
                    <a:pt x="184" y="0"/>
                  </a:cubicBez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4" name="任意多边形: 形状 183"/>
            <p:cNvSpPr/>
            <p:nvPr/>
          </p:nvSpPr>
          <p:spPr bwMode="auto">
            <a:xfrm>
              <a:off x="-5144618" y="-1595574"/>
              <a:ext cx="2636212" cy="352802"/>
            </a:xfrm>
            <a:custGeom>
              <a:avLst/>
              <a:gdLst>
                <a:gd name="T0" fmla="*/ 126 w 278"/>
                <a:gd name="T1" fmla="*/ 0 h 37"/>
                <a:gd name="T2" fmla="*/ 113 w 278"/>
                <a:gd name="T3" fmla="*/ 8 h 37"/>
                <a:gd name="T4" fmla="*/ 104 w 278"/>
                <a:gd name="T5" fmla="*/ 0 h 37"/>
                <a:gd name="T6" fmla="*/ 0 w 278"/>
                <a:gd name="T7" fmla="*/ 0 h 37"/>
                <a:gd name="T8" fmla="*/ 30 w 278"/>
                <a:gd name="T9" fmla="*/ 37 h 37"/>
                <a:gd name="T10" fmla="*/ 251 w 278"/>
                <a:gd name="T11" fmla="*/ 37 h 37"/>
                <a:gd name="T12" fmla="*/ 278 w 278"/>
                <a:gd name="T13" fmla="*/ 0 h 37"/>
                <a:gd name="T14" fmla="*/ 126 w 278"/>
                <a:gd name="T1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8" h="37">
                  <a:moveTo>
                    <a:pt x="126" y="0"/>
                  </a:moveTo>
                  <a:cubicBezTo>
                    <a:pt x="113" y="8"/>
                    <a:pt x="113" y="8"/>
                    <a:pt x="113" y="8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11"/>
                    <a:pt x="18" y="24"/>
                    <a:pt x="30" y="37"/>
                  </a:cubicBezTo>
                  <a:cubicBezTo>
                    <a:pt x="251" y="37"/>
                    <a:pt x="251" y="37"/>
                    <a:pt x="251" y="37"/>
                  </a:cubicBezTo>
                  <a:cubicBezTo>
                    <a:pt x="261" y="25"/>
                    <a:pt x="270" y="12"/>
                    <a:pt x="278" y="0"/>
                  </a:cubicBezTo>
                  <a:lnTo>
                    <a:pt x="1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5" name="任意多边形: 形状 184"/>
            <p:cNvSpPr/>
            <p:nvPr/>
          </p:nvSpPr>
          <p:spPr bwMode="auto">
            <a:xfrm>
              <a:off x="-5644423" y="-1595574"/>
              <a:ext cx="480205" cy="352802"/>
            </a:xfrm>
            <a:custGeom>
              <a:avLst/>
              <a:gdLst>
                <a:gd name="T0" fmla="*/ 24 w 51"/>
                <a:gd name="T1" fmla="*/ 0 h 37"/>
                <a:gd name="T2" fmla="*/ 21 w 51"/>
                <a:gd name="T3" fmla="*/ 0 h 37"/>
                <a:gd name="T4" fmla="*/ 0 w 51"/>
                <a:gd name="T5" fmla="*/ 37 h 37"/>
                <a:gd name="T6" fmla="*/ 51 w 51"/>
                <a:gd name="T7" fmla="*/ 37 h 37"/>
                <a:gd name="T8" fmla="*/ 24 w 51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7">
                  <a:moveTo>
                    <a:pt x="24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3" y="13"/>
                    <a:pt x="6" y="25"/>
                    <a:pt x="0" y="37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37" y="19"/>
                    <a:pt x="27" y="6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6" name="任意多边形: 形状 185"/>
            <p:cNvSpPr/>
            <p:nvPr/>
          </p:nvSpPr>
          <p:spPr bwMode="auto">
            <a:xfrm>
              <a:off x="-3949014" y="-1526971"/>
              <a:ext cx="2214808" cy="2371612"/>
            </a:xfrm>
            <a:custGeom>
              <a:avLst/>
              <a:gdLst>
                <a:gd name="T0" fmla="*/ 16 w 233"/>
                <a:gd name="T1" fmla="*/ 136 h 249"/>
                <a:gd name="T2" fmla="*/ 0 w 233"/>
                <a:gd name="T3" fmla="*/ 146 h 249"/>
                <a:gd name="T4" fmla="*/ 198 w 233"/>
                <a:gd name="T5" fmla="*/ 167 h 249"/>
                <a:gd name="T6" fmla="*/ 161 w 233"/>
                <a:gd name="T7" fmla="*/ 0 h 249"/>
                <a:gd name="T8" fmla="*/ 146 w 233"/>
                <a:gd name="T9" fmla="*/ 20 h 249"/>
                <a:gd name="T10" fmla="*/ 190 w 233"/>
                <a:gd name="T11" fmla="*/ 168 h 249"/>
                <a:gd name="T12" fmla="*/ 16 w 233"/>
                <a:gd name="T13" fmla="*/ 136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3" h="249">
                  <a:moveTo>
                    <a:pt x="16" y="136"/>
                  </a:moveTo>
                  <a:cubicBezTo>
                    <a:pt x="16" y="136"/>
                    <a:pt x="2" y="145"/>
                    <a:pt x="0" y="146"/>
                  </a:cubicBezTo>
                  <a:cubicBezTo>
                    <a:pt x="0" y="146"/>
                    <a:pt x="151" y="249"/>
                    <a:pt x="198" y="167"/>
                  </a:cubicBezTo>
                  <a:cubicBezTo>
                    <a:pt x="233" y="100"/>
                    <a:pt x="161" y="0"/>
                    <a:pt x="161" y="0"/>
                  </a:cubicBezTo>
                  <a:cubicBezTo>
                    <a:pt x="161" y="0"/>
                    <a:pt x="147" y="19"/>
                    <a:pt x="146" y="20"/>
                  </a:cubicBezTo>
                  <a:cubicBezTo>
                    <a:pt x="146" y="20"/>
                    <a:pt x="217" y="117"/>
                    <a:pt x="190" y="168"/>
                  </a:cubicBezTo>
                  <a:cubicBezTo>
                    <a:pt x="150" y="235"/>
                    <a:pt x="16" y="136"/>
                    <a:pt x="16" y="1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87" name="直角三角形 186"/>
          <p:cNvSpPr/>
          <p:nvPr userDrawn="1"/>
        </p:nvSpPr>
        <p:spPr>
          <a:xfrm flipH="1">
            <a:off x="9886950" y="4552950"/>
            <a:ext cx="2305050" cy="230505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8" name="任意多边形: 形状 187"/>
          <p:cNvSpPr/>
          <p:nvPr userDrawn="1"/>
        </p:nvSpPr>
        <p:spPr>
          <a:xfrm>
            <a:off x="9144640" y="3814595"/>
            <a:ext cx="3047361" cy="3043405"/>
          </a:xfrm>
          <a:custGeom>
            <a:avLst/>
            <a:gdLst>
              <a:gd name="connsiteX0" fmla="*/ 3047361 w 3047361"/>
              <a:gd name="connsiteY0" fmla="*/ 0 h 3043405"/>
              <a:gd name="connsiteX1" fmla="*/ 3047361 w 3047361"/>
              <a:gd name="connsiteY1" fmla="*/ 382977 h 3043405"/>
              <a:gd name="connsiteX2" fmla="*/ 383475 w 3047361"/>
              <a:gd name="connsiteY2" fmla="*/ 3043405 h 3043405"/>
              <a:gd name="connsiteX3" fmla="*/ 0 w 3047361"/>
              <a:gd name="connsiteY3" fmla="*/ 3043405 h 3043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7361" h="3043405">
                <a:moveTo>
                  <a:pt x="3047361" y="0"/>
                </a:moveTo>
                <a:lnTo>
                  <a:pt x="3047361" y="382977"/>
                </a:lnTo>
                <a:lnTo>
                  <a:pt x="383475" y="3043405"/>
                </a:lnTo>
                <a:lnTo>
                  <a:pt x="0" y="3043405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189" name="直接连接符 188"/>
          <p:cNvCxnSpPr/>
          <p:nvPr userDrawn="1"/>
        </p:nvCxnSpPr>
        <p:spPr>
          <a:xfrm flipV="1">
            <a:off x="9373380" y="6059009"/>
            <a:ext cx="1821670" cy="1821670"/>
          </a:xfrm>
          <a:prstGeom prst="line">
            <a:avLst/>
          </a:prstGeom>
          <a:ln>
            <a:solidFill>
              <a:schemeClr val="accent1">
                <a:alpha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945200" y="2478224"/>
            <a:ext cx="8581397" cy="829932"/>
          </a:xfrm>
        </p:spPr>
        <p:txBody>
          <a:bodyPr/>
          <a:lstStyle>
            <a:lvl1pPr>
              <a:defRPr lang="zh-CN" altLang="en-US" sz="4800">
                <a:solidFill>
                  <a:schemeClr val="bg1"/>
                </a:solidFill>
                <a:latin typeface="+mj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Tx/>
            </a:pPr>
            <a:r>
              <a:rPr lang="zh-CN" altLang="en-US"/>
              <a:t>单击此处编辑母版标题样式</a:t>
            </a: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72" t="20795" r="24268" b="25749"/>
          <a:stretch>
            <a:fillRect/>
          </a:stretch>
        </p:blipFill>
        <p:spPr>
          <a:xfrm>
            <a:off x="131444" y="68363"/>
            <a:ext cx="1009006" cy="1434517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30684-0FE5-4EB9-A306-CADBD410DE16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D8408-57BA-4D00-B009-11999411FD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69925" y="1028700"/>
            <a:ext cx="10850563" cy="5108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71030684-0FE5-4EB9-A306-CADBD410DE16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D8408-57BA-4D00-B009-11999411FD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角三角形 1"/>
          <p:cNvSpPr/>
          <p:nvPr userDrawn="1"/>
        </p:nvSpPr>
        <p:spPr>
          <a:xfrm rot="5400000" flipH="1">
            <a:off x="-1" y="942405"/>
            <a:ext cx="5915595" cy="5915595"/>
          </a:xfrm>
          <a:prstGeom prst="rtTriangle">
            <a:avLst/>
          </a:prstGeom>
          <a:solidFill>
            <a:schemeClr val="tx1">
              <a:lumMod val="10000"/>
              <a:lumOff val="9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: 形状 2"/>
          <p:cNvSpPr/>
          <p:nvPr userDrawn="1"/>
        </p:nvSpPr>
        <p:spPr>
          <a:xfrm>
            <a:off x="-1" y="-25399"/>
            <a:ext cx="8273144" cy="6883399"/>
          </a:xfrm>
          <a:custGeom>
            <a:avLst/>
            <a:gdLst>
              <a:gd name="connsiteX0" fmla="*/ 3412424 w 8273144"/>
              <a:gd name="connsiteY0" fmla="*/ 0 h 6883399"/>
              <a:gd name="connsiteX1" fmla="*/ 8273144 w 8273144"/>
              <a:gd name="connsiteY1" fmla="*/ 0 h 6883399"/>
              <a:gd name="connsiteX2" fmla="*/ 955265 w 8273144"/>
              <a:gd name="connsiteY2" fmla="*/ 6883399 h 6883399"/>
              <a:gd name="connsiteX3" fmla="*/ 0 w 8273144"/>
              <a:gd name="connsiteY3" fmla="*/ 6883399 h 6883399"/>
              <a:gd name="connsiteX4" fmla="*/ 0 w 8273144"/>
              <a:gd name="connsiteY4" fmla="*/ 3209820 h 6883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73144" h="6883399">
                <a:moveTo>
                  <a:pt x="3412424" y="0"/>
                </a:moveTo>
                <a:lnTo>
                  <a:pt x="8273144" y="0"/>
                </a:lnTo>
                <a:lnTo>
                  <a:pt x="955265" y="6883399"/>
                </a:lnTo>
                <a:lnTo>
                  <a:pt x="0" y="6883399"/>
                </a:lnTo>
                <a:lnTo>
                  <a:pt x="0" y="320982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平行四边形 3"/>
          <p:cNvSpPr/>
          <p:nvPr userDrawn="1"/>
        </p:nvSpPr>
        <p:spPr>
          <a:xfrm>
            <a:off x="811893" y="-25399"/>
            <a:ext cx="7461250" cy="6883399"/>
          </a:xfrm>
          <a:prstGeom prst="parallelogram">
            <a:avLst>
              <a:gd name="adj" fmla="val 10511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直角三角形 4"/>
          <p:cNvSpPr/>
          <p:nvPr userDrawn="1"/>
        </p:nvSpPr>
        <p:spPr>
          <a:xfrm flipH="1">
            <a:off x="10820399" y="5486400"/>
            <a:ext cx="1371599" cy="1371599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8" name="直接连接符 87"/>
          <p:cNvCxnSpPr/>
          <p:nvPr userDrawn="1"/>
        </p:nvCxnSpPr>
        <p:spPr>
          <a:xfrm flipV="1">
            <a:off x="-450086" y="1594630"/>
            <a:ext cx="1821670" cy="182167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连接符 88"/>
          <p:cNvCxnSpPr/>
          <p:nvPr userDrawn="1"/>
        </p:nvCxnSpPr>
        <p:spPr>
          <a:xfrm flipV="1">
            <a:off x="722280" y="-563669"/>
            <a:ext cx="2399075" cy="239907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文本占位符 89"/>
          <p:cNvSpPr>
            <a:spLocks noGrp="1"/>
          </p:cNvSpPr>
          <p:nvPr>
            <p:ph type="body" sz="quarter" idx="10"/>
          </p:nvPr>
        </p:nvSpPr>
        <p:spPr>
          <a:xfrm>
            <a:off x="6476336" y="2522685"/>
            <a:ext cx="5159545" cy="682625"/>
          </a:xfrm>
          <a:prstGeom prst="rect">
            <a:avLst/>
          </a:prstGeom>
        </p:spPr>
        <p:txBody>
          <a:bodyPr tIns="108000"/>
          <a:lstStyle>
            <a:lvl1pPr marL="0" indent="0">
              <a:buFontTx/>
              <a:buNone/>
              <a:defRPr sz="2800">
                <a:latin typeface="+mj-ea"/>
                <a:ea typeface="+mj-ea"/>
              </a:defRPr>
            </a:lvl1pPr>
            <a:lvl2pPr>
              <a:defRPr sz="3200">
                <a:latin typeface="+mj-ea"/>
                <a:ea typeface="+mj-ea"/>
              </a:defRPr>
            </a:lvl2pPr>
            <a:lvl3pPr>
              <a:defRPr sz="3200">
                <a:latin typeface="+mj-ea"/>
                <a:ea typeface="+mj-ea"/>
              </a:defRPr>
            </a:lvl3pPr>
            <a:lvl4pPr>
              <a:defRPr sz="3200">
                <a:latin typeface="+mj-ea"/>
                <a:ea typeface="+mj-ea"/>
              </a:defRPr>
            </a:lvl4pPr>
            <a:lvl5pPr>
              <a:defRPr sz="3200">
                <a:latin typeface="+mj-ea"/>
                <a:ea typeface="+mj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1" name="文本占位符 90"/>
          <p:cNvSpPr>
            <a:spLocks noGrp="1"/>
          </p:cNvSpPr>
          <p:nvPr>
            <p:ph type="body" sz="quarter" idx="11"/>
          </p:nvPr>
        </p:nvSpPr>
        <p:spPr>
          <a:xfrm>
            <a:off x="6476336" y="3402267"/>
            <a:ext cx="5159545" cy="682625"/>
          </a:xfrm>
          <a:prstGeom prst="rect">
            <a:avLst/>
          </a:prstGeom>
        </p:spPr>
        <p:txBody>
          <a:bodyPr tIns="108000"/>
          <a:lstStyle>
            <a:lvl1pPr marL="0" indent="0">
              <a:buFontTx/>
              <a:buNone/>
              <a:defRPr sz="2800">
                <a:latin typeface="+mj-ea"/>
                <a:ea typeface="+mj-ea"/>
              </a:defRPr>
            </a:lvl1pPr>
            <a:lvl2pPr>
              <a:defRPr sz="3200">
                <a:latin typeface="+mj-ea"/>
                <a:ea typeface="+mj-ea"/>
              </a:defRPr>
            </a:lvl2pPr>
            <a:lvl3pPr>
              <a:defRPr sz="3200">
                <a:latin typeface="+mj-ea"/>
                <a:ea typeface="+mj-ea"/>
              </a:defRPr>
            </a:lvl3pPr>
            <a:lvl4pPr>
              <a:defRPr sz="3200">
                <a:latin typeface="+mj-ea"/>
                <a:ea typeface="+mj-ea"/>
              </a:defRPr>
            </a:lvl4pPr>
            <a:lvl5pPr>
              <a:defRPr sz="3200">
                <a:latin typeface="+mj-ea"/>
                <a:ea typeface="+mj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2" name="文本占位符 91"/>
          <p:cNvSpPr>
            <a:spLocks noGrp="1"/>
          </p:cNvSpPr>
          <p:nvPr>
            <p:ph type="body" sz="quarter" idx="12"/>
          </p:nvPr>
        </p:nvSpPr>
        <p:spPr>
          <a:xfrm>
            <a:off x="6476336" y="4261095"/>
            <a:ext cx="5159545" cy="682625"/>
          </a:xfrm>
          <a:prstGeom prst="rect">
            <a:avLst/>
          </a:prstGeom>
        </p:spPr>
        <p:txBody>
          <a:bodyPr tIns="108000"/>
          <a:lstStyle>
            <a:lvl1pPr marL="0" indent="0">
              <a:buFontTx/>
              <a:buNone/>
              <a:defRPr sz="2800">
                <a:latin typeface="+mj-ea"/>
                <a:ea typeface="+mj-ea"/>
              </a:defRPr>
            </a:lvl1pPr>
            <a:lvl2pPr>
              <a:defRPr sz="3200">
                <a:latin typeface="+mj-ea"/>
                <a:ea typeface="+mj-ea"/>
              </a:defRPr>
            </a:lvl2pPr>
            <a:lvl3pPr>
              <a:defRPr sz="3200">
                <a:latin typeface="+mj-ea"/>
                <a:ea typeface="+mj-ea"/>
              </a:defRPr>
            </a:lvl3pPr>
            <a:lvl4pPr>
              <a:defRPr sz="3200">
                <a:latin typeface="+mj-ea"/>
                <a:ea typeface="+mj-ea"/>
              </a:defRPr>
            </a:lvl4pPr>
            <a:lvl5pPr>
              <a:defRPr sz="3200">
                <a:latin typeface="+mj-ea"/>
                <a:ea typeface="+mj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cxnSp>
        <p:nvCxnSpPr>
          <p:cNvPr id="94" name="直接连接符 93"/>
          <p:cNvCxnSpPr/>
          <p:nvPr userDrawn="1"/>
        </p:nvCxnSpPr>
        <p:spPr>
          <a:xfrm>
            <a:off x="6603336" y="3243114"/>
            <a:ext cx="30353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/>
          <p:cNvCxnSpPr/>
          <p:nvPr userDrawn="1"/>
        </p:nvCxnSpPr>
        <p:spPr>
          <a:xfrm>
            <a:off x="6603336" y="4106117"/>
            <a:ext cx="30353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接连接符 95"/>
          <p:cNvCxnSpPr/>
          <p:nvPr userDrawn="1"/>
        </p:nvCxnSpPr>
        <p:spPr>
          <a:xfrm>
            <a:off x="6603336" y="4969120"/>
            <a:ext cx="30353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7" name="图片 9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1661" y="133858"/>
            <a:ext cx="2921139" cy="458362"/>
          </a:xfrm>
          <a:prstGeom prst="rect">
            <a:avLst/>
          </a:prstGeom>
        </p:spPr>
      </p:pic>
      <p:sp>
        <p:nvSpPr>
          <p:cNvPr id="99" name="文本占位符 89"/>
          <p:cNvSpPr>
            <a:spLocks noGrp="1"/>
          </p:cNvSpPr>
          <p:nvPr>
            <p:ph type="body" sz="quarter" idx="14"/>
          </p:nvPr>
        </p:nvSpPr>
        <p:spPr>
          <a:xfrm>
            <a:off x="6476336" y="1719017"/>
            <a:ext cx="5159545" cy="682625"/>
          </a:xfrm>
          <a:prstGeom prst="rect">
            <a:avLst/>
          </a:prstGeom>
        </p:spPr>
        <p:txBody>
          <a:bodyPr tIns="108000"/>
          <a:lstStyle>
            <a:lvl1pPr marL="0" indent="0">
              <a:buFontTx/>
              <a:buNone/>
              <a:defRPr sz="2800">
                <a:latin typeface="+mj-ea"/>
                <a:ea typeface="+mj-ea"/>
              </a:defRPr>
            </a:lvl1pPr>
            <a:lvl2pPr>
              <a:defRPr sz="3200">
                <a:latin typeface="+mj-ea"/>
                <a:ea typeface="+mj-ea"/>
              </a:defRPr>
            </a:lvl2pPr>
            <a:lvl3pPr>
              <a:defRPr sz="3200">
                <a:latin typeface="+mj-ea"/>
                <a:ea typeface="+mj-ea"/>
              </a:defRPr>
            </a:lvl3pPr>
            <a:lvl4pPr>
              <a:defRPr sz="3200">
                <a:latin typeface="+mj-ea"/>
                <a:ea typeface="+mj-ea"/>
              </a:defRPr>
            </a:lvl4pPr>
            <a:lvl5pPr>
              <a:defRPr sz="3200">
                <a:latin typeface="+mj-ea"/>
                <a:ea typeface="+mj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cxnSp>
        <p:nvCxnSpPr>
          <p:cNvPr id="100" name="直接连接符 99"/>
          <p:cNvCxnSpPr/>
          <p:nvPr userDrawn="1"/>
        </p:nvCxnSpPr>
        <p:spPr>
          <a:xfrm>
            <a:off x="6603336" y="2439446"/>
            <a:ext cx="30353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文本占位符 89"/>
          <p:cNvSpPr>
            <a:spLocks noGrp="1"/>
          </p:cNvSpPr>
          <p:nvPr>
            <p:ph type="body" sz="quarter" idx="16"/>
          </p:nvPr>
        </p:nvSpPr>
        <p:spPr>
          <a:xfrm>
            <a:off x="6476336" y="5078357"/>
            <a:ext cx="5159545" cy="682625"/>
          </a:xfrm>
          <a:prstGeom prst="rect">
            <a:avLst/>
          </a:prstGeom>
        </p:spPr>
        <p:txBody>
          <a:bodyPr tIns="108000"/>
          <a:lstStyle>
            <a:lvl1pPr marL="0" indent="0">
              <a:buFontTx/>
              <a:buNone/>
              <a:defRPr sz="2800">
                <a:latin typeface="+mj-ea"/>
                <a:ea typeface="+mj-ea"/>
              </a:defRPr>
            </a:lvl1pPr>
            <a:lvl2pPr>
              <a:defRPr sz="3200">
                <a:latin typeface="+mj-ea"/>
                <a:ea typeface="+mj-ea"/>
              </a:defRPr>
            </a:lvl2pPr>
            <a:lvl3pPr>
              <a:defRPr sz="3200">
                <a:latin typeface="+mj-ea"/>
                <a:ea typeface="+mj-ea"/>
              </a:defRPr>
            </a:lvl3pPr>
            <a:lvl4pPr>
              <a:defRPr sz="3200">
                <a:latin typeface="+mj-ea"/>
                <a:ea typeface="+mj-ea"/>
              </a:defRPr>
            </a:lvl4pPr>
            <a:lvl5pPr>
              <a:defRPr sz="3200">
                <a:latin typeface="+mj-ea"/>
                <a:ea typeface="+mj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cxnSp>
        <p:nvCxnSpPr>
          <p:cNvPr id="8" name="直接连接符 7"/>
          <p:cNvCxnSpPr/>
          <p:nvPr userDrawn="1"/>
        </p:nvCxnSpPr>
        <p:spPr>
          <a:xfrm>
            <a:off x="6603336" y="5760982"/>
            <a:ext cx="30353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 userDrawn="1"/>
        </p:nvCxnSpPr>
        <p:spPr>
          <a:xfrm>
            <a:off x="6603336" y="6633437"/>
            <a:ext cx="30353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89"/>
          <p:cNvSpPr>
            <a:spLocks noGrp="1"/>
          </p:cNvSpPr>
          <p:nvPr>
            <p:ph type="body" sz="quarter" idx="17"/>
          </p:nvPr>
        </p:nvSpPr>
        <p:spPr>
          <a:xfrm>
            <a:off x="6505264" y="5901381"/>
            <a:ext cx="5159545" cy="682625"/>
          </a:xfrm>
          <a:prstGeom prst="rect">
            <a:avLst/>
          </a:prstGeom>
        </p:spPr>
        <p:txBody>
          <a:bodyPr tIns="108000"/>
          <a:lstStyle>
            <a:lvl1pPr marL="0" indent="0">
              <a:buFontTx/>
              <a:buNone/>
              <a:defRPr sz="2800">
                <a:latin typeface="+mj-ea"/>
                <a:ea typeface="+mj-ea"/>
              </a:defRPr>
            </a:lvl1pPr>
            <a:lvl2pPr>
              <a:defRPr sz="3200">
                <a:latin typeface="+mj-ea"/>
                <a:ea typeface="+mj-ea"/>
              </a:defRPr>
            </a:lvl2pPr>
            <a:lvl3pPr>
              <a:defRPr sz="3200">
                <a:latin typeface="+mj-ea"/>
                <a:ea typeface="+mj-ea"/>
              </a:defRPr>
            </a:lvl3pPr>
            <a:lvl4pPr>
              <a:defRPr sz="3200">
                <a:latin typeface="+mj-ea"/>
                <a:ea typeface="+mj-ea"/>
              </a:defRPr>
            </a:lvl4pPr>
            <a:lvl5pPr>
              <a:defRPr sz="3200">
                <a:latin typeface="+mj-ea"/>
                <a:ea typeface="+mj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3"/>
          </p:nvPr>
        </p:nvSpPr>
        <p:spPr>
          <a:xfrm>
            <a:off x="827314" y="-25399"/>
            <a:ext cx="11364686" cy="6890657"/>
          </a:xfrm>
          <a:custGeom>
            <a:avLst/>
            <a:gdLst>
              <a:gd name="connsiteX0" fmla="*/ 7193949 w 11364686"/>
              <a:gd name="connsiteY0" fmla="*/ 0 h 6890657"/>
              <a:gd name="connsiteX1" fmla="*/ 11364686 w 11364686"/>
              <a:gd name="connsiteY1" fmla="*/ 0 h 6890657"/>
              <a:gd name="connsiteX2" fmla="*/ 11364686 w 11364686"/>
              <a:gd name="connsiteY2" fmla="*/ 3784599 h 6890657"/>
              <a:gd name="connsiteX3" fmla="*/ 8265886 w 11364686"/>
              <a:gd name="connsiteY3" fmla="*/ 6883399 h 6890657"/>
              <a:gd name="connsiteX4" fmla="*/ 11364686 w 11364686"/>
              <a:gd name="connsiteY4" fmla="*/ 6883399 h 6890657"/>
              <a:gd name="connsiteX5" fmla="*/ 11364686 w 11364686"/>
              <a:gd name="connsiteY5" fmla="*/ 6890657 h 6890657"/>
              <a:gd name="connsiteX6" fmla="*/ 0 w 11364686"/>
              <a:gd name="connsiteY6" fmla="*/ 6876143 h 689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364686" h="6890657">
                <a:moveTo>
                  <a:pt x="7193949" y="0"/>
                </a:moveTo>
                <a:lnTo>
                  <a:pt x="11364686" y="0"/>
                </a:lnTo>
                <a:lnTo>
                  <a:pt x="11364686" y="3784599"/>
                </a:lnTo>
                <a:lnTo>
                  <a:pt x="8265886" y="6883399"/>
                </a:lnTo>
                <a:lnTo>
                  <a:pt x="11364686" y="6883399"/>
                </a:lnTo>
                <a:lnTo>
                  <a:pt x="11364686" y="6890657"/>
                </a:lnTo>
                <a:lnTo>
                  <a:pt x="0" y="68761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12" name="任意多边形: 形状 11"/>
          <p:cNvSpPr/>
          <p:nvPr userDrawn="1"/>
        </p:nvSpPr>
        <p:spPr>
          <a:xfrm>
            <a:off x="0" y="-25399"/>
            <a:ext cx="8013700" cy="6908799"/>
          </a:xfrm>
          <a:custGeom>
            <a:avLst/>
            <a:gdLst>
              <a:gd name="connsiteX0" fmla="*/ 12700 w 8229600"/>
              <a:gd name="connsiteY0" fmla="*/ 0 h 6870700"/>
              <a:gd name="connsiteX1" fmla="*/ 0 w 8229600"/>
              <a:gd name="connsiteY1" fmla="*/ 6870700 h 6870700"/>
              <a:gd name="connsiteX2" fmla="*/ 1155700 w 8229600"/>
              <a:gd name="connsiteY2" fmla="*/ 6870700 h 6870700"/>
              <a:gd name="connsiteX3" fmla="*/ 8229600 w 8229600"/>
              <a:gd name="connsiteY3" fmla="*/ 12700 h 6870700"/>
              <a:gd name="connsiteX4" fmla="*/ 12700 w 8229600"/>
              <a:gd name="connsiteY4" fmla="*/ 0 h 6870700"/>
              <a:gd name="connsiteX0-1" fmla="*/ 12700 w 8013700"/>
              <a:gd name="connsiteY0-2" fmla="*/ 0 h 6870700"/>
              <a:gd name="connsiteX1-3" fmla="*/ 0 w 8013700"/>
              <a:gd name="connsiteY1-4" fmla="*/ 6870700 h 6870700"/>
              <a:gd name="connsiteX2-5" fmla="*/ 1155700 w 8013700"/>
              <a:gd name="connsiteY2-6" fmla="*/ 6870700 h 6870700"/>
              <a:gd name="connsiteX3-7" fmla="*/ 8013700 w 8013700"/>
              <a:gd name="connsiteY3-8" fmla="*/ 0 h 6870700"/>
              <a:gd name="connsiteX4-9" fmla="*/ 12700 w 8013700"/>
              <a:gd name="connsiteY4-10" fmla="*/ 0 h 6870700"/>
              <a:gd name="connsiteX0-11" fmla="*/ 12700 w 8013700"/>
              <a:gd name="connsiteY0-12" fmla="*/ 0 h 6883400"/>
              <a:gd name="connsiteX1-13" fmla="*/ 0 w 8013700"/>
              <a:gd name="connsiteY1-14" fmla="*/ 6870700 h 6883400"/>
              <a:gd name="connsiteX2-15" fmla="*/ 927100 w 8013700"/>
              <a:gd name="connsiteY2-16" fmla="*/ 6883400 h 6883400"/>
              <a:gd name="connsiteX3-17" fmla="*/ 8013700 w 8013700"/>
              <a:gd name="connsiteY3-18" fmla="*/ 0 h 6883400"/>
              <a:gd name="connsiteX4-19" fmla="*/ 12700 w 8013700"/>
              <a:gd name="connsiteY4-20" fmla="*/ 0 h 68834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013700" h="6883400">
                <a:moveTo>
                  <a:pt x="12700" y="0"/>
                </a:moveTo>
                <a:cubicBezTo>
                  <a:pt x="8467" y="2290233"/>
                  <a:pt x="4233" y="4580467"/>
                  <a:pt x="0" y="6870700"/>
                </a:cubicBezTo>
                <a:lnTo>
                  <a:pt x="927100" y="6883400"/>
                </a:lnTo>
                <a:lnTo>
                  <a:pt x="8013700" y="0"/>
                </a:lnTo>
                <a:lnTo>
                  <a:pt x="1270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平行四边形 18"/>
          <p:cNvSpPr/>
          <p:nvPr userDrawn="1"/>
        </p:nvSpPr>
        <p:spPr>
          <a:xfrm>
            <a:off x="717345" y="-25399"/>
            <a:ext cx="7461250" cy="6883399"/>
          </a:xfrm>
          <a:prstGeom prst="parallelogram">
            <a:avLst>
              <a:gd name="adj" fmla="val 10317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任意多边形: 形状 19"/>
          <p:cNvSpPr/>
          <p:nvPr userDrawn="1"/>
        </p:nvSpPr>
        <p:spPr>
          <a:xfrm rot="18900000" flipH="1">
            <a:off x="-795496" y="4150565"/>
            <a:ext cx="2153148" cy="2928254"/>
          </a:xfrm>
          <a:custGeom>
            <a:avLst/>
            <a:gdLst>
              <a:gd name="connsiteX0" fmla="*/ 0 w 2153148"/>
              <a:gd name="connsiteY0" fmla="*/ 0 h 2928254"/>
              <a:gd name="connsiteX1" fmla="*/ 0 w 2153148"/>
              <a:gd name="connsiteY1" fmla="*/ 2928254 h 2928254"/>
              <a:gd name="connsiteX2" fmla="*/ 1370749 w 2153148"/>
              <a:gd name="connsiteY2" fmla="*/ 2928254 h 2928254"/>
              <a:gd name="connsiteX3" fmla="*/ 2153148 w 2153148"/>
              <a:gd name="connsiteY3" fmla="*/ 2145856 h 2928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3148" h="2928254">
                <a:moveTo>
                  <a:pt x="0" y="0"/>
                </a:moveTo>
                <a:lnTo>
                  <a:pt x="0" y="2928254"/>
                </a:lnTo>
                <a:lnTo>
                  <a:pt x="1370749" y="2928254"/>
                </a:lnTo>
                <a:lnTo>
                  <a:pt x="2153148" y="2145856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占位符 20"/>
          <p:cNvSpPr>
            <a:spLocks noGrp="1"/>
          </p:cNvSpPr>
          <p:nvPr>
            <p:ph type="body" sz="quarter" idx="11"/>
          </p:nvPr>
        </p:nvSpPr>
        <p:spPr>
          <a:xfrm>
            <a:off x="717345" y="2542066"/>
            <a:ext cx="2855153" cy="26780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400">
                <a:latin typeface="+mn-ea"/>
                <a:ea typeface="+mn-ea"/>
              </a:defRPr>
            </a:lvl1pPr>
            <a:lvl2pPr>
              <a:defRPr sz="3200">
                <a:latin typeface="+mj-ea"/>
                <a:ea typeface="+mj-ea"/>
              </a:defRPr>
            </a:lvl2pPr>
            <a:lvl3pPr>
              <a:defRPr sz="3200">
                <a:latin typeface="+mj-ea"/>
                <a:ea typeface="+mj-ea"/>
              </a:defRPr>
            </a:lvl3pPr>
            <a:lvl4pPr>
              <a:defRPr sz="3200">
                <a:latin typeface="+mj-ea"/>
                <a:ea typeface="+mj-ea"/>
              </a:defRPr>
            </a:lvl4pPr>
            <a:lvl5pPr>
              <a:defRPr sz="3200">
                <a:latin typeface="+mj-ea"/>
                <a:ea typeface="+mj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22" name="文本占位符 21"/>
          <p:cNvSpPr>
            <a:spLocks noGrp="1"/>
          </p:cNvSpPr>
          <p:nvPr>
            <p:ph type="body" sz="quarter" idx="12" hasCustomPrompt="1"/>
          </p:nvPr>
        </p:nvSpPr>
        <p:spPr>
          <a:xfrm>
            <a:off x="717345" y="3476833"/>
            <a:ext cx="3105978" cy="38224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>
                <a:latin typeface="+mj-ea"/>
                <a:ea typeface="+mj-ea"/>
              </a:defRPr>
            </a:lvl1pPr>
            <a:lvl2pPr>
              <a:defRPr sz="3200">
                <a:latin typeface="+mj-ea"/>
                <a:ea typeface="+mj-ea"/>
              </a:defRPr>
            </a:lvl2pPr>
            <a:lvl3pPr>
              <a:defRPr sz="3200">
                <a:latin typeface="+mj-ea"/>
                <a:ea typeface="+mj-ea"/>
              </a:defRPr>
            </a:lvl3pPr>
            <a:lvl4pPr>
              <a:defRPr sz="3200">
                <a:latin typeface="+mj-ea"/>
                <a:ea typeface="+mj-ea"/>
              </a:defRPr>
            </a:lvl4pPr>
            <a:lvl5pPr>
              <a:defRPr sz="3200">
                <a:latin typeface="+mj-ea"/>
                <a:ea typeface="+mj-ea"/>
              </a:defRPr>
            </a:lvl5pPr>
          </a:lstStyle>
          <a:p>
            <a:pPr lvl="0"/>
            <a:r>
              <a:rPr lang="zh-CN" altLang="en-US" dirty="0"/>
              <a:t>单击此处编辑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717345" y="1535878"/>
            <a:ext cx="5521325" cy="997390"/>
          </a:xfrm>
        </p:spPr>
        <p:txBody>
          <a:bodyPr/>
          <a:lstStyle>
            <a:lvl1pPr>
              <a:defRPr lang="zh-CN" altLang="en-US" sz="60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zh-CN" altLang="en-US" dirty="0"/>
              <a:t>单击此处</a:t>
            </a: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68" y="549677"/>
            <a:ext cx="2921139" cy="45836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8EE87-E84D-4794-AAE5-5EBFA06D5749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D9163-3264-45B9-8805-38B3DB57BD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38200" y="697820"/>
            <a:ext cx="3603171" cy="592137"/>
          </a:xfrm>
          <a:prstGeom prst="rect">
            <a:avLst/>
          </a:prstGeom>
        </p:spPr>
        <p:txBody>
          <a:bodyPr anchor="b"/>
          <a:lstStyle>
            <a:lvl1pPr algn="ctr">
              <a:defRPr sz="3200">
                <a:latin typeface="Noto Sans S Chinese DemiLight" panose="020B0400000000000000" pitchFamily="34" charset="-122"/>
                <a:ea typeface="Noto Sans S Chinese DemiLight" panose="020B0400000000000000" pitchFamily="34" charset="-122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12192000" cy="783771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012" y="133483"/>
            <a:ext cx="3293590" cy="516804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  <p:sldLayoutId id="214748366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390" y="365781"/>
            <a:ext cx="10515223" cy="1324635"/>
          </a:xfrm>
          <a:prstGeom prst="rect">
            <a:avLst/>
          </a:prstGeom>
        </p:spPr>
        <p:txBody>
          <a:bodyPr vert="horz" lIns="65032" tIns="32516" rIns="65032" bIns="32516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390" y="1825891"/>
            <a:ext cx="10515223" cy="4351728"/>
          </a:xfrm>
          <a:prstGeom prst="rect">
            <a:avLst/>
          </a:prstGeom>
        </p:spPr>
        <p:txBody>
          <a:bodyPr vert="horz" lIns="65032" tIns="32516" rIns="65032" bIns="32516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390" y="6356747"/>
            <a:ext cx="2742448" cy="364274"/>
          </a:xfrm>
          <a:prstGeom prst="rect">
            <a:avLst/>
          </a:prstGeom>
        </p:spPr>
        <p:txBody>
          <a:bodyPr vert="horz" lIns="65032" tIns="32516" rIns="65032" bIns="32516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413" y="6356747"/>
            <a:ext cx="4115176" cy="364274"/>
          </a:xfrm>
          <a:prstGeom prst="rect">
            <a:avLst/>
          </a:prstGeom>
        </p:spPr>
        <p:txBody>
          <a:bodyPr vert="horz" lIns="65032" tIns="32516" rIns="65032" bIns="32516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1166" y="6356747"/>
            <a:ext cx="2742448" cy="364274"/>
          </a:xfrm>
          <a:prstGeom prst="rect">
            <a:avLst/>
          </a:prstGeom>
        </p:spPr>
        <p:txBody>
          <a:bodyPr vert="horz" lIns="65032" tIns="32516" rIns="65032" bIns="32516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</p:sldLayoutIdLst>
  <p:transition spd="med" advClick="0" advTm="0">
    <p:push dir="r"/>
  </p:transition>
  <p:txStyles>
    <p:titleStyle>
      <a:lvl1pPr algn="l" defTabSz="866775" rtl="0" eaLnBrk="1" latinLnBrk="0" hangingPunct="1">
        <a:lnSpc>
          <a:spcPct val="90000"/>
        </a:lnSpc>
        <a:spcBef>
          <a:spcPct val="0"/>
        </a:spcBef>
        <a:buNone/>
        <a:defRPr sz="413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535" indent="-216535" algn="l" defTabSz="866775" rtl="0" eaLnBrk="1" latinLnBrk="0" hangingPunct="1">
        <a:lnSpc>
          <a:spcPct val="90000"/>
        </a:lnSpc>
        <a:spcBef>
          <a:spcPts val="95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1pPr>
      <a:lvl2pPr marL="65024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2265" kern="1200">
          <a:solidFill>
            <a:schemeClr val="tx1"/>
          </a:solidFill>
          <a:latin typeface="+mn-lt"/>
          <a:ea typeface="+mn-ea"/>
          <a:cs typeface="+mn-cs"/>
        </a:defRPr>
      </a:lvl2pPr>
      <a:lvl3pPr marL="108331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865" kern="1200">
          <a:solidFill>
            <a:schemeClr val="tx1"/>
          </a:solidFill>
          <a:latin typeface="+mn-lt"/>
          <a:ea typeface="+mn-ea"/>
          <a:cs typeface="+mn-cs"/>
        </a:defRPr>
      </a:lvl3pPr>
      <a:lvl4pPr marL="151701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4pPr>
      <a:lvl5pPr marL="195008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5pPr>
      <a:lvl6pPr marL="238379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6pPr>
      <a:lvl7pPr marL="281686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7pPr>
      <a:lvl8pPr marL="325056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8pPr>
      <a:lvl9pPr marL="368427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66775" rtl="0" eaLnBrk="1" latinLnBrk="0" hangingPunct="1">
        <a:defRPr sz="1735" kern="1200">
          <a:solidFill>
            <a:schemeClr val="tx1"/>
          </a:solidFill>
          <a:latin typeface="+mn-lt"/>
          <a:ea typeface="+mn-ea"/>
          <a:cs typeface="+mn-cs"/>
        </a:defRPr>
      </a:lvl1pPr>
      <a:lvl2pPr marL="433705" algn="l" defTabSz="866775" rtl="0" eaLnBrk="1" latinLnBrk="0" hangingPunct="1">
        <a:defRPr sz="1735" kern="1200">
          <a:solidFill>
            <a:schemeClr val="tx1"/>
          </a:solidFill>
          <a:latin typeface="+mn-lt"/>
          <a:ea typeface="+mn-ea"/>
          <a:cs typeface="+mn-cs"/>
        </a:defRPr>
      </a:lvl2pPr>
      <a:lvl3pPr marL="866775" algn="l" defTabSz="866775" rtl="0" eaLnBrk="1" latinLnBrk="0" hangingPunct="1">
        <a:defRPr sz="1735" kern="1200">
          <a:solidFill>
            <a:schemeClr val="tx1"/>
          </a:solidFill>
          <a:latin typeface="+mn-lt"/>
          <a:ea typeface="+mn-ea"/>
          <a:cs typeface="+mn-cs"/>
        </a:defRPr>
      </a:lvl3pPr>
      <a:lvl4pPr marL="1300480" algn="l" defTabSz="866775" rtl="0" eaLnBrk="1" latinLnBrk="0" hangingPunct="1">
        <a:defRPr sz="1735" kern="1200">
          <a:solidFill>
            <a:schemeClr val="tx1"/>
          </a:solidFill>
          <a:latin typeface="+mn-lt"/>
          <a:ea typeface="+mn-ea"/>
          <a:cs typeface="+mn-cs"/>
        </a:defRPr>
      </a:lvl4pPr>
      <a:lvl5pPr marL="1733550" algn="l" defTabSz="866775" rtl="0" eaLnBrk="1" latinLnBrk="0" hangingPunct="1">
        <a:defRPr sz="1735" kern="1200">
          <a:solidFill>
            <a:schemeClr val="tx1"/>
          </a:solidFill>
          <a:latin typeface="+mn-lt"/>
          <a:ea typeface="+mn-ea"/>
          <a:cs typeface="+mn-cs"/>
        </a:defRPr>
      </a:lvl5pPr>
      <a:lvl6pPr marL="2167255" algn="l" defTabSz="866775" rtl="0" eaLnBrk="1" latinLnBrk="0" hangingPunct="1">
        <a:defRPr sz="1735" kern="1200">
          <a:solidFill>
            <a:schemeClr val="tx1"/>
          </a:solidFill>
          <a:latin typeface="+mn-lt"/>
          <a:ea typeface="+mn-ea"/>
          <a:cs typeface="+mn-cs"/>
        </a:defRPr>
      </a:lvl6pPr>
      <a:lvl7pPr marL="2600325" algn="l" defTabSz="866775" rtl="0" eaLnBrk="1" latinLnBrk="0" hangingPunct="1">
        <a:defRPr sz="1735" kern="1200">
          <a:solidFill>
            <a:schemeClr val="tx1"/>
          </a:solidFill>
          <a:latin typeface="+mn-lt"/>
          <a:ea typeface="+mn-ea"/>
          <a:cs typeface="+mn-cs"/>
        </a:defRPr>
      </a:lvl7pPr>
      <a:lvl8pPr marL="3034030" algn="l" defTabSz="866775" rtl="0" eaLnBrk="1" latinLnBrk="0" hangingPunct="1">
        <a:defRPr sz="1735" kern="1200">
          <a:solidFill>
            <a:schemeClr val="tx1"/>
          </a:solidFill>
          <a:latin typeface="+mn-lt"/>
          <a:ea typeface="+mn-ea"/>
          <a:cs typeface="+mn-cs"/>
        </a:defRPr>
      </a:lvl8pPr>
      <a:lvl9pPr marL="3467100" algn="l" defTabSz="866775" rtl="0" eaLnBrk="1" latinLnBrk="0" hangingPunct="1">
        <a:defRPr sz="17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 rot="10800000">
            <a:off x="-6899" y="-10666"/>
            <a:ext cx="12198898" cy="6868666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75000"/>
                </a:schemeClr>
              </a:gs>
              <a:gs pos="48000">
                <a:schemeClr val="bg1">
                  <a:lumMod val="95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55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11959674" y="5445224"/>
            <a:ext cx="246842" cy="72008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55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11959674" y="6165305"/>
            <a:ext cx="246842" cy="72008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55">
              <a:solidFill>
                <a:prstClr val="white"/>
              </a:solidFill>
            </a:endParaRPr>
          </a:p>
        </p:txBody>
      </p:sp>
      <p:cxnSp>
        <p:nvCxnSpPr>
          <p:cNvPr id="8" name="直接连接符 7"/>
          <p:cNvCxnSpPr/>
          <p:nvPr userDrawn="1"/>
        </p:nvCxnSpPr>
        <p:spPr>
          <a:xfrm>
            <a:off x="349126" y="764704"/>
            <a:ext cx="11450762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  <a:effectLst>
            <a:outerShdw dist="25400" dir="5400000" algn="t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 userDrawn="1"/>
        </p:nvSpPr>
        <p:spPr>
          <a:xfrm>
            <a:off x="313611" y="168029"/>
            <a:ext cx="246842" cy="24681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55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560453" y="414839"/>
            <a:ext cx="246842" cy="246810"/>
          </a:xfrm>
          <a:prstGeom prst="rect">
            <a:avLst/>
          </a:prstGeom>
          <a:solidFill>
            <a:srgbClr val="00A1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55">
              <a:solidFill>
                <a:prstClr val="white"/>
              </a:solidFill>
            </a:endParaRPr>
          </a:p>
        </p:txBody>
      </p:sp>
      <p:pic>
        <p:nvPicPr>
          <p:cNvPr id="4" name="图片 3" descr="图片1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11493091" y="-8890"/>
            <a:ext cx="698591" cy="77343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defTabSz="727710" rtl="0" eaLnBrk="1" latinLnBrk="0" hangingPunct="1"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3050" indent="-273050" algn="l" defTabSz="727710" rtl="0" eaLnBrk="1" latinLnBrk="0" hangingPunct="1">
        <a:spcBef>
          <a:spcPct val="20000"/>
        </a:spcBef>
        <a:buFont typeface="Arial" panose="020B0604020202020204" pitchFamily="34" charset="0"/>
        <a:buChar char="•"/>
        <a:defRPr sz="2545" kern="1200">
          <a:solidFill>
            <a:schemeClr val="tx1"/>
          </a:solidFill>
          <a:latin typeface="+mn-lt"/>
          <a:ea typeface="+mn-ea"/>
          <a:cs typeface="+mn-cs"/>
        </a:defRPr>
      </a:lvl1pPr>
      <a:lvl2pPr marL="591185" indent="-227330" algn="l" defTabSz="727710" rtl="0" eaLnBrk="1" latinLnBrk="0" hangingPunct="1">
        <a:spcBef>
          <a:spcPct val="20000"/>
        </a:spcBef>
        <a:buFont typeface="Arial" panose="020B0604020202020204" pitchFamily="34" charset="0"/>
        <a:buChar char="–"/>
        <a:defRPr sz="2230" kern="1200">
          <a:solidFill>
            <a:schemeClr val="tx1"/>
          </a:solidFill>
          <a:latin typeface="+mn-lt"/>
          <a:ea typeface="+mn-ea"/>
          <a:cs typeface="+mn-cs"/>
        </a:defRPr>
      </a:lvl2pPr>
      <a:lvl3pPr marL="909320" indent="-182245" algn="l" defTabSz="7277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910" kern="1200">
          <a:solidFill>
            <a:schemeClr val="tx1"/>
          </a:solidFill>
          <a:latin typeface="+mn-lt"/>
          <a:ea typeface="+mn-ea"/>
          <a:cs typeface="+mn-cs"/>
        </a:defRPr>
      </a:lvl3pPr>
      <a:lvl4pPr marL="1273175" indent="-182245" algn="l" defTabSz="72771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90" kern="1200">
          <a:solidFill>
            <a:schemeClr val="tx1"/>
          </a:solidFill>
          <a:latin typeface="+mn-lt"/>
          <a:ea typeface="+mn-ea"/>
          <a:cs typeface="+mn-cs"/>
        </a:defRPr>
      </a:lvl4pPr>
      <a:lvl5pPr marL="1637030" indent="-182245" algn="l" defTabSz="727710" rtl="0" eaLnBrk="1" latinLnBrk="0" hangingPunct="1">
        <a:spcBef>
          <a:spcPct val="20000"/>
        </a:spcBef>
        <a:buFont typeface="Arial" panose="020B0604020202020204" pitchFamily="34" charset="0"/>
        <a:buChar char="»"/>
        <a:defRPr sz="1590" kern="1200">
          <a:solidFill>
            <a:schemeClr val="tx1"/>
          </a:solidFill>
          <a:latin typeface="+mn-lt"/>
          <a:ea typeface="+mn-ea"/>
          <a:cs typeface="+mn-cs"/>
        </a:defRPr>
      </a:lvl5pPr>
      <a:lvl6pPr marL="2000885" indent="-182245" algn="l" defTabSz="7277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90" kern="1200">
          <a:solidFill>
            <a:schemeClr val="tx1"/>
          </a:solidFill>
          <a:latin typeface="+mn-lt"/>
          <a:ea typeface="+mn-ea"/>
          <a:cs typeface="+mn-cs"/>
        </a:defRPr>
      </a:lvl6pPr>
      <a:lvl7pPr marL="2364105" indent="-182245" algn="l" defTabSz="7277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90" kern="1200">
          <a:solidFill>
            <a:schemeClr val="tx1"/>
          </a:solidFill>
          <a:latin typeface="+mn-lt"/>
          <a:ea typeface="+mn-ea"/>
          <a:cs typeface="+mn-cs"/>
        </a:defRPr>
      </a:lvl7pPr>
      <a:lvl8pPr marL="2727960" indent="-182245" algn="l" defTabSz="7277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90" kern="1200">
          <a:solidFill>
            <a:schemeClr val="tx1"/>
          </a:solidFill>
          <a:latin typeface="+mn-lt"/>
          <a:ea typeface="+mn-ea"/>
          <a:cs typeface="+mn-cs"/>
        </a:defRPr>
      </a:lvl8pPr>
      <a:lvl9pPr marL="3091815" indent="-182245" algn="l" defTabSz="7277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727710" rtl="0" eaLnBrk="1" latinLnBrk="0" hangingPunct="1">
        <a:defRPr sz="1435" kern="1200">
          <a:solidFill>
            <a:schemeClr val="tx1"/>
          </a:solidFill>
          <a:latin typeface="+mn-lt"/>
          <a:ea typeface="+mn-ea"/>
          <a:cs typeface="+mn-cs"/>
        </a:defRPr>
      </a:lvl1pPr>
      <a:lvl2pPr marL="363855" algn="l" defTabSz="727710" rtl="0" eaLnBrk="1" latinLnBrk="0" hangingPunct="1">
        <a:defRPr sz="1435" kern="1200">
          <a:solidFill>
            <a:schemeClr val="tx1"/>
          </a:solidFill>
          <a:latin typeface="+mn-lt"/>
          <a:ea typeface="+mn-ea"/>
          <a:cs typeface="+mn-cs"/>
        </a:defRPr>
      </a:lvl2pPr>
      <a:lvl3pPr marL="727710" algn="l" defTabSz="727710" rtl="0" eaLnBrk="1" latinLnBrk="0" hangingPunct="1">
        <a:defRPr sz="1435" kern="1200">
          <a:solidFill>
            <a:schemeClr val="tx1"/>
          </a:solidFill>
          <a:latin typeface="+mn-lt"/>
          <a:ea typeface="+mn-ea"/>
          <a:cs typeface="+mn-cs"/>
        </a:defRPr>
      </a:lvl3pPr>
      <a:lvl4pPr marL="1090930" algn="l" defTabSz="727710" rtl="0" eaLnBrk="1" latinLnBrk="0" hangingPunct="1">
        <a:defRPr sz="1435" kern="1200">
          <a:solidFill>
            <a:schemeClr val="tx1"/>
          </a:solidFill>
          <a:latin typeface="+mn-lt"/>
          <a:ea typeface="+mn-ea"/>
          <a:cs typeface="+mn-cs"/>
        </a:defRPr>
      </a:lvl4pPr>
      <a:lvl5pPr marL="1454785" algn="l" defTabSz="727710" rtl="0" eaLnBrk="1" latinLnBrk="0" hangingPunct="1">
        <a:defRPr sz="1435" kern="1200">
          <a:solidFill>
            <a:schemeClr val="tx1"/>
          </a:solidFill>
          <a:latin typeface="+mn-lt"/>
          <a:ea typeface="+mn-ea"/>
          <a:cs typeface="+mn-cs"/>
        </a:defRPr>
      </a:lvl5pPr>
      <a:lvl6pPr marL="1818640" algn="l" defTabSz="727710" rtl="0" eaLnBrk="1" latinLnBrk="0" hangingPunct="1">
        <a:defRPr sz="1435" kern="1200">
          <a:solidFill>
            <a:schemeClr val="tx1"/>
          </a:solidFill>
          <a:latin typeface="+mn-lt"/>
          <a:ea typeface="+mn-ea"/>
          <a:cs typeface="+mn-cs"/>
        </a:defRPr>
      </a:lvl6pPr>
      <a:lvl7pPr marL="2182495" algn="l" defTabSz="727710" rtl="0" eaLnBrk="1" latinLnBrk="0" hangingPunct="1">
        <a:defRPr sz="1435" kern="1200">
          <a:solidFill>
            <a:schemeClr val="tx1"/>
          </a:solidFill>
          <a:latin typeface="+mn-lt"/>
          <a:ea typeface="+mn-ea"/>
          <a:cs typeface="+mn-cs"/>
        </a:defRPr>
      </a:lvl7pPr>
      <a:lvl8pPr marL="2545715" algn="l" defTabSz="727710" rtl="0" eaLnBrk="1" latinLnBrk="0" hangingPunct="1">
        <a:defRPr sz="1435" kern="1200">
          <a:solidFill>
            <a:schemeClr val="tx1"/>
          </a:solidFill>
          <a:latin typeface="+mn-lt"/>
          <a:ea typeface="+mn-ea"/>
          <a:cs typeface="+mn-cs"/>
        </a:defRPr>
      </a:lvl8pPr>
      <a:lvl9pPr marL="2909570" algn="l" defTabSz="727710" rtl="0" eaLnBrk="1" latinLnBrk="0" hangingPunct="1">
        <a:defRPr sz="14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227095"/>
            <a:ext cx="105156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cxnSp>
        <p:nvCxnSpPr>
          <p:cNvPr id="4" name="直接连接符 3"/>
          <p:cNvCxnSpPr/>
          <p:nvPr userDrawn="1"/>
        </p:nvCxnSpPr>
        <p:spPr>
          <a:xfrm>
            <a:off x="368299" y="774702"/>
            <a:ext cx="116599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直角三角形 4"/>
          <p:cNvSpPr/>
          <p:nvPr userDrawn="1"/>
        </p:nvSpPr>
        <p:spPr>
          <a:xfrm rot="10800000" flipH="1">
            <a:off x="0" y="0"/>
            <a:ext cx="736600" cy="7366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日期占位符 87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30684-0FE5-4EB9-A306-CADBD410DE16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89" name="灯片编号占位符 88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0D8408-57BA-4D00-B009-11999411FD7B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91" name="图片 90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1661" y="133858"/>
            <a:ext cx="2921139" cy="45836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zh-CN" altLang="en-US" sz="2000" b="1" kern="1200" smtClean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4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9.xml"/><Relationship Id="rId7" Type="http://schemas.openxmlformats.org/officeDocument/2006/relationships/tags" Target="../tags/tag13.xml"/><Relationship Id="rId12" Type="http://schemas.openxmlformats.org/officeDocument/2006/relationships/tags" Target="../tags/tag18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11" Type="http://schemas.openxmlformats.org/officeDocument/2006/relationships/tags" Target="../tags/tag17.xml"/><Relationship Id="rId5" Type="http://schemas.openxmlformats.org/officeDocument/2006/relationships/tags" Target="../tags/tag11.xml"/><Relationship Id="rId15" Type="http://schemas.openxmlformats.org/officeDocument/2006/relationships/image" Target="../media/image7.png"/><Relationship Id="rId10" Type="http://schemas.openxmlformats.org/officeDocument/2006/relationships/tags" Target="../tags/tag16.xml"/><Relationship Id="rId4" Type="http://schemas.openxmlformats.org/officeDocument/2006/relationships/tags" Target="../tags/tag10.xml"/><Relationship Id="rId9" Type="http://schemas.openxmlformats.org/officeDocument/2006/relationships/tags" Target="../tags/tag15.xml"/><Relationship Id="rId1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tags" Target="../tags/tag22.xml"/><Relationship Id="rId7" Type="http://schemas.openxmlformats.org/officeDocument/2006/relationships/image" Target="../media/image15.png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7.png"/><Relationship Id="rId5" Type="http://schemas.openxmlformats.org/officeDocument/2006/relationships/notesSlide" Target="../notesSlides/notesSlide7.xml"/><Relationship Id="rId10" Type="http://schemas.openxmlformats.org/officeDocument/2006/relationships/image" Target="../media/image18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30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25.xml"/><Relationship Id="rId7" Type="http://schemas.openxmlformats.org/officeDocument/2006/relationships/tags" Target="../tags/tag29.xml"/><Relationship Id="rId12" Type="http://schemas.openxmlformats.org/officeDocument/2006/relationships/tags" Target="../tags/tag34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11" Type="http://schemas.openxmlformats.org/officeDocument/2006/relationships/tags" Target="../tags/tag33.xml"/><Relationship Id="rId5" Type="http://schemas.openxmlformats.org/officeDocument/2006/relationships/tags" Target="../tags/tag27.xml"/><Relationship Id="rId15" Type="http://schemas.openxmlformats.org/officeDocument/2006/relationships/image" Target="../media/image19.png"/><Relationship Id="rId10" Type="http://schemas.openxmlformats.org/officeDocument/2006/relationships/tags" Target="../tags/tag32.xml"/><Relationship Id="rId4" Type="http://schemas.openxmlformats.org/officeDocument/2006/relationships/tags" Target="../tags/tag26.xml"/><Relationship Id="rId9" Type="http://schemas.openxmlformats.org/officeDocument/2006/relationships/tags" Target="../tags/tag3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7" Type="http://schemas.openxmlformats.org/officeDocument/2006/relationships/slideLayout" Target="../slideLayouts/slideLayout12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48.xml"/><Relationship Id="rId13" Type="http://schemas.openxmlformats.org/officeDocument/2006/relationships/image" Target="../media/image20.png"/><Relationship Id="rId3" Type="http://schemas.openxmlformats.org/officeDocument/2006/relationships/tags" Target="../tags/tag43.xml"/><Relationship Id="rId7" Type="http://schemas.openxmlformats.org/officeDocument/2006/relationships/tags" Target="../tags/tag47.xml"/><Relationship Id="rId12" Type="http://schemas.openxmlformats.org/officeDocument/2006/relationships/slideLayout" Target="../slideLayouts/slideLayout7.xml"/><Relationship Id="rId17" Type="http://schemas.openxmlformats.org/officeDocument/2006/relationships/image" Target="../media/image24.png"/><Relationship Id="rId2" Type="http://schemas.openxmlformats.org/officeDocument/2006/relationships/tags" Target="../tags/tag42.xml"/><Relationship Id="rId16" Type="http://schemas.openxmlformats.org/officeDocument/2006/relationships/image" Target="../media/image23.png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11" Type="http://schemas.openxmlformats.org/officeDocument/2006/relationships/tags" Target="../tags/tag51.xml"/><Relationship Id="rId5" Type="http://schemas.openxmlformats.org/officeDocument/2006/relationships/tags" Target="../tags/tag45.xml"/><Relationship Id="rId15" Type="http://schemas.openxmlformats.org/officeDocument/2006/relationships/image" Target="../media/image22.png"/><Relationship Id="rId10" Type="http://schemas.openxmlformats.org/officeDocument/2006/relationships/tags" Target="../tags/tag50.xml"/><Relationship Id="rId4" Type="http://schemas.openxmlformats.org/officeDocument/2006/relationships/tags" Target="../tags/tag44.xml"/><Relationship Id="rId9" Type="http://schemas.openxmlformats.org/officeDocument/2006/relationships/tags" Target="../tags/tag49.xml"/><Relationship Id="rId1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4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6.xml"/><Relationship Id="rId1" Type="http://schemas.openxmlformats.org/officeDocument/2006/relationships/tags" Target="../tags/tag5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13" Type="http://schemas.openxmlformats.org/officeDocument/2006/relationships/image" Target="../media/image30.png"/><Relationship Id="rId18" Type="http://schemas.openxmlformats.org/officeDocument/2006/relationships/image" Target="../media/image35.png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" Type="http://schemas.openxmlformats.org/officeDocument/2006/relationships/tags" Target="../tags/tag58.xml"/><Relationship Id="rId16" Type="http://schemas.openxmlformats.org/officeDocument/2006/relationships/image" Target="../media/image33.jpeg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61.xml"/><Relationship Id="rId15" Type="http://schemas.openxmlformats.org/officeDocument/2006/relationships/image" Target="../media/image32.jpeg"/><Relationship Id="rId10" Type="http://schemas.openxmlformats.org/officeDocument/2006/relationships/video" Target="../media/media1.mp4"/><Relationship Id="rId4" Type="http://schemas.openxmlformats.org/officeDocument/2006/relationships/tags" Target="../tags/tag60.xml"/><Relationship Id="rId9" Type="http://schemas.microsoft.com/office/2007/relationships/media" Target="../media/media1.mp4"/><Relationship Id="rId1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4.xml"/><Relationship Id="rId3" Type="http://schemas.openxmlformats.org/officeDocument/2006/relationships/tags" Target="../tags/tag67.xml"/><Relationship Id="rId7" Type="http://schemas.openxmlformats.org/officeDocument/2006/relationships/slideLayout" Target="../slideLayouts/slideLayout12.xml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6" Type="http://schemas.openxmlformats.org/officeDocument/2006/relationships/tags" Target="../tags/tag70.xml"/><Relationship Id="rId5" Type="http://schemas.openxmlformats.org/officeDocument/2006/relationships/tags" Target="../tags/tag69.xml"/><Relationship Id="rId10" Type="http://schemas.openxmlformats.org/officeDocument/2006/relationships/image" Target="../media/image37.png"/><Relationship Id="rId4" Type="http://schemas.openxmlformats.org/officeDocument/2006/relationships/tags" Target="../tags/tag68.xml"/><Relationship Id="rId9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3.xml"/><Relationship Id="rId1" Type="http://schemas.openxmlformats.org/officeDocument/2006/relationships/tags" Target="../tags/tag7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" Type="http://schemas.openxmlformats.org/officeDocument/2006/relationships/tags" Target="../tags/tag75.xml"/><Relationship Id="rId4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" Type="http://schemas.openxmlformats.org/officeDocument/2006/relationships/tags" Target="../tags/tag78.xml"/><Relationship Id="rId4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7.xml"/><Relationship Id="rId3" Type="http://schemas.openxmlformats.org/officeDocument/2006/relationships/tags" Target="../tags/tag83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6" Type="http://schemas.openxmlformats.org/officeDocument/2006/relationships/tags" Target="../tags/tag86.xml"/><Relationship Id="rId5" Type="http://schemas.openxmlformats.org/officeDocument/2006/relationships/tags" Target="../tags/tag85.xml"/><Relationship Id="rId4" Type="http://schemas.openxmlformats.org/officeDocument/2006/relationships/tags" Target="../tags/tag8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tags" Target="../tags/tag89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88.xml"/><Relationship Id="rId1" Type="http://schemas.openxmlformats.org/officeDocument/2006/relationships/tags" Target="../tags/tag87.xml"/><Relationship Id="rId6" Type="http://schemas.openxmlformats.org/officeDocument/2006/relationships/tags" Target="../tags/tag92.xml"/><Relationship Id="rId5" Type="http://schemas.openxmlformats.org/officeDocument/2006/relationships/tags" Target="../tags/tag91.xml"/><Relationship Id="rId4" Type="http://schemas.openxmlformats.org/officeDocument/2006/relationships/tags" Target="../tags/tag90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95.xml"/><Relationship Id="rId7" Type="http://schemas.openxmlformats.org/officeDocument/2006/relationships/tags" Target="../tags/tag99.xml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6" Type="http://schemas.openxmlformats.org/officeDocument/2006/relationships/tags" Target="../tags/tag98.xml"/><Relationship Id="rId5" Type="http://schemas.openxmlformats.org/officeDocument/2006/relationships/tags" Target="../tags/tag97.xml"/><Relationship Id="rId4" Type="http://schemas.openxmlformats.org/officeDocument/2006/relationships/tags" Target="../tags/tag9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tags" Target="../tags/tag102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01.xml"/><Relationship Id="rId1" Type="http://schemas.openxmlformats.org/officeDocument/2006/relationships/tags" Target="../tags/tag100.xml"/><Relationship Id="rId6" Type="http://schemas.openxmlformats.org/officeDocument/2006/relationships/tags" Target="../tags/tag105.xml"/><Relationship Id="rId5" Type="http://schemas.openxmlformats.org/officeDocument/2006/relationships/tags" Target="../tags/tag104.xml"/><Relationship Id="rId4" Type="http://schemas.openxmlformats.org/officeDocument/2006/relationships/tags" Target="../tags/tag10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tags" Target="../tags/tag108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6" Type="http://schemas.openxmlformats.org/officeDocument/2006/relationships/tags" Target="../tags/tag111.xml"/><Relationship Id="rId5" Type="http://schemas.openxmlformats.org/officeDocument/2006/relationships/tags" Target="../tags/tag110.xml"/><Relationship Id="rId4" Type="http://schemas.openxmlformats.org/officeDocument/2006/relationships/tags" Target="../tags/tag10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" y="0"/>
            <a:ext cx="12191139" cy="6858000"/>
          </a:xfrm>
          <a:prstGeom prst="rect">
            <a:avLst/>
          </a:prstGeom>
        </p:spPr>
      </p:pic>
      <p:sp>
        <p:nvSpPr>
          <p:cNvPr id="20" name="Freeform 49"/>
          <p:cNvSpPr/>
          <p:nvPr/>
        </p:nvSpPr>
        <p:spPr bwMode="gray">
          <a:xfrm>
            <a:off x="-3176" y="1252437"/>
            <a:ext cx="12183547" cy="475645"/>
          </a:xfrm>
          <a:custGeom>
            <a:avLst/>
            <a:gdLst>
              <a:gd name="T0" fmla="*/ 0 w 5765"/>
              <a:gd name="T1" fmla="*/ 31 h 372"/>
              <a:gd name="T2" fmla="*/ 2802 w 5765"/>
              <a:gd name="T3" fmla="*/ 295 h 372"/>
              <a:gd name="T4" fmla="*/ 5765 w 5765"/>
              <a:gd name="T5" fmla="*/ 0 h 372"/>
              <a:gd name="T6" fmla="*/ 5761 w 5765"/>
              <a:gd name="T7" fmla="*/ 184 h 372"/>
              <a:gd name="T8" fmla="*/ 2810 w 5765"/>
              <a:gd name="T9" fmla="*/ 367 h 372"/>
              <a:gd name="T10" fmla="*/ 0 w 5765"/>
              <a:gd name="T11" fmla="*/ 216 h 372"/>
              <a:gd name="T12" fmla="*/ 0 w 5765"/>
              <a:gd name="T13" fmla="*/ 31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765" h="372">
                <a:moveTo>
                  <a:pt x="0" y="31"/>
                </a:moveTo>
                <a:cubicBezTo>
                  <a:pt x="722" y="175"/>
                  <a:pt x="1841" y="300"/>
                  <a:pt x="2802" y="295"/>
                </a:cubicBezTo>
                <a:cubicBezTo>
                  <a:pt x="3763" y="290"/>
                  <a:pt x="5272" y="18"/>
                  <a:pt x="5765" y="0"/>
                </a:cubicBezTo>
                <a:cubicBezTo>
                  <a:pt x="5765" y="0"/>
                  <a:pt x="5762" y="100"/>
                  <a:pt x="5761" y="184"/>
                </a:cubicBezTo>
                <a:cubicBezTo>
                  <a:pt x="5241" y="248"/>
                  <a:pt x="3771" y="362"/>
                  <a:pt x="2810" y="367"/>
                </a:cubicBezTo>
                <a:cubicBezTo>
                  <a:pt x="1850" y="372"/>
                  <a:pt x="468" y="272"/>
                  <a:pt x="0" y="216"/>
                </a:cubicBezTo>
                <a:cubicBezTo>
                  <a:pt x="0" y="116"/>
                  <a:pt x="0" y="31"/>
                  <a:pt x="0" y="3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1" name="Freeform 50"/>
          <p:cNvSpPr/>
          <p:nvPr/>
        </p:nvSpPr>
        <p:spPr bwMode="gray">
          <a:xfrm>
            <a:off x="-4764" y="922945"/>
            <a:ext cx="12185661" cy="768448"/>
          </a:xfrm>
          <a:custGeom>
            <a:avLst/>
            <a:gdLst>
              <a:gd name="T0" fmla="*/ 0 w 5766"/>
              <a:gd name="T1" fmla="*/ 10 h 601"/>
              <a:gd name="T2" fmla="*/ 2787 w 5766"/>
              <a:gd name="T3" fmla="*/ 524 h 601"/>
              <a:gd name="T4" fmla="*/ 5765 w 5766"/>
              <a:gd name="T5" fmla="*/ 3 h 601"/>
              <a:gd name="T6" fmla="*/ 5765 w 5766"/>
              <a:gd name="T7" fmla="*/ 277 h 601"/>
              <a:gd name="T8" fmla="*/ 2795 w 5766"/>
              <a:gd name="T9" fmla="*/ 596 h 601"/>
              <a:gd name="T10" fmla="*/ 1 w 5766"/>
              <a:gd name="T11" fmla="*/ 307 h 601"/>
              <a:gd name="T12" fmla="*/ 0 w 5766"/>
              <a:gd name="T13" fmla="*/ 10 h 6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766" h="601">
                <a:moveTo>
                  <a:pt x="0" y="10"/>
                </a:moveTo>
                <a:cubicBezTo>
                  <a:pt x="704" y="354"/>
                  <a:pt x="1827" y="528"/>
                  <a:pt x="2787" y="524"/>
                </a:cubicBezTo>
                <a:cubicBezTo>
                  <a:pt x="3748" y="523"/>
                  <a:pt x="5042" y="345"/>
                  <a:pt x="5765" y="3"/>
                </a:cubicBezTo>
                <a:cubicBezTo>
                  <a:pt x="5766" y="0"/>
                  <a:pt x="5765" y="188"/>
                  <a:pt x="5765" y="277"/>
                </a:cubicBezTo>
                <a:cubicBezTo>
                  <a:pt x="5246" y="387"/>
                  <a:pt x="3757" y="591"/>
                  <a:pt x="2795" y="596"/>
                </a:cubicBezTo>
                <a:cubicBezTo>
                  <a:pt x="1834" y="601"/>
                  <a:pt x="467" y="405"/>
                  <a:pt x="1" y="307"/>
                </a:cubicBezTo>
                <a:cubicBezTo>
                  <a:pt x="1" y="207"/>
                  <a:pt x="0" y="10"/>
                  <a:pt x="0" y="10"/>
                </a:cubicBezTo>
                <a:close/>
              </a:path>
            </a:pathLst>
          </a:custGeom>
          <a:solidFill>
            <a:srgbClr val="005A9E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  <p:sp>
        <p:nvSpPr>
          <p:cNvPr id="22" name="Freeform 54"/>
          <p:cNvSpPr/>
          <p:nvPr/>
        </p:nvSpPr>
        <p:spPr bwMode="gray">
          <a:xfrm>
            <a:off x="0" y="0"/>
            <a:ext cx="12192000" cy="1649413"/>
          </a:xfrm>
          <a:custGeom>
            <a:avLst/>
            <a:gdLst>
              <a:gd name="T0" fmla="*/ 0 w 5769"/>
              <a:gd name="T1" fmla="*/ 3 h 1290"/>
              <a:gd name="T2" fmla="*/ 5768 w 5769"/>
              <a:gd name="T3" fmla="*/ 3 h 1290"/>
              <a:gd name="T4" fmla="*/ 5766 w 5769"/>
              <a:gd name="T5" fmla="*/ 757 h 1290"/>
              <a:gd name="T6" fmla="*/ 2802 w 5769"/>
              <a:gd name="T7" fmla="*/ 1290 h 1290"/>
              <a:gd name="T8" fmla="*/ 1 w 5769"/>
              <a:gd name="T9" fmla="*/ 768 h 1290"/>
              <a:gd name="T10" fmla="*/ 0 w 5769"/>
              <a:gd name="T11" fmla="*/ 3 h 1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69" h="1290">
                <a:moveTo>
                  <a:pt x="0" y="3"/>
                </a:moveTo>
                <a:cubicBezTo>
                  <a:pt x="0" y="3"/>
                  <a:pt x="5767" y="6"/>
                  <a:pt x="5768" y="3"/>
                </a:cubicBezTo>
                <a:cubicBezTo>
                  <a:pt x="5769" y="0"/>
                  <a:pt x="5766" y="668"/>
                  <a:pt x="5766" y="757"/>
                </a:cubicBezTo>
                <a:cubicBezTo>
                  <a:pt x="5310" y="943"/>
                  <a:pt x="4445" y="1282"/>
                  <a:pt x="2802" y="1290"/>
                </a:cubicBezTo>
                <a:cubicBezTo>
                  <a:pt x="1222" y="1282"/>
                  <a:pt x="466" y="964"/>
                  <a:pt x="1" y="768"/>
                </a:cubicBezTo>
                <a:cubicBezTo>
                  <a:pt x="1" y="668"/>
                  <a:pt x="0" y="3"/>
                  <a:pt x="0" y="3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  <p:sp>
        <p:nvSpPr>
          <p:cNvPr id="23" name="Freeform 62"/>
          <p:cNvSpPr/>
          <p:nvPr/>
        </p:nvSpPr>
        <p:spPr bwMode="gray">
          <a:xfrm flipV="1">
            <a:off x="-4763" y="4278135"/>
            <a:ext cx="12192000" cy="739933"/>
          </a:xfrm>
          <a:custGeom>
            <a:avLst/>
            <a:gdLst>
              <a:gd name="T0" fmla="*/ 0 w 5765"/>
              <a:gd name="T1" fmla="*/ 31 h 372"/>
              <a:gd name="T2" fmla="*/ 2802 w 5765"/>
              <a:gd name="T3" fmla="*/ 295 h 372"/>
              <a:gd name="T4" fmla="*/ 5765 w 5765"/>
              <a:gd name="T5" fmla="*/ 0 h 372"/>
              <a:gd name="T6" fmla="*/ 5761 w 5765"/>
              <a:gd name="T7" fmla="*/ 184 h 372"/>
              <a:gd name="T8" fmla="*/ 2810 w 5765"/>
              <a:gd name="T9" fmla="*/ 367 h 372"/>
              <a:gd name="T10" fmla="*/ 0 w 5765"/>
              <a:gd name="T11" fmla="*/ 216 h 372"/>
              <a:gd name="T12" fmla="*/ 0 w 5765"/>
              <a:gd name="T13" fmla="*/ 31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765" h="372">
                <a:moveTo>
                  <a:pt x="0" y="31"/>
                </a:moveTo>
                <a:cubicBezTo>
                  <a:pt x="722" y="175"/>
                  <a:pt x="1841" y="300"/>
                  <a:pt x="2802" y="295"/>
                </a:cubicBezTo>
                <a:cubicBezTo>
                  <a:pt x="3763" y="290"/>
                  <a:pt x="5272" y="18"/>
                  <a:pt x="5765" y="0"/>
                </a:cubicBezTo>
                <a:cubicBezTo>
                  <a:pt x="5765" y="0"/>
                  <a:pt x="5762" y="100"/>
                  <a:pt x="5761" y="184"/>
                </a:cubicBezTo>
                <a:cubicBezTo>
                  <a:pt x="5241" y="248"/>
                  <a:pt x="3771" y="362"/>
                  <a:pt x="2810" y="367"/>
                </a:cubicBezTo>
                <a:cubicBezTo>
                  <a:pt x="1850" y="372"/>
                  <a:pt x="468" y="272"/>
                  <a:pt x="0" y="216"/>
                </a:cubicBezTo>
                <a:cubicBezTo>
                  <a:pt x="0" y="116"/>
                  <a:pt x="0" y="31"/>
                  <a:pt x="0" y="3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" name="Freeform 63"/>
          <p:cNvSpPr/>
          <p:nvPr/>
        </p:nvSpPr>
        <p:spPr bwMode="gray">
          <a:xfrm flipV="1">
            <a:off x="-6350" y="4328935"/>
            <a:ext cx="12194114" cy="1195429"/>
          </a:xfrm>
          <a:custGeom>
            <a:avLst/>
            <a:gdLst>
              <a:gd name="T0" fmla="*/ 0 w 5766"/>
              <a:gd name="T1" fmla="*/ 10 h 601"/>
              <a:gd name="T2" fmla="*/ 2787 w 5766"/>
              <a:gd name="T3" fmla="*/ 524 h 601"/>
              <a:gd name="T4" fmla="*/ 5765 w 5766"/>
              <a:gd name="T5" fmla="*/ 3 h 601"/>
              <a:gd name="T6" fmla="*/ 5765 w 5766"/>
              <a:gd name="T7" fmla="*/ 277 h 601"/>
              <a:gd name="T8" fmla="*/ 2795 w 5766"/>
              <a:gd name="T9" fmla="*/ 596 h 601"/>
              <a:gd name="T10" fmla="*/ 1 w 5766"/>
              <a:gd name="T11" fmla="*/ 307 h 601"/>
              <a:gd name="T12" fmla="*/ 0 w 5766"/>
              <a:gd name="T13" fmla="*/ 10 h 6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766" h="601">
                <a:moveTo>
                  <a:pt x="0" y="10"/>
                </a:moveTo>
                <a:cubicBezTo>
                  <a:pt x="704" y="354"/>
                  <a:pt x="1827" y="528"/>
                  <a:pt x="2787" y="524"/>
                </a:cubicBezTo>
                <a:cubicBezTo>
                  <a:pt x="3748" y="523"/>
                  <a:pt x="5042" y="345"/>
                  <a:pt x="5765" y="3"/>
                </a:cubicBezTo>
                <a:cubicBezTo>
                  <a:pt x="5766" y="0"/>
                  <a:pt x="5765" y="188"/>
                  <a:pt x="5765" y="277"/>
                </a:cubicBezTo>
                <a:cubicBezTo>
                  <a:pt x="5246" y="387"/>
                  <a:pt x="3757" y="591"/>
                  <a:pt x="2795" y="596"/>
                </a:cubicBezTo>
                <a:cubicBezTo>
                  <a:pt x="1834" y="601"/>
                  <a:pt x="467" y="405"/>
                  <a:pt x="1" y="307"/>
                </a:cubicBezTo>
                <a:cubicBezTo>
                  <a:pt x="1" y="207"/>
                  <a:pt x="0" y="10"/>
                  <a:pt x="0" y="10"/>
                </a:cubicBezTo>
                <a:close/>
              </a:path>
            </a:pathLst>
          </a:custGeom>
          <a:solidFill>
            <a:srgbClr val="005A9E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  <p:sp>
        <p:nvSpPr>
          <p:cNvPr id="25" name="Freeform 64"/>
          <p:cNvSpPr/>
          <p:nvPr/>
        </p:nvSpPr>
        <p:spPr bwMode="gray">
          <a:xfrm>
            <a:off x="0" y="4427361"/>
            <a:ext cx="12192000" cy="2430639"/>
          </a:xfrm>
          <a:custGeom>
            <a:avLst/>
            <a:gdLst>
              <a:gd name="T0" fmla="*/ 0 w 5765"/>
              <a:gd name="T1" fmla="*/ 1220 h 1222"/>
              <a:gd name="T2" fmla="*/ 5763 w 5765"/>
              <a:gd name="T3" fmla="*/ 1219 h 1222"/>
              <a:gd name="T4" fmla="*/ 5765 w 5765"/>
              <a:gd name="T5" fmla="*/ 533 h 1222"/>
              <a:gd name="T6" fmla="*/ 2801 w 5765"/>
              <a:gd name="T7" fmla="*/ 0 h 1222"/>
              <a:gd name="T8" fmla="*/ 0 w 5765"/>
              <a:gd name="T9" fmla="*/ 522 h 1222"/>
              <a:gd name="T10" fmla="*/ 0 w 5765"/>
              <a:gd name="T11" fmla="*/ 1220 h 1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65" h="1222">
                <a:moveTo>
                  <a:pt x="0" y="1220"/>
                </a:moveTo>
                <a:cubicBezTo>
                  <a:pt x="0" y="1220"/>
                  <a:pt x="5762" y="1216"/>
                  <a:pt x="5763" y="1219"/>
                </a:cubicBezTo>
                <a:cubicBezTo>
                  <a:pt x="5764" y="1222"/>
                  <a:pt x="5765" y="622"/>
                  <a:pt x="5765" y="533"/>
                </a:cubicBezTo>
                <a:cubicBezTo>
                  <a:pt x="5309" y="347"/>
                  <a:pt x="4444" y="8"/>
                  <a:pt x="2801" y="0"/>
                </a:cubicBezTo>
                <a:cubicBezTo>
                  <a:pt x="1221" y="8"/>
                  <a:pt x="465" y="326"/>
                  <a:pt x="0" y="522"/>
                </a:cubicBezTo>
                <a:cubicBezTo>
                  <a:pt x="0" y="622"/>
                  <a:pt x="0" y="1220"/>
                  <a:pt x="0" y="122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r>
              <a:rPr lang="zh-CN" altLang="zh-CN" sz="2800" dirty="0">
                <a:solidFill>
                  <a:srgbClr val="FFFFFF"/>
                </a:solidFill>
                <a:latin typeface="Franklin Gothic Medium" panose="020B0603020102020204" charset="0"/>
                <a:ea typeface="微软雅黑" panose="020B0503020204020204" pitchFamily="34" charset="-122"/>
              </a:rPr>
              <a:t>安徽雷克环境科技有限公司</a:t>
            </a:r>
          </a:p>
          <a:p>
            <a:pPr algn="ctr"/>
            <a:r>
              <a:rPr lang="en-US" altLang="zh-CN" sz="2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2026 </a:t>
            </a:r>
            <a:r>
              <a:rPr lang="zh-CN" altLang="zh-CN" sz="2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</a:t>
            </a:r>
            <a:r>
              <a:rPr lang="en-US" altLang="zh-CN" sz="2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10 </a:t>
            </a:r>
            <a:r>
              <a:rPr lang="zh-CN" altLang="zh-CN" sz="2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月</a:t>
            </a:r>
          </a:p>
        </p:txBody>
      </p:sp>
      <p:sp>
        <p:nvSpPr>
          <p:cNvPr id="3" name="矩形 2"/>
          <p:cNvSpPr/>
          <p:nvPr/>
        </p:nvSpPr>
        <p:spPr>
          <a:xfrm>
            <a:off x="635" y="2528748"/>
            <a:ext cx="12179300" cy="119090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indent="0" algn="ctr" fontAlgn="auto">
              <a:lnSpc>
                <a:spcPct val="150000"/>
              </a:lnSpc>
            </a:pPr>
            <a:r>
              <a:rPr lang="zh-CN" altLang="en-US" sz="5400" b="1" dirty="0">
                <a:solidFill>
                  <a:srgbClr val="FFFFFF"/>
                </a:solidFill>
                <a:latin typeface="Franklin Gothic Medium" panose="020B0603020102020204" charset="0"/>
                <a:ea typeface="微软雅黑" panose="020B0503020204020204" pitchFamily="34" charset="-122"/>
                <a:sym typeface="+mn-lt"/>
              </a:rPr>
              <a:t>底泥洗脱技术在幸福河湖建设中的应用</a:t>
            </a:r>
          </a:p>
        </p:txBody>
      </p:sp>
      <p:sp>
        <p:nvSpPr>
          <p:cNvPr id="5" name="矩形: 圆角 4"/>
          <p:cNvSpPr/>
          <p:nvPr/>
        </p:nvSpPr>
        <p:spPr bwMode="auto">
          <a:xfrm>
            <a:off x="9490338" y="5935055"/>
            <a:ext cx="2544678" cy="756643"/>
          </a:xfrm>
          <a:prstGeom prst="roundRect">
            <a:avLst/>
          </a:prstGeom>
          <a:solidFill>
            <a:schemeClr val="bg1"/>
          </a:solidFill>
          <a:ln w="7938" cap="flat">
            <a:noFill/>
            <a:prstDash val="solid"/>
            <a:miter lim="800000"/>
          </a:ln>
        </p:spPr>
        <p:txBody>
          <a:bodyPr vert="horz" wrap="square" lIns="91392" tIns="45696" rIns="91392" bIns="45696" numCol="1" rtlCol="0" anchor="t" anchorCtr="0" compatLnSpc="1"/>
          <a:lstStyle/>
          <a:p>
            <a:r>
              <a:rPr lang="zh-CN" altLang="en-US" sz="1800" kern="2000" spc="900" dirty="0">
                <a:latin typeface="Times New Roman" panose="02020603050405020304" pitchFamily="18" charset="0"/>
                <a:ea typeface="黑体" panose="02010609060101010101" pitchFamily="49" charset="-122"/>
                <a:cs typeface="+mn-ea"/>
                <a:sym typeface="+mn-lt"/>
              </a:rPr>
              <a:t>汇报人：周澳</a:t>
            </a:r>
            <a:endParaRPr lang="en-US" altLang="zh-CN" sz="1800" kern="2000" spc="900" dirty="0">
              <a:latin typeface="Times New Roman" panose="02020603050405020304" pitchFamily="18" charset="0"/>
              <a:ea typeface="黑体" panose="02010609060101010101" pitchFamily="49" charset="-122"/>
              <a:cs typeface="+mn-ea"/>
              <a:sym typeface="+mn-lt"/>
            </a:endParaRPr>
          </a:p>
          <a:p>
            <a:r>
              <a:rPr lang="zh-CN" altLang="en-US" kern="1000" dirty="0">
                <a:latin typeface="Times New Roman" panose="02020603050405020304" pitchFamily="18" charset="0"/>
                <a:ea typeface="黑体" panose="02010609060101010101" pitchFamily="49" charset="-122"/>
                <a:cs typeface="+mn-ea"/>
                <a:sym typeface="+mn-lt"/>
              </a:rPr>
              <a:t>电话：</a:t>
            </a:r>
            <a:r>
              <a:rPr lang="en-US" altLang="zh-CN" kern="1000" dirty="0">
                <a:latin typeface="Times New Roman" panose="02020603050405020304" pitchFamily="18" charset="0"/>
                <a:ea typeface="黑体" panose="02010609060101010101" pitchFamily="49" charset="-122"/>
                <a:cs typeface="+mn-ea"/>
                <a:sym typeface="+mn-lt"/>
              </a:rPr>
              <a:t>13637063467</a:t>
            </a:r>
            <a:endParaRPr lang="en-US" altLang="zh-CN" sz="1800" kern="1000" dirty="0">
              <a:latin typeface="Times New Roman" panose="02020603050405020304" pitchFamily="18" charset="0"/>
              <a:ea typeface="黑体" panose="02010609060101010101" pitchFamily="49" charset="-122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nimBg="1"/>
      <p:bldP spid="21" grpId="0" bldLvl="0" animBg="1"/>
      <p:bldP spid="23" grpId="0" bldLvl="0" animBg="1"/>
      <p:bldP spid="24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061583911002_.pic_hd.jpg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072"/>
          <a:stretch>
            <a:fillRect/>
          </a:stretch>
        </p:blipFill>
        <p:spPr>
          <a:xfrm>
            <a:off x="0" y="5079762"/>
            <a:ext cx="12192000" cy="1778157"/>
          </a:xfrm>
          <a:prstGeom prst="rect">
            <a:avLst/>
          </a:prstGeom>
        </p:spPr>
      </p:pic>
      <p:sp>
        <p:nvSpPr>
          <p:cNvPr id="60" name="矩形 59"/>
          <p:cNvSpPr/>
          <p:nvPr/>
        </p:nvSpPr>
        <p:spPr>
          <a:xfrm>
            <a:off x="0" y="11492"/>
            <a:ext cx="2197492" cy="6858000"/>
          </a:xfrm>
          <a:prstGeom prst="rect">
            <a:avLst/>
          </a:prstGeom>
          <a:gradFill>
            <a:gsLst>
              <a:gs pos="0">
                <a:srgbClr val="0070C0"/>
              </a:gs>
              <a:gs pos="100000">
                <a:srgbClr val="005A9E"/>
              </a:gs>
            </a:gsLst>
            <a:lin ang="2700000" scaled="0"/>
          </a:gra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3805229" y="798723"/>
            <a:ext cx="2180557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0070C0"/>
                </a:solidFill>
                <a:latin typeface="Franklin Gothic Medium" panose="020B0603020102020204" charset="0"/>
                <a:ea typeface="微软雅黑" panose="020B0503020204020204" pitchFamily="34" charset="-122"/>
                <a:cs typeface="+mn-ea"/>
                <a:sym typeface="+mn-lt"/>
              </a:rPr>
              <a:t>/</a:t>
            </a:r>
            <a:r>
              <a:rPr lang="zh-CN" altLang="en-US" sz="4000" b="1" dirty="0">
                <a:solidFill>
                  <a:srgbClr val="0070C0"/>
                </a:solidFill>
                <a:latin typeface="Franklin Gothic Medium" panose="020B0603020102020204" charset="0"/>
                <a:ea typeface="微软雅黑" panose="020B0503020204020204" pitchFamily="34" charset="-122"/>
                <a:cs typeface="+mn-ea"/>
                <a:sym typeface="+mn-lt"/>
              </a:rPr>
              <a:t>目录</a:t>
            </a:r>
          </a:p>
        </p:txBody>
      </p:sp>
      <p:sp>
        <p:nvSpPr>
          <p:cNvPr id="4" name="椭圆 3"/>
          <p:cNvSpPr/>
          <p:nvPr/>
        </p:nvSpPr>
        <p:spPr>
          <a:xfrm>
            <a:off x="1800261" y="800274"/>
            <a:ext cx="705394" cy="70539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936960" y="820147"/>
            <a:ext cx="191389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dirty="0">
                <a:solidFill>
                  <a:srgbClr val="0070C0"/>
                </a:solidFill>
                <a:latin typeface="Franklin Gothic Medium" panose="020B0603020102020204" charset="0"/>
                <a:ea typeface="微软雅黑" panose="020B0503020204020204" pitchFamily="34" charset="-122"/>
                <a:cs typeface="+mn-ea"/>
                <a:sym typeface="+mn-lt"/>
              </a:rPr>
              <a:t>C</a:t>
            </a:r>
            <a:r>
              <a:rPr lang="en-US" altLang="zh-CN" sz="2800" dirty="0">
                <a:solidFill>
                  <a:srgbClr val="0070C0"/>
                </a:solidFill>
                <a:latin typeface="Franklin Gothic Medium" panose="020B0603020102020204" charset="0"/>
                <a:ea typeface="微软雅黑" panose="020B0503020204020204" pitchFamily="34" charset="-122"/>
                <a:cs typeface="+mn-ea"/>
                <a:sym typeface="+mn-lt"/>
              </a:rPr>
              <a:t>ONTANTS</a:t>
            </a:r>
            <a:endParaRPr lang="zh-CN" altLang="en-US" sz="2800" dirty="0">
              <a:solidFill>
                <a:srgbClr val="0070C0"/>
              </a:solidFill>
              <a:latin typeface="Franklin Gothic Medium" panose="020B060302010202020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>
            <p:custDataLst>
              <p:tags r:id="rId1"/>
            </p:custDataLst>
          </p:nvPr>
        </p:nvGrpSpPr>
        <p:grpSpPr>
          <a:xfrm>
            <a:off x="6064637" y="2225978"/>
            <a:ext cx="2388665" cy="553786"/>
            <a:chOff x="5964734" y="1742464"/>
            <a:chExt cx="2388665" cy="553786"/>
          </a:xfrm>
        </p:grpSpPr>
        <p:grpSp>
          <p:nvGrpSpPr>
            <p:cNvPr id="28" name="组合 27"/>
            <p:cNvGrpSpPr/>
            <p:nvPr/>
          </p:nvGrpSpPr>
          <p:grpSpPr>
            <a:xfrm>
              <a:off x="5964734" y="1742464"/>
              <a:ext cx="612881" cy="553786"/>
              <a:chOff x="6107718" y="1249442"/>
              <a:chExt cx="707543" cy="639320"/>
            </a:xfrm>
          </p:grpSpPr>
          <p:sp>
            <p:nvSpPr>
              <p:cNvPr id="29" name="圆角矩形 28"/>
              <p:cNvSpPr/>
              <p:nvPr>
                <p:custDataLst>
                  <p:tags r:id="rId11"/>
                </p:custDataLst>
              </p:nvPr>
            </p:nvSpPr>
            <p:spPr>
              <a:xfrm>
                <a:off x="6175941" y="1249442"/>
                <a:ext cx="639320" cy="639320"/>
              </a:xfrm>
              <a:prstGeom prst="roundRect">
                <a:avLst/>
              </a:prstGeom>
              <a:gradFill>
                <a:gsLst>
                  <a:gs pos="0">
                    <a:srgbClr val="0070C0"/>
                  </a:gs>
                  <a:gs pos="100000">
                    <a:srgbClr val="005A9E"/>
                  </a:gs>
                </a:gsLst>
                <a:lin ang="2700000" scaled="0"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dirty="0">
                  <a:latin typeface="Franklin Gothic Medium" panose="020B0603020102020204" charset="0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0" name="文本框 29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6107718" y="1275541"/>
                <a:ext cx="666584" cy="604033"/>
              </a:xfrm>
              <a:prstGeom prst="rect">
                <a:avLst/>
              </a:prstGeom>
              <a:noFill/>
              <a:effectLst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  </a:t>
                </a:r>
                <a:r>
                  <a:rPr lang="en-US" altLang="zh-CN" sz="28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1</a:t>
                </a:r>
                <a:endPara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43" name="文本框 42"/>
            <p:cNvSpPr txBox="1"/>
            <p:nvPr>
              <p:custDataLst>
                <p:tags r:id="rId10"/>
              </p:custDataLst>
            </p:nvPr>
          </p:nvSpPr>
          <p:spPr>
            <a:xfrm>
              <a:off x="6629850" y="1764058"/>
              <a:ext cx="1723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tx1"/>
                  </a:solidFill>
                  <a:latin typeface="Franklin Gothic Medium" panose="020B0603020102020204" charset="0"/>
                  <a:ea typeface="微软雅黑" panose="020B0503020204020204" pitchFamily="34" charset="-122"/>
                  <a:cs typeface="+mn-ea"/>
                  <a:sym typeface="+mn-lt"/>
                </a:rPr>
                <a:t>    </a:t>
              </a:r>
              <a:r>
                <a:rPr lang="zh-CN" altLang="en-US" sz="2400" b="1" dirty="0">
                  <a:solidFill>
                    <a:schemeClr val="tx1"/>
                  </a:solidFill>
                  <a:latin typeface="Franklin Gothic Medium" panose="020B0603020102020204" charset="0"/>
                  <a:ea typeface="微软雅黑" panose="020B0503020204020204" pitchFamily="34" charset="-122"/>
                  <a:cs typeface="+mn-ea"/>
                  <a:sym typeface="+mn-lt"/>
                </a:rPr>
                <a:t>技术介绍</a:t>
              </a:r>
            </a:p>
          </p:txBody>
        </p:sp>
      </p:grpSp>
      <p:grpSp>
        <p:nvGrpSpPr>
          <p:cNvPr id="26" name="组合 25"/>
          <p:cNvGrpSpPr/>
          <p:nvPr>
            <p:custDataLst>
              <p:tags r:id="rId2"/>
            </p:custDataLst>
          </p:nvPr>
        </p:nvGrpSpPr>
        <p:grpSpPr>
          <a:xfrm>
            <a:off x="6064637" y="4029327"/>
            <a:ext cx="2401197" cy="553786"/>
            <a:chOff x="5964735" y="1742464"/>
            <a:chExt cx="2401197" cy="553786"/>
          </a:xfrm>
        </p:grpSpPr>
        <p:grpSp>
          <p:nvGrpSpPr>
            <p:cNvPr id="27" name="组合 26"/>
            <p:cNvGrpSpPr/>
            <p:nvPr/>
          </p:nvGrpSpPr>
          <p:grpSpPr>
            <a:xfrm>
              <a:off x="5964735" y="1742464"/>
              <a:ext cx="612882" cy="553786"/>
              <a:chOff x="6107717" y="1249442"/>
              <a:chExt cx="707544" cy="639320"/>
            </a:xfrm>
          </p:grpSpPr>
          <p:sp>
            <p:nvSpPr>
              <p:cNvPr id="42" name="圆角矩形 41"/>
              <p:cNvSpPr/>
              <p:nvPr>
                <p:custDataLst>
                  <p:tags r:id="rId8"/>
                </p:custDataLst>
              </p:nvPr>
            </p:nvSpPr>
            <p:spPr>
              <a:xfrm>
                <a:off x="6175941" y="1249442"/>
                <a:ext cx="639320" cy="639320"/>
              </a:xfrm>
              <a:prstGeom prst="roundRect">
                <a:avLst/>
              </a:prstGeom>
              <a:gradFill>
                <a:gsLst>
                  <a:gs pos="0">
                    <a:srgbClr val="0070C0"/>
                  </a:gs>
                  <a:gs pos="100000">
                    <a:srgbClr val="005A9E"/>
                  </a:gs>
                </a:gsLst>
                <a:lin ang="2700000" scaled="0"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dirty="0">
                  <a:latin typeface="Franklin Gothic Medium" panose="020B0603020102020204" charset="0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7" name="文本框 46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6107717" y="1275541"/>
                <a:ext cx="666584" cy="604033"/>
              </a:xfrm>
              <a:prstGeom prst="rect">
                <a:avLst/>
              </a:prstGeom>
              <a:noFill/>
              <a:effectLst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  </a:t>
                </a:r>
                <a:r>
                  <a:rPr lang="en-US" altLang="zh-CN" sz="28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3</a:t>
                </a:r>
                <a:endPara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40" name="文本框 39"/>
            <p:cNvSpPr txBox="1"/>
            <p:nvPr>
              <p:custDataLst>
                <p:tags r:id="rId7"/>
              </p:custDataLst>
            </p:nvPr>
          </p:nvSpPr>
          <p:spPr>
            <a:xfrm>
              <a:off x="6950160" y="1795848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Franklin Gothic Medium" panose="020B0603020102020204" charset="0"/>
                  <a:ea typeface="微软雅黑" panose="020B0503020204020204" pitchFamily="34" charset="-122"/>
                  <a:cs typeface="+mn-ea"/>
                  <a:sym typeface="+mn-lt"/>
                </a:rPr>
                <a:t>计价定额</a:t>
              </a:r>
            </a:p>
          </p:txBody>
        </p:sp>
      </p:grpSp>
      <p:grpSp>
        <p:nvGrpSpPr>
          <p:cNvPr id="33" name="组合 32"/>
          <p:cNvGrpSpPr/>
          <p:nvPr>
            <p:custDataLst>
              <p:tags r:id="rId3"/>
            </p:custDataLst>
          </p:nvPr>
        </p:nvGrpSpPr>
        <p:grpSpPr>
          <a:xfrm>
            <a:off x="6064637" y="3153078"/>
            <a:ext cx="2401365" cy="553786"/>
            <a:chOff x="5964734" y="1742464"/>
            <a:chExt cx="2401365" cy="553786"/>
          </a:xfrm>
        </p:grpSpPr>
        <p:grpSp>
          <p:nvGrpSpPr>
            <p:cNvPr id="34" name="组合 33"/>
            <p:cNvGrpSpPr/>
            <p:nvPr/>
          </p:nvGrpSpPr>
          <p:grpSpPr>
            <a:xfrm>
              <a:off x="5964734" y="1742464"/>
              <a:ext cx="612881" cy="553786"/>
              <a:chOff x="6107718" y="1249442"/>
              <a:chExt cx="707543" cy="639320"/>
            </a:xfrm>
          </p:grpSpPr>
          <p:sp>
            <p:nvSpPr>
              <p:cNvPr id="36" name="圆角矩形 35"/>
              <p:cNvSpPr/>
              <p:nvPr>
                <p:custDataLst>
                  <p:tags r:id="rId5"/>
                </p:custDataLst>
              </p:nvPr>
            </p:nvSpPr>
            <p:spPr>
              <a:xfrm>
                <a:off x="6175941" y="1249442"/>
                <a:ext cx="639320" cy="639320"/>
              </a:xfrm>
              <a:prstGeom prst="roundRect">
                <a:avLst/>
              </a:prstGeom>
              <a:gradFill>
                <a:gsLst>
                  <a:gs pos="0">
                    <a:srgbClr val="0070C0"/>
                  </a:gs>
                  <a:gs pos="100000">
                    <a:srgbClr val="005A9E"/>
                  </a:gs>
                </a:gsLst>
                <a:lin ang="2700000" scaled="0"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dirty="0">
                  <a:latin typeface="Franklin Gothic Medium" panose="020B0603020102020204" charset="0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7" name="文本框 29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6107718" y="1275541"/>
                <a:ext cx="666584" cy="604033"/>
              </a:xfrm>
              <a:prstGeom prst="rect">
                <a:avLst/>
              </a:prstGeom>
              <a:noFill/>
              <a:effectLst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  </a:t>
                </a:r>
                <a:r>
                  <a:rPr lang="en-US" altLang="zh-CN" sz="28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2</a:t>
                </a:r>
                <a:endPara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35" name="文本框 42"/>
            <p:cNvSpPr txBox="1"/>
            <p:nvPr>
              <p:custDataLst>
                <p:tags r:id="rId4"/>
              </p:custDataLst>
            </p:nvPr>
          </p:nvSpPr>
          <p:spPr>
            <a:xfrm>
              <a:off x="6950327" y="1766327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400" b="1" dirty="0">
                  <a:solidFill>
                    <a:schemeClr val="tx1"/>
                  </a:solidFill>
                  <a:latin typeface="Franklin Gothic Medium" panose="020B0603020102020204" charset="0"/>
                  <a:ea typeface="微软雅黑" panose="020B0503020204020204" pitchFamily="34" charset="-122"/>
                  <a:cs typeface="+mn-ea"/>
                  <a:sym typeface="+mn-lt"/>
                </a:rPr>
                <a:t>案例应用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IMG_20190313_094901（前）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13"/>
          <a:stretch>
            <a:fillRect/>
          </a:stretch>
        </p:blipFill>
        <p:spPr>
          <a:xfrm>
            <a:off x="1879600" y="2278743"/>
            <a:ext cx="5695429" cy="27504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6" name="矩形 25"/>
          <p:cNvSpPr/>
          <p:nvPr/>
        </p:nvSpPr>
        <p:spPr>
          <a:xfrm>
            <a:off x="5031013" y="2299062"/>
            <a:ext cx="5331903" cy="2737165"/>
          </a:xfrm>
          <a:custGeom>
            <a:avLst/>
            <a:gdLst>
              <a:gd name="connsiteX0" fmla="*/ 0 w 5331903"/>
              <a:gd name="connsiteY0" fmla="*/ 0 h 2729362"/>
              <a:gd name="connsiteX1" fmla="*/ 5331903 w 5331903"/>
              <a:gd name="connsiteY1" fmla="*/ 0 h 2729362"/>
              <a:gd name="connsiteX2" fmla="*/ 5331903 w 5331903"/>
              <a:gd name="connsiteY2" fmla="*/ 2729362 h 2729362"/>
              <a:gd name="connsiteX3" fmla="*/ 0 w 5331903"/>
              <a:gd name="connsiteY3" fmla="*/ 2729362 h 2729362"/>
              <a:gd name="connsiteX4" fmla="*/ 0 w 5331903"/>
              <a:gd name="connsiteY4" fmla="*/ 0 h 2729362"/>
              <a:gd name="connsiteX0-1" fmla="*/ 0 w 5331903"/>
              <a:gd name="connsiteY0-2" fmla="*/ 7803 h 2737165"/>
              <a:gd name="connsiteX1-3" fmla="*/ 1108530 w 5331903"/>
              <a:gd name="connsiteY1-4" fmla="*/ 0 h 2737165"/>
              <a:gd name="connsiteX2-5" fmla="*/ 5331903 w 5331903"/>
              <a:gd name="connsiteY2-6" fmla="*/ 7803 h 2737165"/>
              <a:gd name="connsiteX3-7" fmla="*/ 5331903 w 5331903"/>
              <a:gd name="connsiteY3-8" fmla="*/ 2737165 h 2737165"/>
              <a:gd name="connsiteX4-9" fmla="*/ 0 w 5331903"/>
              <a:gd name="connsiteY4-10" fmla="*/ 2737165 h 2737165"/>
              <a:gd name="connsiteX5" fmla="*/ 0 w 5331903"/>
              <a:gd name="connsiteY5" fmla="*/ 7803 h 2737165"/>
              <a:gd name="connsiteX0-11" fmla="*/ 0 w 5331903"/>
              <a:gd name="connsiteY0-12" fmla="*/ 2737165 h 2737165"/>
              <a:gd name="connsiteX1-13" fmla="*/ 1108530 w 5331903"/>
              <a:gd name="connsiteY1-14" fmla="*/ 0 h 2737165"/>
              <a:gd name="connsiteX2-15" fmla="*/ 5331903 w 5331903"/>
              <a:gd name="connsiteY2-16" fmla="*/ 7803 h 2737165"/>
              <a:gd name="connsiteX3-17" fmla="*/ 5331903 w 5331903"/>
              <a:gd name="connsiteY3-18" fmla="*/ 2737165 h 2737165"/>
              <a:gd name="connsiteX4-19" fmla="*/ 0 w 5331903"/>
              <a:gd name="connsiteY4-20" fmla="*/ 2737165 h 273716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5331903" h="2737165">
                <a:moveTo>
                  <a:pt x="0" y="2737165"/>
                </a:moveTo>
                <a:lnTo>
                  <a:pt x="1108530" y="0"/>
                </a:lnTo>
                <a:lnTo>
                  <a:pt x="5331903" y="7803"/>
                </a:lnTo>
                <a:lnTo>
                  <a:pt x="5331903" y="2737165"/>
                </a:lnTo>
                <a:lnTo>
                  <a:pt x="0" y="2737165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100000">
                <a:srgbClr val="005A9E"/>
              </a:gs>
            </a:gsLst>
            <a:lin ang="5400000" scaled="0"/>
          </a:gra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6853653" y="3008644"/>
            <a:ext cx="1963492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Franklin Gothic Medium" panose="020B0603020102020204" charset="0"/>
                <a:ea typeface="微软雅黑" panose="020B0503020204020204" pitchFamily="34" charset="-122"/>
                <a:cs typeface="+mn-ea"/>
                <a:sym typeface="+mn-lt"/>
              </a:rPr>
              <a:t>PART 01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646420" y="3646805"/>
            <a:ext cx="48101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Franklin Gothic Medium" panose="020B0603020102020204" charset="0"/>
                <a:ea typeface="微软雅黑" panose="020B0503020204020204" pitchFamily="34" charset="-122"/>
                <a:cs typeface="+mn-ea"/>
                <a:sym typeface="+mn-lt"/>
              </a:rPr>
              <a:t>一、技术介绍</a:t>
            </a:r>
          </a:p>
        </p:txBody>
      </p:sp>
      <p:pic>
        <p:nvPicPr>
          <p:cNvPr id="11" name="图片 10" descr="2061583911002_.pic_hd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072"/>
          <a:stretch>
            <a:fillRect/>
          </a:stretch>
        </p:blipFill>
        <p:spPr>
          <a:xfrm>
            <a:off x="0" y="5079762"/>
            <a:ext cx="12192000" cy="177815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图片 141" descr="2061583911002_.pic_hd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072"/>
          <a:stretch>
            <a:fillRect/>
          </a:stretch>
        </p:blipFill>
        <p:spPr>
          <a:xfrm>
            <a:off x="0" y="5079762"/>
            <a:ext cx="12192000" cy="1778157"/>
          </a:xfrm>
          <a:prstGeom prst="rect">
            <a:avLst/>
          </a:prstGeom>
        </p:spPr>
      </p:pic>
      <p:sp>
        <p:nvSpPr>
          <p:cNvPr id="138" name="五边形 137"/>
          <p:cNvSpPr/>
          <p:nvPr/>
        </p:nvSpPr>
        <p:spPr>
          <a:xfrm>
            <a:off x="0" y="0"/>
            <a:ext cx="3729260" cy="813775"/>
          </a:xfrm>
          <a:prstGeom prst="homePlate">
            <a:avLst>
              <a:gd name="adj" fmla="val 62842"/>
            </a:avLst>
          </a:prstGeom>
          <a:gradFill>
            <a:gsLst>
              <a:gs pos="0">
                <a:srgbClr val="0070C0"/>
              </a:gs>
              <a:gs pos="100000">
                <a:srgbClr val="005A9E"/>
              </a:gs>
            </a:gsLst>
            <a:lin ang="5400000" scaled="0"/>
          </a:gradFill>
          <a:ln>
            <a:noFill/>
          </a:ln>
          <a:effectLst>
            <a:outerShdw blurRad="1270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9" name="矩形 3"/>
          <p:cNvSpPr>
            <a:spLocks noChangeArrowheads="1"/>
          </p:cNvSpPr>
          <p:nvPr/>
        </p:nvSpPr>
        <p:spPr bwMode="auto">
          <a:xfrm>
            <a:off x="79524" y="188935"/>
            <a:ext cx="1754629" cy="461657"/>
          </a:xfrm>
          <a:prstGeom prst="rect">
            <a:avLst/>
          </a:prstGeom>
          <a:noFill/>
          <a:ln>
            <a:noFill/>
          </a:ln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indent="0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 b="1" dirty="0">
                <a:solidFill>
                  <a:schemeClr val="bg1"/>
                </a:solidFill>
                <a:latin typeface="Franklin Gothic Medium" panose="020B0603020102020204" charset="0"/>
                <a:cs typeface="+mn-ea"/>
                <a:sym typeface="+mn-lt"/>
              </a:rPr>
              <a:t>1. </a:t>
            </a:r>
            <a:r>
              <a:rPr lang="zh-CN" altLang="en-US" sz="2400" b="1" dirty="0">
                <a:solidFill>
                  <a:schemeClr val="bg1"/>
                </a:solidFill>
                <a:latin typeface="Franklin Gothic Medium" panose="020B0603020102020204" charset="0"/>
                <a:cs typeface="+mn-ea"/>
                <a:sym typeface="+mn-lt"/>
              </a:rPr>
              <a:t>技术原理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11200" y="1231265"/>
            <a:ext cx="10431145" cy="29171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底泥洗脱技术的基本原理是“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两次分离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”：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sz="2000" dirty="0">
                <a:solidFill>
                  <a:schemeClr val="tx1"/>
                </a:solidFill>
                <a:ea typeface="宋体" panose="02010600030101010101" pitchFamily="2" charset="-122"/>
                <a:sym typeface="+mn-ea"/>
              </a:rPr>
              <a:t>一是在河床表层通过洗脱仓进行物理扰动，使底泥沉积物中的有机/无机复合体在湍流剪切作用下分离，无机大颗粒重力沉降、原位覆盖，有机细颗粒悬浮于水；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charset="0"/>
              <a:buChar char="n"/>
            </a:pPr>
            <a:r>
              <a:rPr lang="zh-CN" sz="2000" dirty="0">
                <a:solidFill>
                  <a:schemeClr val="tx1"/>
                </a:solidFill>
                <a:ea typeface="宋体" panose="02010600030101010101" pitchFamily="2" charset="-122"/>
                <a:sym typeface="+mn-ea"/>
              </a:rPr>
              <a:t>二是将洗脱仓中的污水抽吸、泵入絮凝槽道，投加絮凝剂将悬浮态污染物和水分子进行分离，分离后的清水回流河湖稀释、净化水体，槽道絮凝沉淀物由吸污车抽吸、转运至污泥处理点压滤。</a:t>
            </a:r>
            <a:endParaRPr lang="zh-CN" sz="200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indent="35560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endParaRPr lang="zh-CN" sz="2000" dirty="0">
              <a:solidFill>
                <a:schemeClr val="tx1"/>
              </a:solidFill>
              <a:ea typeface="宋体" panose="02010600030101010101" pitchFamily="2" charset="-122"/>
              <a:sym typeface="+mn-ea"/>
            </a:endParaRPr>
          </a:p>
        </p:txBody>
      </p:sp>
      <p:grpSp>
        <p:nvGrpSpPr>
          <p:cNvPr id="9" name="组合 8"/>
          <p:cNvGrpSpPr/>
          <p:nvPr/>
        </p:nvGrpSpPr>
        <p:grpSpPr>
          <a:xfrm flipH="1">
            <a:off x="940435" y="4290695"/>
            <a:ext cx="10202545" cy="1791335"/>
            <a:chOff x="2108" y="6705"/>
            <a:chExt cx="14471" cy="3327"/>
          </a:xfrm>
        </p:grpSpPr>
        <p:sp>
          <p:nvSpPr>
            <p:cNvPr id="14" name="矩形 13"/>
            <p:cNvSpPr/>
            <p:nvPr/>
          </p:nvSpPr>
          <p:spPr>
            <a:xfrm>
              <a:off x="2108" y="6742"/>
              <a:ext cx="2181" cy="1022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Franklin Gothic Medium" panose="020B0603020102020204" charset="0"/>
                  <a:ea typeface="微软雅黑" panose="020B0503020204020204" pitchFamily="34" charset="-122"/>
                  <a:cs typeface="仿宋" panose="02010609060101010101" pitchFamily="49" charset="-122"/>
                </a:rPr>
                <a:t>底</a:t>
              </a:r>
              <a:r>
                <a:rPr lang="en-US" altLang="zh-CN" sz="1200" b="1" dirty="0">
                  <a:solidFill>
                    <a:schemeClr val="bg1"/>
                  </a:solidFill>
                  <a:latin typeface="Franklin Gothic Medium" panose="020B0603020102020204" charset="0"/>
                  <a:ea typeface="微软雅黑" panose="020B0503020204020204" pitchFamily="34" charset="-122"/>
                  <a:cs typeface="仿宋" panose="02010609060101010101" pitchFamily="49" charset="-122"/>
                </a:rPr>
                <a:t> </a:t>
              </a:r>
              <a:r>
                <a:rPr lang="zh-CN" altLang="en-US" sz="1200" b="1" dirty="0">
                  <a:solidFill>
                    <a:schemeClr val="bg1"/>
                  </a:solidFill>
                  <a:latin typeface="Franklin Gothic Medium" panose="020B0603020102020204" charset="0"/>
                  <a:ea typeface="微软雅黑" panose="020B0503020204020204" pitchFamily="34" charset="-122"/>
                  <a:cs typeface="仿宋" panose="02010609060101010101" pitchFamily="49" charset="-122"/>
                </a:rPr>
                <a:t>泥</a:t>
              </a:r>
            </a:p>
          </p:txBody>
        </p:sp>
        <p:sp>
          <p:nvSpPr>
            <p:cNvPr id="5" name="矩形 4"/>
            <p:cNvSpPr/>
            <p:nvPr/>
          </p:nvSpPr>
          <p:spPr>
            <a:xfrm>
              <a:off x="5325" y="6752"/>
              <a:ext cx="2054" cy="101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dirty="0">
                  <a:latin typeface="Franklin Gothic Medium" panose="020B0603020102020204" charset="0"/>
                  <a:ea typeface="微软雅黑" panose="020B0503020204020204" pitchFamily="34" charset="-122"/>
                </a:rPr>
                <a:t>底泥分离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8430" y="6752"/>
              <a:ext cx="2053" cy="102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dirty="0">
                  <a:latin typeface="Franklin Gothic Medium" panose="020B0603020102020204" charset="0"/>
                  <a:ea typeface="微软雅黑" panose="020B0503020204020204" pitchFamily="34" charset="-122"/>
                </a:rPr>
                <a:t>泥水提升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11535" y="6705"/>
              <a:ext cx="2054" cy="102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dirty="0">
                  <a:latin typeface="Franklin Gothic Medium" panose="020B0603020102020204" charset="0"/>
                  <a:ea typeface="微软雅黑" panose="020B0503020204020204" pitchFamily="34" charset="-122"/>
                </a:rPr>
                <a:t>污水分离</a:t>
              </a:r>
            </a:p>
          </p:txBody>
        </p:sp>
        <p:sp>
          <p:nvSpPr>
            <p:cNvPr id="6" name="矩形 5"/>
            <p:cNvSpPr/>
            <p:nvPr/>
          </p:nvSpPr>
          <p:spPr>
            <a:xfrm>
              <a:off x="11525" y="8907"/>
              <a:ext cx="2053" cy="112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dirty="0">
                  <a:latin typeface="Franklin Gothic Medium" panose="020B0603020102020204" charset="0"/>
                  <a:ea typeface="微软雅黑" panose="020B0503020204020204" pitchFamily="34" charset="-122"/>
                </a:rPr>
                <a:t>污泥脱水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14523" y="6705"/>
              <a:ext cx="2056" cy="1021"/>
            </a:xfrm>
            <a:prstGeom prst="rect">
              <a:avLst/>
            </a:prstGeom>
            <a:solidFill>
              <a:srgbClr val="00C0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dirty="0">
                  <a:latin typeface="Franklin Gothic Medium" panose="020B0603020102020204" charset="0"/>
                  <a:ea typeface="微软雅黑" panose="020B0503020204020204" pitchFamily="34" charset="-122"/>
                </a:rPr>
                <a:t>清水还湖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14523" y="8907"/>
              <a:ext cx="2056" cy="1122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Franklin Gothic Medium" panose="020B0603020102020204" charset="0"/>
                  <a:ea typeface="微软雅黑" panose="020B0503020204020204" pitchFamily="34" charset="-122"/>
                </a:rPr>
                <a:t>污泥外运</a:t>
              </a:r>
            </a:p>
          </p:txBody>
        </p:sp>
        <p:sp>
          <p:nvSpPr>
            <p:cNvPr id="8" name="下箭头 7"/>
            <p:cNvSpPr/>
            <p:nvPr/>
          </p:nvSpPr>
          <p:spPr>
            <a:xfrm rot="16200000">
              <a:off x="4531" y="6777"/>
              <a:ext cx="536" cy="973"/>
            </a:xfrm>
            <a:prstGeom prst="downArrow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b="1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34" name="下箭头 33"/>
            <p:cNvSpPr/>
            <p:nvPr/>
          </p:nvSpPr>
          <p:spPr>
            <a:xfrm>
              <a:off x="5964" y="7906"/>
              <a:ext cx="606" cy="860"/>
            </a:xfrm>
            <a:prstGeom prst="downArrow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b="1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5326" y="8907"/>
              <a:ext cx="2054" cy="112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Franklin Gothic Medium" panose="020B0603020102020204" charset="0"/>
                  <a:ea typeface="微软雅黑" panose="020B0503020204020204" pitchFamily="34" charset="-122"/>
                </a:rPr>
                <a:t>无机大颗粒原位沉降</a:t>
              </a:r>
            </a:p>
          </p:txBody>
        </p:sp>
        <p:sp>
          <p:nvSpPr>
            <p:cNvPr id="10" name="下箭头 9"/>
            <p:cNvSpPr/>
            <p:nvPr/>
          </p:nvSpPr>
          <p:spPr>
            <a:xfrm rot="16200000">
              <a:off x="7596" y="6779"/>
              <a:ext cx="514" cy="948"/>
            </a:xfrm>
            <a:prstGeom prst="downArrow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b="1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11" name="下箭头 10"/>
            <p:cNvSpPr/>
            <p:nvPr/>
          </p:nvSpPr>
          <p:spPr>
            <a:xfrm rot="16200000">
              <a:off x="10706" y="6808"/>
              <a:ext cx="536" cy="913"/>
            </a:xfrm>
            <a:prstGeom prst="downArrow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b="1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39" name="下箭头 38"/>
            <p:cNvSpPr/>
            <p:nvPr/>
          </p:nvSpPr>
          <p:spPr>
            <a:xfrm rot="16200000">
              <a:off x="13756" y="6804"/>
              <a:ext cx="536" cy="897"/>
            </a:xfrm>
            <a:prstGeom prst="downArrow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b="1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40" name="下箭头 39"/>
            <p:cNvSpPr/>
            <p:nvPr/>
          </p:nvSpPr>
          <p:spPr>
            <a:xfrm>
              <a:off x="12175" y="7886"/>
              <a:ext cx="606" cy="860"/>
            </a:xfrm>
            <a:prstGeom prst="downArrow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b="1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41" name="下箭头 40"/>
            <p:cNvSpPr/>
            <p:nvPr/>
          </p:nvSpPr>
          <p:spPr>
            <a:xfrm rot="16200000">
              <a:off x="13756" y="9022"/>
              <a:ext cx="536" cy="899"/>
            </a:xfrm>
            <a:prstGeom prst="downArrow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b="1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252095" y="3235325"/>
            <a:ext cx="11939905" cy="32283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latin typeface="仿宋" panose="02010609060101010101" pitchFamily="49" charset="-122"/>
                <a:ea typeface="仿宋" panose="02010609060101010101" pitchFamily="49" charset="-122"/>
              </a:rPr>
              <a:t>  </a:t>
            </a:r>
          </a:p>
        </p:txBody>
      </p:sp>
      <p:sp>
        <p:nvSpPr>
          <p:cNvPr id="29" name="任意多边形 28"/>
          <p:cNvSpPr/>
          <p:nvPr/>
        </p:nvSpPr>
        <p:spPr>
          <a:xfrm>
            <a:off x="251460" y="4537075"/>
            <a:ext cx="11939905" cy="1994535"/>
          </a:xfrm>
          <a:custGeom>
            <a:avLst/>
            <a:gdLst>
              <a:gd name="connsiteX0" fmla="*/ 0 w 17889"/>
              <a:gd name="connsiteY0" fmla="*/ 0 h 2713"/>
              <a:gd name="connsiteX1" fmla="*/ 124 w 17889"/>
              <a:gd name="connsiteY1" fmla="*/ 0 h 2713"/>
              <a:gd name="connsiteX2" fmla="*/ 266 w 17889"/>
              <a:gd name="connsiteY2" fmla="*/ 29 h 2713"/>
              <a:gd name="connsiteX3" fmla="*/ 391 w 17889"/>
              <a:gd name="connsiteY3" fmla="*/ 74 h 2713"/>
              <a:gd name="connsiteX4" fmla="*/ 515 w 17889"/>
              <a:gd name="connsiteY4" fmla="*/ 149 h 2713"/>
              <a:gd name="connsiteX5" fmla="*/ 639 w 17889"/>
              <a:gd name="connsiteY5" fmla="*/ 193 h 2713"/>
              <a:gd name="connsiteX6" fmla="*/ 765 w 17889"/>
              <a:gd name="connsiteY6" fmla="*/ 223 h 2713"/>
              <a:gd name="connsiteX7" fmla="*/ 889 w 17889"/>
              <a:gd name="connsiteY7" fmla="*/ 283 h 2713"/>
              <a:gd name="connsiteX8" fmla="*/ 1013 w 17889"/>
              <a:gd name="connsiteY8" fmla="*/ 313 h 2713"/>
              <a:gd name="connsiteX9" fmla="*/ 1138 w 17889"/>
              <a:gd name="connsiteY9" fmla="*/ 342 h 2713"/>
              <a:gd name="connsiteX10" fmla="*/ 1280 w 17889"/>
              <a:gd name="connsiteY10" fmla="*/ 372 h 2713"/>
              <a:gd name="connsiteX11" fmla="*/ 1404 w 17889"/>
              <a:gd name="connsiteY11" fmla="*/ 372 h 2713"/>
              <a:gd name="connsiteX12" fmla="*/ 1547 w 17889"/>
              <a:gd name="connsiteY12" fmla="*/ 387 h 2713"/>
              <a:gd name="connsiteX13" fmla="*/ 1689 w 17889"/>
              <a:gd name="connsiteY13" fmla="*/ 402 h 2713"/>
              <a:gd name="connsiteX14" fmla="*/ 1849 w 17889"/>
              <a:gd name="connsiteY14" fmla="*/ 402 h 2713"/>
              <a:gd name="connsiteX15" fmla="*/ 1973 w 17889"/>
              <a:gd name="connsiteY15" fmla="*/ 402 h 2713"/>
              <a:gd name="connsiteX16" fmla="*/ 2116 w 17889"/>
              <a:gd name="connsiteY16" fmla="*/ 402 h 2713"/>
              <a:gd name="connsiteX17" fmla="*/ 2240 w 17889"/>
              <a:gd name="connsiteY17" fmla="*/ 402 h 2713"/>
              <a:gd name="connsiteX18" fmla="*/ 2364 w 17889"/>
              <a:gd name="connsiteY18" fmla="*/ 402 h 2713"/>
              <a:gd name="connsiteX19" fmla="*/ 2508 w 17889"/>
              <a:gd name="connsiteY19" fmla="*/ 402 h 2713"/>
              <a:gd name="connsiteX20" fmla="*/ 2632 w 17889"/>
              <a:gd name="connsiteY20" fmla="*/ 387 h 2713"/>
              <a:gd name="connsiteX21" fmla="*/ 2756 w 17889"/>
              <a:gd name="connsiteY21" fmla="*/ 372 h 2713"/>
              <a:gd name="connsiteX22" fmla="*/ 2881 w 17889"/>
              <a:gd name="connsiteY22" fmla="*/ 342 h 2713"/>
              <a:gd name="connsiteX23" fmla="*/ 3005 w 17889"/>
              <a:gd name="connsiteY23" fmla="*/ 342 h 2713"/>
              <a:gd name="connsiteX24" fmla="*/ 3129 w 17889"/>
              <a:gd name="connsiteY24" fmla="*/ 342 h 2713"/>
              <a:gd name="connsiteX25" fmla="*/ 3272 w 17889"/>
              <a:gd name="connsiteY25" fmla="*/ 342 h 2713"/>
              <a:gd name="connsiteX26" fmla="*/ 3432 w 17889"/>
              <a:gd name="connsiteY26" fmla="*/ 342 h 2713"/>
              <a:gd name="connsiteX27" fmla="*/ 3556 w 17889"/>
              <a:gd name="connsiteY27" fmla="*/ 342 h 2713"/>
              <a:gd name="connsiteX28" fmla="*/ 3698 w 17889"/>
              <a:gd name="connsiteY28" fmla="*/ 342 h 2713"/>
              <a:gd name="connsiteX29" fmla="*/ 3823 w 17889"/>
              <a:gd name="connsiteY29" fmla="*/ 342 h 2713"/>
              <a:gd name="connsiteX30" fmla="*/ 3947 w 17889"/>
              <a:gd name="connsiteY30" fmla="*/ 342 h 2713"/>
              <a:gd name="connsiteX31" fmla="*/ 4089 w 17889"/>
              <a:gd name="connsiteY31" fmla="*/ 342 h 2713"/>
              <a:gd name="connsiteX32" fmla="*/ 4232 w 17889"/>
              <a:gd name="connsiteY32" fmla="*/ 342 h 2713"/>
              <a:gd name="connsiteX33" fmla="*/ 4357 w 17889"/>
              <a:gd name="connsiteY33" fmla="*/ 342 h 2713"/>
              <a:gd name="connsiteX34" fmla="*/ 4481 w 17889"/>
              <a:gd name="connsiteY34" fmla="*/ 342 h 2713"/>
              <a:gd name="connsiteX35" fmla="*/ 4606 w 17889"/>
              <a:gd name="connsiteY35" fmla="*/ 372 h 2713"/>
              <a:gd name="connsiteX36" fmla="*/ 4730 w 17889"/>
              <a:gd name="connsiteY36" fmla="*/ 417 h 2713"/>
              <a:gd name="connsiteX37" fmla="*/ 4854 w 17889"/>
              <a:gd name="connsiteY37" fmla="*/ 447 h 2713"/>
              <a:gd name="connsiteX38" fmla="*/ 4979 w 17889"/>
              <a:gd name="connsiteY38" fmla="*/ 506 h 2713"/>
              <a:gd name="connsiteX39" fmla="*/ 5103 w 17889"/>
              <a:gd name="connsiteY39" fmla="*/ 536 h 2713"/>
              <a:gd name="connsiteX40" fmla="*/ 5263 w 17889"/>
              <a:gd name="connsiteY40" fmla="*/ 596 h 2713"/>
              <a:gd name="connsiteX41" fmla="*/ 5387 w 17889"/>
              <a:gd name="connsiteY41" fmla="*/ 626 h 2713"/>
              <a:gd name="connsiteX42" fmla="*/ 5530 w 17889"/>
              <a:gd name="connsiteY42" fmla="*/ 641 h 2713"/>
              <a:gd name="connsiteX43" fmla="*/ 5672 w 17889"/>
              <a:gd name="connsiteY43" fmla="*/ 655 h 2713"/>
              <a:gd name="connsiteX44" fmla="*/ 5796 w 17889"/>
              <a:gd name="connsiteY44" fmla="*/ 685 h 2713"/>
              <a:gd name="connsiteX45" fmla="*/ 5940 w 17889"/>
              <a:gd name="connsiteY45" fmla="*/ 685 h 2713"/>
              <a:gd name="connsiteX46" fmla="*/ 6064 w 17889"/>
              <a:gd name="connsiteY46" fmla="*/ 685 h 2713"/>
              <a:gd name="connsiteX47" fmla="*/ 6188 w 17889"/>
              <a:gd name="connsiteY47" fmla="*/ 685 h 2713"/>
              <a:gd name="connsiteX48" fmla="*/ 6348 w 17889"/>
              <a:gd name="connsiteY48" fmla="*/ 685 h 2713"/>
              <a:gd name="connsiteX49" fmla="*/ 6473 w 17889"/>
              <a:gd name="connsiteY49" fmla="*/ 685 h 2713"/>
              <a:gd name="connsiteX50" fmla="*/ 6597 w 17889"/>
              <a:gd name="connsiteY50" fmla="*/ 685 h 2713"/>
              <a:gd name="connsiteX51" fmla="*/ 6739 w 17889"/>
              <a:gd name="connsiteY51" fmla="*/ 685 h 2713"/>
              <a:gd name="connsiteX52" fmla="*/ 6864 w 17889"/>
              <a:gd name="connsiteY52" fmla="*/ 685 h 2713"/>
              <a:gd name="connsiteX53" fmla="*/ 6988 w 17889"/>
              <a:gd name="connsiteY53" fmla="*/ 685 h 2713"/>
              <a:gd name="connsiteX54" fmla="*/ 7130 w 17889"/>
              <a:gd name="connsiteY54" fmla="*/ 685 h 2713"/>
              <a:gd name="connsiteX55" fmla="*/ 7273 w 17889"/>
              <a:gd name="connsiteY55" fmla="*/ 685 h 2713"/>
              <a:gd name="connsiteX56" fmla="*/ 7426 w 17889"/>
              <a:gd name="connsiteY56" fmla="*/ 691 h 2713"/>
              <a:gd name="connsiteX57" fmla="*/ 7539 w 17889"/>
              <a:gd name="connsiteY57" fmla="*/ 700 h 2713"/>
              <a:gd name="connsiteX58" fmla="*/ 7678 w 17889"/>
              <a:gd name="connsiteY58" fmla="*/ 702 h 2713"/>
              <a:gd name="connsiteX59" fmla="*/ 7824 w 17889"/>
              <a:gd name="connsiteY59" fmla="*/ 715 h 2713"/>
              <a:gd name="connsiteX60" fmla="*/ 7966 w 17889"/>
              <a:gd name="connsiteY60" fmla="*/ 715 h 2713"/>
              <a:gd name="connsiteX61" fmla="*/ 8090 w 17889"/>
              <a:gd name="connsiteY61" fmla="*/ 715 h 2713"/>
              <a:gd name="connsiteX62" fmla="*/ 8234 w 17889"/>
              <a:gd name="connsiteY62" fmla="*/ 715 h 2713"/>
              <a:gd name="connsiteX63" fmla="*/ 8358 w 17889"/>
              <a:gd name="connsiteY63" fmla="*/ 715 h 2713"/>
              <a:gd name="connsiteX64" fmla="*/ 8482 w 17889"/>
              <a:gd name="connsiteY64" fmla="*/ 715 h 2713"/>
              <a:gd name="connsiteX65" fmla="*/ 8607 w 17889"/>
              <a:gd name="connsiteY65" fmla="*/ 715 h 2713"/>
              <a:gd name="connsiteX66" fmla="*/ 8749 w 17889"/>
              <a:gd name="connsiteY66" fmla="*/ 715 h 2713"/>
              <a:gd name="connsiteX67" fmla="*/ 8873 w 17889"/>
              <a:gd name="connsiteY67" fmla="*/ 700 h 2713"/>
              <a:gd name="connsiteX68" fmla="*/ 8998 w 17889"/>
              <a:gd name="connsiteY68" fmla="*/ 700 h 2713"/>
              <a:gd name="connsiteX69" fmla="*/ 9140 w 17889"/>
              <a:gd name="connsiteY69" fmla="*/ 685 h 2713"/>
              <a:gd name="connsiteX70" fmla="*/ 9268 w 17889"/>
              <a:gd name="connsiteY70" fmla="*/ 676 h 2713"/>
              <a:gd name="connsiteX71" fmla="*/ 9389 w 17889"/>
              <a:gd name="connsiteY71" fmla="*/ 655 h 2713"/>
              <a:gd name="connsiteX72" fmla="*/ 9531 w 17889"/>
              <a:gd name="connsiteY72" fmla="*/ 611 h 2713"/>
              <a:gd name="connsiteX73" fmla="*/ 9709 w 17889"/>
              <a:gd name="connsiteY73" fmla="*/ 551 h 2713"/>
              <a:gd name="connsiteX74" fmla="*/ 9833 w 17889"/>
              <a:gd name="connsiteY74" fmla="*/ 506 h 2713"/>
              <a:gd name="connsiteX75" fmla="*/ 9993 w 17889"/>
              <a:gd name="connsiteY75" fmla="*/ 492 h 2713"/>
              <a:gd name="connsiteX76" fmla="*/ 10136 w 17889"/>
              <a:gd name="connsiteY76" fmla="*/ 447 h 2713"/>
              <a:gd name="connsiteX77" fmla="*/ 10260 w 17889"/>
              <a:gd name="connsiteY77" fmla="*/ 432 h 2713"/>
              <a:gd name="connsiteX78" fmla="*/ 10384 w 17889"/>
              <a:gd name="connsiteY78" fmla="*/ 417 h 2713"/>
              <a:gd name="connsiteX79" fmla="*/ 10510 w 17889"/>
              <a:gd name="connsiteY79" fmla="*/ 402 h 2713"/>
              <a:gd name="connsiteX80" fmla="*/ 10634 w 17889"/>
              <a:gd name="connsiteY80" fmla="*/ 387 h 2713"/>
              <a:gd name="connsiteX81" fmla="*/ 10794 w 17889"/>
              <a:gd name="connsiteY81" fmla="*/ 357 h 2713"/>
              <a:gd name="connsiteX82" fmla="*/ 10919 w 17889"/>
              <a:gd name="connsiteY82" fmla="*/ 342 h 2713"/>
              <a:gd name="connsiteX83" fmla="*/ 11061 w 17889"/>
              <a:gd name="connsiteY83" fmla="*/ 328 h 2713"/>
              <a:gd name="connsiteX84" fmla="*/ 11203 w 17889"/>
              <a:gd name="connsiteY84" fmla="*/ 328 h 2713"/>
              <a:gd name="connsiteX85" fmla="*/ 11345 w 17889"/>
              <a:gd name="connsiteY85" fmla="*/ 328 h 2713"/>
              <a:gd name="connsiteX86" fmla="*/ 11488 w 17889"/>
              <a:gd name="connsiteY86" fmla="*/ 328 h 2713"/>
              <a:gd name="connsiteX87" fmla="*/ 11612 w 17889"/>
              <a:gd name="connsiteY87" fmla="*/ 328 h 2713"/>
              <a:gd name="connsiteX88" fmla="*/ 11754 w 17889"/>
              <a:gd name="connsiteY88" fmla="*/ 328 h 2713"/>
              <a:gd name="connsiteX89" fmla="*/ 11878 w 17889"/>
              <a:gd name="connsiteY89" fmla="*/ 328 h 2713"/>
              <a:gd name="connsiteX90" fmla="*/ 12003 w 17889"/>
              <a:gd name="connsiteY90" fmla="*/ 328 h 2713"/>
              <a:gd name="connsiteX91" fmla="*/ 12163 w 17889"/>
              <a:gd name="connsiteY91" fmla="*/ 328 h 2713"/>
              <a:gd name="connsiteX92" fmla="*/ 12287 w 17889"/>
              <a:gd name="connsiteY92" fmla="*/ 328 h 2713"/>
              <a:gd name="connsiteX93" fmla="*/ 12412 w 17889"/>
              <a:gd name="connsiteY93" fmla="*/ 328 h 2713"/>
              <a:gd name="connsiteX94" fmla="*/ 12536 w 17889"/>
              <a:gd name="connsiteY94" fmla="*/ 328 h 2713"/>
              <a:gd name="connsiteX95" fmla="*/ 12678 w 17889"/>
              <a:gd name="connsiteY95" fmla="*/ 342 h 2713"/>
              <a:gd name="connsiteX96" fmla="*/ 12804 w 17889"/>
              <a:gd name="connsiteY96" fmla="*/ 387 h 2713"/>
              <a:gd name="connsiteX97" fmla="*/ 12928 w 17889"/>
              <a:gd name="connsiteY97" fmla="*/ 432 h 2713"/>
              <a:gd name="connsiteX98" fmla="*/ 13093 w 17889"/>
              <a:gd name="connsiteY98" fmla="*/ 503 h 2713"/>
              <a:gd name="connsiteX99" fmla="*/ 13247 w 17889"/>
              <a:gd name="connsiteY99" fmla="*/ 551 h 2713"/>
              <a:gd name="connsiteX100" fmla="*/ 13373 w 17889"/>
              <a:gd name="connsiteY100" fmla="*/ 596 h 2713"/>
              <a:gd name="connsiteX101" fmla="*/ 13497 w 17889"/>
              <a:gd name="connsiteY101" fmla="*/ 641 h 2713"/>
              <a:gd name="connsiteX102" fmla="*/ 13626 w 17889"/>
              <a:gd name="connsiteY102" fmla="*/ 680 h 2713"/>
              <a:gd name="connsiteX103" fmla="*/ 13764 w 17889"/>
              <a:gd name="connsiteY103" fmla="*/ 730 h 2713"/>
              <a:gd name="connsiteX104" fmla="*/ 13888 w 17889"/>
              <a:gd name="connsiteY104" fmla="*/ 781 h 2713"/>
              <a:gd name="connsiteX105" fmla="*/ 14012 w 17889"/>
              <a:gd name="connsiteY105" fmla="*/ 819 h 2713"/>
              <a:gd name="connsiteX106" fmla="*/ 14132 w 17889"/>
              <a:gd name="connsiteY106" fmla="*/ 863 h 2713"/>
              <a:gd name="connsiteX107" fmla="*/ 14279 w 17889"/>
              <a:gd name="connsiteY107" fmla="*/ 909 h 2713"/>
              <a:gd name="connsiteX108" fmla="*/ 14458 w 17889"/>
              <a:gd name="connsiteY108" fmla="*/ 972 h 2713"/>
              <a:gd name="connsiteX109" fmla="*/ 14599 w 17889"/>
              <a:gd name="connsiteY109" fmla="*/ 1013 h 2713"/>
              <a:gd name="connsiteX110" fmla="*/ 14759 w 17889"/>
              <a:gd name="connsiteY110" fmla="*/ 1058 h 2713"/>
              <a:gd name="connsiteX111" fmla="*/ 14920 w 17889"/>
              <a:gd name="connsiteY111" fmla="*/ 1088 h 2713"/>
              <a:gd name="connsiteX112" fmla="*/ 15098 w 17889"/>
              <a:gd name="connsiteY112" fmla="*/ 1132 h 2713"/>
              <a:gd name="connsiteX113" fmla="*/ 15222 w 17889"/>
              <a:gd name="connsiteY113" fmla="*/ 1162 h 2713"/>
              <a:gd name="connsiteX114" fmla="*/ 15364 w 17889"/>
              <a:gd name="connsiteY114" fmla="*/ 1192 h 2713"/>
              <a:gd name="connsiteX115" fmla="*/ 15523 w 17889"/>
              <a:gd name="connsiteY115" fmla="*/ 1222 h 2713"/>
              <a:gd name="connsiteX116" fmla="*/ 15649 w 17889"/>
              <a:gd name="connsiteY116" fmla="*/ 1252 h 2713"/>
              <a:gd name="connsiteX117" fmla="*/ 15791 w 17889"/>
              <a:gd name="connsiteY117" fmla="*/ 1296 h 2713"/>
              <a:gd name="connsiteX118" fmla="*/ 15915 w 17889"/>
              <a:gd name="connsiteY118" fmla="*/ 1326 h 2713"/>
              <a:gd name="connsiteX119" fmla="*/ 16128 w 17889"/>
              <a:gd name="connsiteY119" fmla="*/ 1386 h 2713"/>
              <a:gd name="connsiteX120" fmla="*/ 16252 w 17889"/>
              <a:gd name="connsiteY120" fmla="*/ 1415 h 2713"/>
              <a:gd name="connsiteX121" fmla="*/ 16413 w 17889"/>
              <a:gd name="connsiteY121" fmla="*/ 1460 h 2713"/>
              <a:gd name="connsiteX122" fmla="*/ 16537 w 17889"/>
              <a:gd name="connsiteY122" fmla="*/ 1490 h 2713"/>
              <a:gd name="connsiteX123" fmla="*/ 16697 w 17889"/>
              <a:gd name="connsiteY123" fmla="*/ 1520 h 2713"/>
              <a:gd name="connsiteX124" fmla="*/ 16855 w 17889"/>
              <a:gd name="connsiteY124" fmla="*/ 1561 h 2713"/>
              <a:gd name="connsiteX125" fmla="*/ 16982 w 17889"/>
              <a:gd name="connsiteY125" fmla="*/ 1595 h 2713"/>
              <a:gd name="connsiteX126" fmla="*/ 17106 w 17889"/>
              <a:gd name="connsiteY126" fmla="*/ 1624 h 2713"/>
              <a:gd name="connsiteX127" fmla="*/ 17248 w 17889"/>
              <a:gd name="connsiteY127" fmla="*/ 1669 h 2713"/>
              <a:gd name="connsiteX128" fmla="*/ 17444 w 17889"/>
              <a:gd name="connsiteY128" fmla="*/ 1744 h 2713"/>
              <a:gd name="connsiteX129" fmla="*/ 17569 w 17889"/>
              <a:gd name="connsiteY129" fmla="*/ 1803 h 2713"/>
              <a:gd name="connsiteX130" fmla="*/ 17693 w 17889"/>
              <a:gd name="connsiteY130" fmla="*/ 1833 h 2713"/>
              <a:gd name="connsiteX131" fmla="*/ 17817 w 17889"/>
              <a:gd name="connsiteY131" fmla="*/ 1923 h 2713"/>
              <a:gd name="connsiteX132" fmla="*/ 17871 w 17889"/>
              <a:gd name="connsiteY132" fmla="*/ 2027 h 2713"/>
              <a:gd name="connsiteX133" fmla="*/ 17889 w 17889"/>
              <a:gd name="connsiteY133" fmla="*/ 2131 h 2713"/>
              <a:gd name="connsiteX134" fmla="*/ 17889 w 17889"/>
              <a:gd name="connsiteY134" fmla="*/ 2713 h 2713"/>
              <a:gd name="connsiteX135" fmla="*/ 0 w 17889"/>
              <a:gd name="connsiteY135" fmla="*/ 2593 h 2713"/>
              <a:gd name="connsiteX136" fmla="*/ 0 w 17889"/>
              <a:gd name="connsiteY136" fmla="*/ 0 h 2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17889" h="2713">
                <a:moveTo>
                  <a:pt x="0" y="0"/>
                </a:moveTo>
                <a:lnTo>
                  <a:pt x="124" y="0"/>
                </a:lnTo>
                <a:lnTo>
                  <a:pt x="266" y="29"/>
                </a:lnTo>
                <a:lnTo>
                  <a:pt x="391" y="74"/>
                </a:lnTo>
                <a:lnTo>
                  <a:pt x="515" y="149"/>
                </a:lnTo>
                <a:lnTo>
                  <a:pt x="639" y="193"/>
                </a:lnTo>
                <a:lnTo>
                  <a:pt x="765" y="223"/>
                </a:lnTo>
                <a:lnTo>
                  <a:pt x="889" y="283"/>
                </a:lnTo>
                <a:lnTo>
                  <a:pt x="1013" y="313"/>
                </a:lnTo>
                <a:lnTo>
                  <a:pt x="1138" y="342"/>
                </a:lnTo>
                <a:lnTo>
                  <a:pt x="1280" y="372"/>
                </a:lnTo>
                <a:lnTo>
                  <a:pt x="1404" y="372"/>
                </a:lnTo>
                <a:lnTo>
                  <a:pt x="1547" y="387"/>
                </a:lnTo>
                <a:lnTo>
                  <a:pt x="1689" y="402"/>
                </a:lnTo>
                <a:lnTo>
                  <a:pt x="1849" y="402"/>
                </a:lnTo>
                <a:lnTo>
                  <a:pt x="1973" y="402"/>
                </a:lnTo>
                <a:lnTo>
                  <a:pt x="2116" y="402"/>
                </a:lnTo>
                <a:lnTo>
                  <a:pt x="2240" y="402"/>
                </a:lnTo>
                <a:lnTo>
                  <a:pt x="2364" y="402"/>
                </a:lnTo>
                <a:lnTo>
                  <a:pt x="2508" y="402"/>
                </a:lnTo>
                <a:lnTo>
                  <a:pt x="2632" y="387"/>
                </a:lnTo>
                <a:lnTo>
                  <a:pt x="2756" y="372"/>
                </a:lnTo>
                <a:lnTo>
                  <a:pt x="2881" y="342"/>
                </a:lnTo>
                <a:lnTo>
                  <a:pt x="3005" y="342"/>
                </a:lnTo>
                <a:lnTo>
                  <a:pt x="3129" y="342"/>
                </a:lnTo>
                <a:lnTo>
                  <a:pt x="3272" y="342"/>
                </a:lnTo>
                <a:lnTo>
                  <a:pt x="3432" y="342"/>
                </a:lnTo>
                <a:lnTo>
                  <a:pt x="3556" y="342"/>
                </a:lnTo>
                <a:lnTo>
                  <a:pt x="3698" y="342"/>
                </a:lnTo>
                <a:lnTo>
                  <a:pt x="3823" y="342"/>
                </a:lnTo>
                <a:lnTo>
                  <a:pt x="3947" y="342"/>
                </a:lnTo>
                <a:lnTo>
                  <a:pt x="4089" y="342"/>
                </a:lnTo>
                <a:lnTo>
                  <a:pt x="4232" y="342"/>
                </a:lnTo>
                <a:lnTo>
                  <a:pt x="4357" y="342"/>
                </a:lnTo>
                <a:lnTo>
                  <a:pt x="4481" y="342"/>
                </a:lnTo>
                <a:lnTo>
                  <a:pt x="4606" y="372"/>
                </a:lnTo>
                <a:lnTo>
                  <a:pt x="4730" y="417"/>
                </a:lnTo>
                <a:lnTo>
                  <a:pt x="4854" y="447"/>
                </a:lnTo>
                <a:lnTo>
                  <a:pt x="4979" y="506"/>
                </a:lnTo>
                <a:lnTo>
                  <a:pt x="5103" y="536"/>
                </a:lnTo>
                <a:lnTo>
                  <a:pt x="5263" y="596"/>
                </a:lnTo>
                <a:lnTo>
                  <a:pt x="5387" y="626"/>
                </a:lnTo>
                <a:lnTo>
                  <a:pt x="5530" y="641"/>
                </a:lnTo>
                <a:lnTo>
                  <a:pt x="5672" y="655"/>
                </a:lnTo>
                <a:lnTo>
                  <a:pt x="5796" y="685"/>
                </a:lnTo>
                <a:lnTo>
                  <a:pt x="5940" y="685"/>
                </a:lnTo>
                <a:lnTo>
                  <a:pt x="6064" y="685"/>
                </a:lnTo>
                <a:lnTo>
                  <a:pt x="6188" y="685"/>
                </a:lnTo>
                <a:lnTo>
                  <a:pt x="6348" y="685"/>
                </a:lnTo>
                <a:lnTo>
                  <a:pt x="6473" y="685"/>
                </a:lnTo>
                <a:lnTo>
                  <a:pt x="6597" y="685"/>
                </a:lnTo>
                <a:lnTo>
                  <a:pt x="6739" y="685"/>
                </a:lnTo>
                <a:lnTo>
                  <a:pt x="6864" y="685"/>
                </a:lnTo>
                <a:lnTo>
                  <a:pt x="6988" y="685"/>
                </a:lnTo>
                <a:lnTo>
                  <a:pt x="7130" y="685"/>
                </a:lnTo>
                <a:lnTo>
                  <a:pt x="7273" y="685"/>
                </a:lnTo>
                <a:lnTo>
                  <a:pt x="7426" y="691"/>
                </a:lnTo>
                <a:lnTo>
                  <a:pt x="7539" y="700"/>
                </a:lnTo>
                <a:lnTo>
                  <a:pt x="7678" y="702"/>
                </a:lnTo>
                <a:lnTo>
                  <a:pt x="7824" y="715"/>
                </a:lnTo>
                <a:lnTo>
                  <a:pt x="7966" y="715"/>
                </a:lnTo>
                <a:lnTo>
                  <a:pt x="8090" y="715"/>
                </a:lnTo>
                <a:lnTo>
                  <a:pt x="8234" y="715"/>
                </a:lnTo>
                <a:lnTo>
                  <a:pt x="8358" y="715"/>
                </a:lnTo>
                <a:lnTo>
                  <a:pt x="8482" y="715"/>
                </a:lnTo>
                <a:lnTo>
                  <a:pt x="8607" y="715"/>
                </a:lnTo>
                <a:lnTo>
                  <a:pt x="8749" y="715"/>
                </a:lnTo>
                <a:lnTo>
                  <a:pt x="8873" y="700"/>
                </a:lnTo>
                <a:lnTo>
                  <a:pt x="8998" y="700"/>
                </a:lnTo>
                <a:lnTo>
                  <a:pt x="9140" y="685"/>
                </a:lnTo>
                <a:lnTo>
                  <a:pt x="9268" y="676"/>
                </a:lnTo>
                <a:lnTo>
                  <a:pt x="9389" y="655"/>
                </a:lnTo>
                <a:lnTo>
                  <a:pt x="9531" y="611"/>
                </a:lnTo>
                <a:lnTo>
                  <a:pt x="9709" y="551"/>
                </a:lnTo>
                <a:lnTo>
                  <a:pt x="9833" y="506"/>
                </a:lnTo>
                <a:lnTo>
                  <a:pt x="9993" y="492"/>
                </a:lnTo>
                <a:lnTo>
                  <a:pt x="10136" y="447"/>
                </a:lnTo>
                <a:lnTo>
                  <a:pt x="10260" y="432"/>
                </a:lnTo>
                <a:lnTo>
                  <a:pt x="10384" y="417"/>
                </a:lnTo>
                <a:lnTo>
                  <a:pt x="10510" y="402"/>
                </a:lnTo>
                <a:lnTo>
                  <a:pt x="10634" y="387"/>
                </a:lnTo>
                <a:lnTo>
                  <a:pt x="10794" y="357"/>
                </a:lnTo>
                <a:lnTo>
                  <a:pt x="10919" y="342"/>
                </a:lnTo>
                <a:lnTo>
                  <a:pt x="11061" y="328"/>
                </a:lnTo>
                <a:lnTo>
                  <a:pt x="11203" y="328"/>
                </a:lnTo>
                <a:lnTo>
                  <a:pt x="11345" y="328"/>
                </a:lnTo>
                <a:lnTo>
                  <a:pt x="11488" y="328"/>
                </a:lnTo>
                <a:lnTo>
                  <a:pt x="11612" y="328"/>
                </a:lnTo>
                <a:lnTo>
                  <a:pt x="11754" y="328"/>
                </a:lnTo>
                <a:lnTo>
                  <a:pt x="11878" y="328"/>
                </a:lnTo>
                <a:lnTo>
                  <a:pt x="12003" y="328"/>
                </a:lnTo>
                <a:lnTo>
                  <a:pt x="12163" y="328"/>
                </a:lnTo>
                <a:lnTo>
                  <a:pt x="12287" y="328"/>
                </a:lnTo>
                <a:lnTo>
                  <a:pt x="12412" y="328"/>
                </a:lnTo>
                <a:lnTo>
                  <a:pt x="12536" y="328"/>
                </a:lnTo>
                <a:lnTo>
                  <a:pt x="12678" y="342"/>
                </a:lnTo>
                <a:lnTo>
                  <a:pt x="12804" y="387"/>
                </a:lnTo>
                <a:lnTo>
                  <a:pt x="12928" y="432"/>
                </a:lnTo>
                <a:lnTo>
                  <a:pt x="13093" y="503"/>
                </a:lnTo>
                <a:lnTo>
                  <a:pt x="13247" y="551"/>
                </a:lnTo>
                <a:lnTo>
                  <a:pt x="13373" y="596"/>
                </a:lnTo>
                <a:lnTo>
                  <a:pt x="13497" y="641"/>
                </a:lnTo>
                <a:lnTo>
                  <a:pt x="13626" y="680"/>
                </a:lnTo>
                <a:lnTo>
                  <a:pt x="13764" y="730"/>
                </a:lnTo>
                <a:lnTo>
                  <a:pt x="13888" y="781"/>
                </a:lnTo>
                <a:lnTo>
                  <a:pt x="14012" y="819"/>
                </a:lnTo>
                <a:lnTo>
                  <a:pt x="14132" y="863"/>
                </a:lnTo>
                <a:lnTo>
                  <a:pt x="14279" y="909"/>
                </a:lnTo>
                <a:lnTo>
                  <a:pt x="14458" y="972"/>
                </a:lnTo>
                <a:lnTo>
                  <a:pt x="14599" y="1013"/>
                </a:lnTo>
                <a:lnTo>
                  <a:pt x="14759" y="1058"/>
                </a:lnTo>
                <a:lnTo>
                  <a:pt x="14920" y="1088"/>
                </a:lnTo>
                <a:lnTo>
                  <a:pt x="15098" y="1132"/>
                </a:lnTo>
                <a:lnTo>
                  <a:pt x="15222" y="1162"/>
                </a:lnTo>
                <a:lnTo>
                  <a:pt x="15364" y="1192"/>
                </a:lnTo>
                <a:lnTo>
                  <a:pt x="15523" y="1222"/>
                </a:lnTo>
                <a:lnTo>
                  <a:pt x="15649" y="1252"/>
                </a:lnTo>
                <a:lnTo>
                  <a:pt x="15791" y="1296"/>
                </a:lnTo>
                <a:lnTo>
                  <a:pt x="15915" y="1326"/>
                </a:lnTo>
                <a:lnTo>
                  <a:pt x="16128" y="1386"/>
                </a:lnTo>
                <a:lnTo>
                  <a:pt x="16252" y="1415"/>
                </a:lnTo>
                <a:lnTo>
                  <a:pt x="16413" y="1460"/>
                </a:lnTo>
                <a:lnTo>
                  <a:pt x="16537" y="1490"/>
                </a:lnTo>
                <a:lnTo>
                  <a:pt x="16697" y="1520"/>
                </a:lnTo>
                <a:lnTo>
                  <a:pt x="16855" y="1561"/>
                </a:lnTo>
                <a:lnTo>
                  <a:pt x="16982" y="1595"/>
                </a:lnTo>
                <a:lnTo>
                  <a:pt x="17106" y="1624"/>
                </a:lnTo>
                <a:lnTo>
                  <a:pt x="17248" y="1669"/>
                </a:lnTo>
                <a:lnTo>
                  <a:pt x="17444" y="1744"/>
                </a:lnTo>
                <a:lnTo>
                  <a:pt x="17569" y="1803"/>
                </a:lnTo>
                <a:lnTo>
                  <a:pt x="17693" y="1833"/>
                </a:lnTo>
                <a:lnTo>
                  <a:pt x="17817" y="1923"/>
                </a:lnTo>
                <a:lnTo>
                  <a:pt x="17871" y="2027"/>
                </a:lnTo>
                <a:lnTo>
                  <a:pt x="17889" y="2131"/>
                </a:lnTo>
                <a:lnTo>
                  <a:pt x="17889" y="2713"/>
                </a:lnTo>
                <a:lnTo>
                  <a:pt x="0" y="2593"/>
                </a:lnTo>
                <a:lnTo>
                  <a:pt x="0" y="0"/>
                </a:lnTo>
                <a:close/>
              </a:path>
            </a:pathLst>
          </a:custGeom>
          <a:solidFill>
            <a:srgbClr val="AC8200"/>
          </a:solidFill>
          <a:ln cap="sq">
            <a:noFill/>
            <a:beve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  <p:sp>
        <p:nvSpPr>
          <p:cNvPr id="30" name="任意多边形 29"/>
          <p:cNvSpPr/>
          <p:nvPr/>
        </p:nvSpPr>
        <p:spPr>
          <a:xfrm>
            <a:off x="251460" y="4466590"/>
            <a:ext cx="11939270" cy="1617980"/>
          </a:xfrm>
          <a:custGeom>
            <a:avLst/>
            <a:gdLst>
              <a:gd name="connsiteX0" fmla="*/ 26 w 18305"/>
              <a:gd name="connsiteY0" fmla="*/ 150 h 2548"/>
              <a:gd name="connsiteX1" fmla="*/ 141 w 18305"/>
              <a:gd name="connsiteY1" fmla="*/ 194 h 2548"/>
              <a:gd name="connsiteX2" fmla="*/ 256 w 18305"/>
              <a:gd name="connsiteY2" fmla="*/ 240 h 2548"/>
              <a:gd name="connsiteX3" fmla="*/ 370 w 18305"/>
              <a:gd name="connsiteY3" fmla="*/ 270 h 2548"/>
              <a:gd name="connsiteX4" fmla="*/ 485 w 18305"/>
              <a:gd name="connsiteY4" fmla="*/ 360 h 2548"/>
              <a:gd name="connsiteX5" fmla="*/ 600 w 18305"/>
              <a:gd name="connsiteY5" fmla="*/ 494 h 2548"/>
              <a:gd name="connsiteX6" fmla="*/ 715 w 18305"/>
              <a:gd name="connsiteY6" fmla="*/ 539 h 2548"/>
              <a:gd name="connsiteX7" fmla="*/ 831 w 18305"/>
              <a:gd name="connsiteY7" fmla="*/ 584 h 2548"/>
              <a:gd name="connsiteX8" fmla="*/ 946 w 18305"/>
              <a:gd name="connsiteY8" fmla="*/ 629 h 2548"/>
              <a:gd name="connsiteX9" fmla="*/ 1061 w 18305"/>
              <a:gd name="connsiteY9" fmla="*/ 644 h 2548"/>
              <a:gd name="connsiteX10" fmla="*/ 1175 w 18305"/>
              <a:gd name="connsiteY10" fmla="*/ 644 h 2548"/>
              <a:gd name="connsiteX11" fmla="*/ 1290 w 18305"/>
              <a:gd name="connsiteY11" fmla="*/ 644 h 2548"/>
              <a:gd name="connsiteX12" fmla="*/ 1405 w 18305"/>
              <a:gd name="connsiteY12" fmla="*/ 674 h 2548"/>
              <a:gd name="connsiteX13" fmla="*/ 1521 w 18305"/>
              <a:gd name="connsiteY13" fmla="*/ 689 h 2548"/>
              <a:gd name="connsiteX14" fmla="*/ 1635 w 18305"/>
              <a:gd name="connsiteY14" fmla="*/ 719 h 2548"/>
              <a:gd name="connsiteX15" fmla="*/ 1751 w 18305"/>
              <a:gd name="connsiteY15" fmla="*/ 734 h 2548"/>
              <a:gd name="connsiteX16" fmla="*/ 1864 w 18305"/>
              <a:gd name="connsiteY16" fmla="*/ 734 h 2548"/>
              <a:gd name="connsiteX17" fmla="*/ 1980 w 18305"/>
              <a:gd name="connsiteY17" fmla="*/ 734 h 2548"/>
              <a:gd name="connsiteX18" fmla="*/ 2095 w 18305"/>
              <a:gd name="connsiteY18" fmla="*/ 734 h 2548"/>
              <a:gd name="connsiteX19" fmla="*/ 2209 w 18305"/>
              <a:gd name="connsiteY19" fmla="*/ 734 h 2548"/>
              <a:gd name="connsiteX20" fmla="*/ 2337 w 18305"/>
              <a:gd name="connsiteY20" fmla="*/ 734 h 2548"/>
              <a:gd name="connsiteX21" fmla="*/ 2453 w 18305"/>
              <a:gd name="connsiteY21" fmla="*/ 734 h 2548"/>
              <a:gd name="connsiteX22" fmla="*/ 2566 w 18305"/>
              <a:gd name="connsiteY22" fmla="*/ 734 h 2548"/>
              <a:gd name="connsiteX23" fmla="*/ 2682 w 18305"/>
              <a:gd name="connsiteY23" fmla="*/ 764 h 2548"/>
              <a:gd name="connsiteX24" fmla="*/ 2797 w 18305"/>
              <a:gd name="connsiteY24" fmla="*/ 764 h 2548"/>
              <a:gd name="connsiteX25" fmla="*/ 2912 w 18305"/>
              <a:gd name="connsiteY25" fmla="*/ 764 h 2548"/>
              <a:gd name="connsiteX26" fmla="*/ 3028 w 18305"/>
              <a:gd name="connsiteY26" fmla="*/ 764 h 2548"/>
              <a:gd name="connsiteX27" fmla="*/ 3143 w 18305"/>
              <a:gd name="connsiteY27" fmla="*/ 749 h 2548"/>
              <a:gd name="connsiteX28" fmla="*/ 3258 w 18305"/>
              <a:gd name="connsiteY28" fmla="*/ 719 h 2548"/>
              <a:gd name="connsiteX29" fmla="*/ 3372 w 18305"/>
              <a:gd name="connsiteY29" fmla="*/ 704 h 2548"/>
              <a:gd name="connsiteX30" fmla="*/ 3487 w 18305"/>
              <a:gd name="connsiteY30" fmla="*/ 659 h 2548"/>
              <a:gd name="connsiteX31" fmla="*/ 3602 w 18305"/>
              <a:gd name="connsiteY31" fmla="*/ 659 h 2548"/>
              <a:gd name="connsiteX32" fmla="*/ 3718 w 18305"/>
              <a:gd name="connsiteY32" fmla="*/ 659 h 2548"/>
              <a:gd name="connsiteX33" fmla="*/ 3832 w 18305"/>
              <a:gd name="connsiteY33" fmla="*/ 659 h 2548"/>
              <a:gd name="connsiteX34" fmla="*/ 3948 w 18305"/>
              <a:gd name="connsiteY34" fmla="*/ 689 h 2548"/>
              <a:gd name="connsiteX35" fmla="*/ 4062 w 18305"/>
              <a:gd name="connsiteY35" fmla="*/ 719 h 2548"/>
              <a:gd name="connsiteX36" fmla="*/ 4177 w 18305"/>
              <a:gd name="connsiteY36" fmla="*/ 779 h 2548"/>
              <a:gd name="connsiteX37" fmla="*/ 4292 w 18305"/>
              <a:gd name="connsiteY37" fmla="*/ 809 h 2548"/>
              <a:gd name="connsiteX38" fmla="*/ 4407 w 18305"/>
              <a:gd name="connsiteY38" fmla="*/ 869 h 2548"/>
              <a:gd name="connsiteX39" fmla="*/ 4522 w 18305"/>
              <a:gd name="connsiteY39" fmla="*/ 913 h 2548"/>
              <a:gd name="connsiteX40" fmla="*/ 4638 w 18305"/>
              <a:gd name="connsiteY40" fmla="*/ 943 h 2548"/>
              <a:gd name="connsiteX41" fmla="*/ 4752 w 18305"/>
              <a:gd name="connsiteY41" fmla="*/ 959 h 2548"/>
              <a:gd name="connsiteX42" fmla="*/ 4879 w 18305"/>
              <a:gd name="connsiteY42" fmla="*/ 989 h 2548"/>
              <a:gd name="connsiteX43" fmla="*/ 5007 w 18305"/>
              <a:gd name="connsiteY43" fmla="*/ 1003 h 2548"/>
              <a:gd name="connsiteX44" fmla="*/ 5123 w 18305"/>
              <a:gd name="connsiteY44" fmla="*/ 1033 h 2548"/>
              <a:gd name="connsiteX45" fmla="*/ 5237 w 18305"/>
              <a:gd name="connsiteY45" fmla="*/ 1033 h 2548"/>
              <a:gd name="connsiteX46" fmla="*/ 5352 w 18305"/>
              <a:gd name="connsiteY46" fmla="*/ 1049 h 2548"/>
              <a:gd name="connsiteX47" fmla="*/ 5468 w 18305"/>
              <a:gd name="connsiteY47" fmla="*/ 1079 h 2548"/>
              <a:gd name="connsiteX48" fmla="*/ 5581 w 18305"/>
              <a:gd name="connsiteY48" fmla="*/ 1093 h 2548"/>
              <a:gd name="connsiteX49" fmla="*/ 5697 w 18305"/>
              <a:gd name="connsiteY49" fmla="*/ 1109 h 2548"/>
              <a:gd name="connsiteX50" fmla="*/ 5811 w 18305"/>
              <a:gd name="connsiteY50" fmla="*/ 1123 h 2548"/>
              <a:gd name="connsiteX51" fmla="*/ 5939 w 18305"/>
              <a:gd name="connsiteY51" fmla="*/ 1153 h 2548"/>
              <a:gd name="connsiteX52" fmla="*/ 6055 w 18305"/>
              <a:gd name="connsiteY52" fmla="*/ 1170 h 2548"/>
              <a:gd name="connsiteX53" fmla="*/ 6170 w 18305"/>
              <a:gd name="connsiteY53" fmla="*/ 1170 h 2548"/>
              <a:gd name="connsiteX54" fmla="*/ 6284 w 18305"/>
              <a:gd name="connsiteY54" fmla="*/ 1170 h 2548"/>
              <a:gd name="connsiteX55" fmla="*/ 6399 w 18305"/>
              <a:gd name="connsiteY55" fmla="*/ 1170 h 2548"/>
              <a:gd name="connsiteX56" fmla="*/ 6514 w 18305"/>
              <a:gd name="connsiteY56" fmla="*/ 1170 h 2548"/>
              <a:gd name="connsiteX57" fmla="*/ 6629 w 18305"/>
              <a:gd name="connsiteY57" fmla="*/ 1139 h 2548"/>
              <a:gd name="connsiteX58" fmla="*/ 6745 w 18305"/>
              <a:gd name="connsiteY58" fmla="*/ 1123 h 2548"/>
              <a:gd name="connsiteX59" fmla="*/ 6859 w 18305"/>
              <a:gd name="connsiteY59" fmla="*/ 1109 h 2548"/>
              <a:gd name="connsiteX60" fmla="*/ 6974 w 18305"/>
              <a:gd name="connsiteY60" fmla="*/ 1093 h 2548"/>
              <a:gd name="connsiteX61" fmla="*/ 7102 w 18305"/>
              <a:gd name="connsiteY61" fmla="*/ 1093 h 2548"/>
              <a:gd name="connsiteX62" fmla="*/ 7217 w 18305"/>
              <a:gd name="connsiteY62" fmla="*/ 1079 h 2548"/>
              <a:gd name="connsiteX63" fmla="*/ 7332 w 18305"/>
              <a:gd name="connsiteY63" fmla="*/ 1063 h 2548"/>
              <a:gd name="connsiteX64" fmla="*/ 7448 w 18305"/>
              <a:gd name="connsiteY64" fmla="*/ 1063 h 2548"/>
              <a:gd name="connsiteX65" fmla="*/ 7562 w 18305"/>
              <a:gd name="connsiteY65" fmla="*/ 1079 h 2548"/>
              <a:gd name="connsiteX66" fmla="*/ 7678 w 18305"/>
              <a:gd name="connsiteY66" fmla="*/ 1093 h 2548"/>
              <a:gd name="connsiteX67" fmla="*/ 7791 w 18305"/>
              <a:gd name="connsiteY67" fmla="*/ 1109 h 2548"/>
              <a:gd name="connsiteX68" fmla="*/ 7919 w 18305"/>
              <a:gd name="connsiteY68" fmla="*/ 1123 h 2548"/>
              <a:gd name="connsiteX69" fmla="*/ 8047 w 18305"/>
              <a:gd name="connsiteY69" fmla="*/ 1153 h 2548"/>
              <a:gd name="connsiteX70" fmla="*/ 8163 w 18305"/>
              <a:gd name="connsiteY70" fmla="*/ 1170 h 2548"/>
              <a:gd name="connsiteX71" fmla="*/ 8303 w 18305"/>
              <a:gd name="connsiteY71" fmla="*/ 1200 h 2548"/>
              <a:gd name="connsiteX72" fmla="*/ 8419 w 18305"/>
              <a:gd name="connsiteY72" fmla="*/ 1213 h 2548"/>
              <a:gd name="connsiteX73" fmla="*/ 8532 w 18305"/>
              <a:gd name="connsiteY73" fmla="*/ 1230 h 2548"/>
              <a:gd name="connsiteX74" fmla="*/ 8648 w 18305"/>
              <a:gd name="connsiteY74" fmla="*/ 1230 h 2548"/>
              <a:gd name="connsiteX75" fmla="*/ 8763 w 18305"/>
              <a:gd name="connsiteY75" fmla="*/ 1260 h 2548"/>
              <a:gd name="connsiteX76" fmla="*/ 8878 w 18305"/>
              <a:gd name="connsiteY76" fmla="*/ 1260 h 2548"/>
              <a:gd name="connsiteX77" fmla="*/ 9006 w 18305"/>
              <a:gd name="connsiteY77" fmla="*/ 1260 h 2548"/>
              <a:gd name="connsiteX78" fmla="*/ 9121 w 18305"/>
              <a:gd name="connsiteY78" fmla="*/ 1260 h 2548"/>
              <a:gd name="connsiteX79" fmla="*/ 9235 w 18305"/>
              <a:gd name="connsiteY79" fmla="*/ 1260 h 2548"/>
              <a:gd name="connsiteX80" fmla="*/ 9350 w 18305"/>
              <a:gd name="connsiteY80" fmla="*/ 1213 h 2548"/>
              <a:gd name="connsiteX81" fmla="*/ 9466 w 18305"/>
              <a:gd name="connsiteY81" fmla="*/ 1170 h 2548"/>
              <a:gd name="connsiteX82" fmla="*/ 9580 w 18305"/>
              <a:gd name="connsiteY82" fmla="*/ 1109 h 2548"/>
              <a:gd name="connsiteX83" fmla="*/ 9696 w 18305"/>
              <a:gd name="connsiteY83" fmla="*/ 1063 h 2548"/>
              <a:gd name="connsiteX84" fmla="*/ 9810 w 18305"/>
              <a:gd name="connsiteY84" fmla="*/ 1003 h 2548"/>
              <a:gd name="connsiteX85" fmla="*/ 9925 w 18305"/>
              <a:gd name="connsiteY85" fmla="*/ 973 h 2548"/>
              <a:gd name="connsiteX86" fmla="*/ 10040 w 18305"/>
              <a:gd name="connsiteY86" fmla="*/ 943 h 2548"/>
              <a:gd name="connsiteX87" fmla="*/ 10155 w 18305"/>
              <a:gd name="connsiteY87" fmla="*/ 913 h 2548"/>
              <a:gd name="connsiteX88" fmla="*/ 10169 w 18305"/>
              <a:gd name="connsiteY88" fmla="*/ 900 h 2548"/>
              <a:gd name="connsiteX89" fmla="*/ 10283 w 18305"/>
              <a:gd name="connsiteY89" fmla="*/ 869 h 2548"/>
              <a:gd name="connsiteX90" fmla="*/ 10398 w 18305"/>
              <a:gd name="connsiteY90" fmla="*/ 853 h 2548"/>
              <a:gd name="connsiteX91" fmla="*/ 10514 w 18305"/>
              <a:gd name="connsiteY91" fmla="*/ 839 h 2548"/>
              <a:gd name="connsiteX92" fmla="*/ 10653 w 18305"/>
              <a:gd name="connsiteY92" fmla="*/ 824 h 2548"/>
              <a:gd name="connsiteX93" fmla="*/ 10781 w 18305"/>
              <a:gd name="connsiteY93" fmla="*/ 824 h 2548"/>
              <a:gd name="connsiteX94" fmla="*/ 10896 w 18305"/>
              <a:gd name="connsiteY94" fmla="*/ 824 h 2548"/>
              <a:gd name="connsiteX95" fmla="*/ 11011 w 18305"/>
              <a:gd name="connsiteY95" fmla="*/ 824 h 2548"/>
              <a:gd name="connsiteX96" fmla="*/ 11126 w 18305"/>
              <a:gd name="connsiteY96" fmla="*/ 824 h 2548"/>
              <a:gd name="connsiteX97" fmla="*/ 11241 w 18305"/>
              <a:gd name="connsiteY97" fmla="*/ 824 h 2548"/>
              <a:gd name="connsiteX98" fmla="*/ 11356 w 18305"/>
              <a:gd name="connsiteY98" fmla="*/ 824 h 2548"/>
              <a:gd name="connsiteX99" fmla="*/ 11470 w 18305"/>
              <a:gd name="connsiteY99" fmla="*/ 824 h 2548"/>
              <a:gd name="connsiteX100" fmla="*/ 11585 w 18305"/>
              <a:gd name="connsiteY100" fmla="*/ 824 h 2548"/>
              <a:gd name="connsiteX101" fmla="*/ 11701 w 18305"/>
              <a:gd name="connsiteY101" fmla="*/ 824 h 2548"/>
              <a:gd name="connsiteX102" fmla="*/ 11815 w 18305"/>
              <a:gd name="connsiteY102" fmla="*/ 824 h 2548"/>
              <a:gd name="connsiteX103" fmla="*/ 11931 w 18305"/>
              <a:gd name="connsiteY103" fmla="*/ 839 h 2548"/>
              <a:gd name="connsiteX104" fmla="*/ 12045 w 18305"/>
              <a:gd name="connsiteY104" fmla="*/ 869 h 2548"/>
              <a:gd name="connsiteX105" fmla="*/ 12160 w 18305"/>
              <a:gd name="connsiteY105" fmla="*/ 883 h 2548"/>
              <a:gd name="connsiteX106" fmla="*/ 12288 w 18305"/>
              <a:gd name="connsiteY106" fmla="*/ 883 h 2548"/>
              <a:gd name="connsiteX107" fmla="*/ 12416 w 18305"/>
              <a:gd name="connsiteY107" fmla="*/ 883 h 2548"/>
              <a:gd name="connsiteX108" fmla="*/ 12556 w 18305"/>
              <a:gd name="connsiteY108" fmla="*/ 883 h 2548"/>
              <a:gd name="connsiteX109" fmla="*/ 12672 w 18305"/>
              <a:gd name="connsiteY109" fmla="*/ 883 h 2548"/>
              <a:gd name="connsiteX110" fmla="*/ 12786 w 18305"/>
              <a:gd name="connsiteY110" fmla="*/ 883 h 2548"/>
              <a:gd name="connsiteX111" fmla="*/ 12901 w 18305"/>
              <a:gd name="connsiteY111" fmla="*/ 913 h 2548"/>
              <a:gd name="connsiteX112" fmla="*/ 13016 w 18305"/>
              <a:gd name="connsiteY112" fmla="*/ 929 h 2548"/>
              <a:gd name="connsiteX113" fmla="*/ 13143 w 18305"/>
              <a:gd name="connsiteY113" fmla="*/ 929 h 2548"/>
              <a:gd name="connsiteX114" fmla="*/ 13259 w 18305"/>
              <a:gd name="connsiteY114" fmla="*/ 959 h 2548"/>
              <a:gd name="connsiteX115" fmla="*/ 13374 w 18305"/>
              <a:gd name="connsiteY115" fmla="*/ 973 h 2548"/>
              <a:gd name="connsiteX116" fmla="*/ 13489 w 18305"/>
              <a:gd name="connsiteY116" fmla="*/ 1003 h 2548"/>
              <a:gd name="connsiteX117" fmla="*/ 13616 w 18305"/>
              <a:gd name="connsiteY117" fmla="*/ 1063 h 2548"/>
              <a:gd name="connsiteX118" fmla="*/ 13744 w 18305"/>
              <a:gd name="connsiteY118" fmla="*/ 1109 h 2548"/>
              <a:gd name="connsiteX119" fmla="*/ 13859 w 18305"/>
              <a:gd name="connsiteY119" fmla="*/ 1170 h 2548"/>
              <a:gd name="connsiteX120" fmla="*/ 13974 w 18305"/>
              <a:gd name="connsiteY120" fmla="*/ 1200 h 2548"/>
              <a:gd name="connsiteX121" fmla="*/ 14089 w 18305"/>
              <a:gd name="connsiteY121" fmla="*/ 1260 h 2548"/>
              <a:gd name="connsiteX122" fmla="*/ 14205 w 18305"/>
              <a:gd name="connsiteY122" fmla="*/ 1288 h 2548"/>
              <a:gd name="connsiteX123" fmla="*/ 14331 w 18305"/>
              <a:gd name="connsiteY123" fmla="*/ 1348 h 2548"/>
              <a:gd name="connsiteX124" fmla="*/ 14459 w 18305"/>
              <a:gd name="connsiteY124" fmla="*/ 1378 h 2548"/>
              <a:gd name="connsiteX125" fmla="*/ 14574 w 18305"/>
              <a:gd name="connsiteY125" fmla="*/ 1424 h 2548"/>
              <a:gd name="connsiteX126" fmla="*/ 14690 w 18305"/>
              <a:gd name="connsiteY126" fmla="*/ 1469 h 2548"/>
              <a:gd name="connsiteX127" fmla="*/ 14804 w 18305"/>
              <a:gd name="connsiteY127" fmla="*/ 1514 h 2548"/>
              <a:gd name="connsiteX128" fmla="*/ 14932 w 18305"/>
              <a:gd name="connsiteY128" fmla="*/ 1574 h 2548"/>
              <a:gd name="connsiteX129" fmla="*/ 15072 w 18305"/>
              <a:gd name="connsiteY129" fmla="*/ 1634 h 2548"/>
              <a:gd name="connsiteX130" fmla="*/ 15187 w 18305"/>
              <a:gd name="connsiteY130" fmla="*/ 1679 h 2548"/>
              <a:gd name="connsiteX131" fmla="*/ 15303 w 18305"/>
              <a:gd name="connsiteY131" fmla="*/ 1739 h 2548"/>
              <a:gd name="connsiteX132" fmla="*/ 15431 w 18305"/>
              <a:gd name="connsiteY132" fmla="*/ 1769 h 2548"/>
              <a:gd name="connsiteX133" fmla="*/ 15546 w 18305"/>
              <a:gd name="connsiteY133" fmla="*/ 1829 h 2548"/>
              <a:gd name="connsiteX134" fmla="*/ 15661 w 18305"/>
              <a:gd name="connsiteY134" fmla="*/ 1874 h 2548"/>
              <a:gd name="connsiteX135" fmla="*/ 15775 w 18305"/>
              <a:gd name="connsiteY135" fmla="*/ 1919 h 2548"/>
              <a:gd name="connsiteX136" fmla="*/ 15890 w 18305"/>
              <a:gd name="connsiteY136" fmla="*/ 1964 h 2548"/>
              <a:gd name="connsiteX137" fmla="*/ 16006 w 18305"/>
              <a:gd name="connsiteY137" fmla="*/ 1994 h 2548"/>
              <a:gd name="connsiteX138" fmla="*/ 16120 w 18305"/>
              <a:gd name="connsiteY138" fmla="*/ 2024 h 2548"/>
              <a:gd name="connsiteX139" fmla="*/ 16236 w 18305"/>
              <a:gd name="connsiteY139" fmla="*/ 2069 h 2548"/>
              <a:gd name="connsiteX140" fmla="*/ 16350 w 18305"/>
              <a:gd name="connsiteY140" fmla="*/ 2099 h 2548"/>
              <a:gd name="connsiteX141" fmla="*/ 16477 w 18305"/>
              <a:gd name="connsiteY141" fmla="*/ 2144 h 2548"/>
              <a:gd name="connsiteX142" fmla="*/ 16593 w 18305"/>
              <a:gd name="connsiteY142" fmla="*/ 2174 h 2548"/>
              <a:gd name="connsiteX143" fmla="*/ 16682 w 18305"/>
              <a:gd name="connsiteY143" fmla="*/ 2204 h 2548"/>
              <a:gd name="connsiteX144" fmla="*/ 16733 w 18305"/>
              <a:gd name="connsiteY144" fmla="*/ 2204 h 2548"/>
              <a:gd name="connsiteX145" fmla="*/ 16849 w 18305"/>
              <a:gd name="connsiteY145" fmla="*/ 2218 h 2548"/>
              <a:gd name="connsiteX146" fmla="*/ 16963 w 18305"/>
              <a:gd name="connsiteY146" fmla="*/ 2248 h 2548"/>
              <a:gd name="connsiteX147" fmla="*/ 17079 w 18305"/>
              <a:gd name="connsiteY147" fmla="*/ 2278 h 2548"/>
              <a:gd name="connsiteX148" fmla="*/ 17194 w 18305"/>
              <a:gd name="connsiteY148" fmla="*/ 2294 h 2548"/>
              <a:gd name="connsiteX149" fmla="*/ 17308 w 18305"/>
              <a:gd name="connsiteY149" fmla="*/ 2308 h 2548"/>
              <a:gd name="connsiteX150" fmla="*/ 17423 w 18305"/>
              <a:gd name="connsiteY150" fmla="*/ 2324 h 2548"/>
              <a:gd name="connsiteX151" fmla="*/ 17539 w 18305"/>
              <a:gd name="connsiteY151" fmla="*/ 2354 h 2548"/>
              <a:gd name="connsiteX152" fmla="*/ 17653 w 18305"/>
              <a:gd name="connsiteY152" fmla="*/ 2368 h 2548"/>
              <a:gd name="connsiteX153" fmla="*/ 17769 w 18305"/>
              <a:gd name="connsiteY153" fmla="*/ 2414 h 2548"/>
              <a:gd name="connsiteX154" fmla="*/ 17883 w 18305"/>
              <a:gd name="connsiteY154" fmla="*/ 2444 h 2548"/>
              <a:gd name="connsiteX155" fmla="*/ 17998 w 18305"/>
              <a:gd name="connsiteY155" fmla="*/ 2504 h 2548"/>
              <a:gd name="connsiteX156" fmla="*/ 18113 w 18305"/>
              <a:gd name="connsiteY156" fmla="*/ 2534 h 2548"/>
              <a:gd name="connsiteX157" fmla="*/ 18228 w 18305"/>
              <a:gd name="connsiteY157" fmla="*/ 2548 h 2548"/>
              <a:gd name="connsiteX158" fmla="*/ 18305 w 18305"/>
              <a:gd name="connsiteY158" fmla="*/ 2548 h 2548"/>
              <a:gd name="connsiteX159" fmla="*/ 18241 w 18305"/>
              <a:gd name="connsiteY159" fmla="*/ 2414 h 2548"/>
              <a:gd name="connsiteX160" fmla="*/ 18164 w 18305"/>
              <a:gd name="connsiteY160" fmla="*/ 2264 h 2548"/>
              <a:gd name="connsiteX161" fmla="*/ 18076 w 18305"/>
              <a:gd name="connsiteY161" fmla="*/ 2228 h 2548"/>
              <a:gd name="connsiteX162" fmla="*/ 17998 w 18305"/>
              <a:gd name="connsiteY162" fmla="*/ 2174 h 2548"/>
              <a:gd name="connsiteX163" fmla="*/ 17883 w 18305"/>
              <a:gd name="connsiteY163" fmla="*/ 2128 h 2548"/>
              <a:gd name="connsiteX164" fmla="*/ 17755 w 18305"/>
              <a:gd name="connsiteY164" fmla="*/ 2069 h 2548"/>
              <a:gd name="connsiteX165" fmla="*/ 17648 w 18305"/>
              <a:gd name="connsiteY165" fmla="*/ 2029 h 2548"/>
              <a:gd name="connsiteX166" fmla="*/ 17525 w 18305"/>
              <a:gd name="connsiteY166" fmla="*/ 1979 h 2548"/>
              <a:gd name="connsiteX167" fmla="*/ 17411 w 18305"/>
              <a:gd name="connsiteY167" fmla="*/ 1934 h 2548"/>
              <a:gd name="connsiteX168" fmla="*/ 17283 w 18305"/>
              <a:gd name="connsiteY168" fmla="*/ 1889 h 2548"/>
              <a:gd name="connsiteX169" fmla="*/ 17172 w 18305"/>
              <a:gd name="connsiteY169" fmla="*/ 1864 h 2548"/>
              <a:gd name="connsiteX170" fmla="*/ 17053 w 18305"/>
              <a:gd name="connsiteY170" fmla="*/ 1829 h 2548"/>
              <a:gd name="connsiteX171" fmla="*/ 16938 w 18305"/>
              <a:gd name="connsiteY171" fmla="*/ 1799 h 2548"/>
              <a:gd name="connsiteX172" fmla="*/ 16823 w 18305"/>
              <a:gd name="connsiteY172" fmla="*/ 1769 h 2548"/>
              <a:gd name="connsiteX173" fmla="*/ 16708 w 18305"/>
              <a:gd name="connsiteY173" fmla="*/ 1739 h 2548"/>
              <a:gd name="connsiteX174" fmla="*/ 16593 w 18305"/>
              <a:gd name="connsiteY174" fmla="*/ 1693 h 2548"/>
              <a:gd name="connsiteX175" fmla="*/ 16477 w 18305"/>
              <a:gd name="connsiteY175" fmla="*/ 1649 h 2548"/>
              <a:gd name="connsiteX176" fmla="*/ 16364 w 18305"/>
              <a:gd name="connsiteY176" fmla="*/ 1619 h 2548"/>
              <a:gd name="connsiteX177" fmla="*/ 16248 w 18305"/>
              <a:gd name="connsiteY177" fmla="*/ 1574 h 2548"/>
              <a:gd name="connsiteX178" fmla="*/ 16120 w 18305"/>
              <a:gd name="connsiteY178" fmla="*/ 1544 h 2548"/>
              <a:gd name="connsiteX179" fmla="*/ 16017 w 18305"/>
              <a:gd name="connsiteY179" fmla="*/ 1526 h 2548"/>
              <a:gd name="connsiteX180" fmla="*/ 15940 w 18305"/>
              <a:gd name="connsiteY180" fmla="*/ 1512 h 2548"/>
              <a:gd name="connsiteX181" fmla="*/ 15809 w 18305"/>
              <a:gd name="connsiteY181" fmla="*/ 1486 h 2548"/>
              <a:gd name="connsiteX182" fmla="*/ 15710 w 18305"/>
              <a:gd name="connsiteY182" fmla="*/ 1469 h 2548"/>
              <a:gd name="connsiteX183" fmla="*/ 15564 w 18305"/>
              <a:gd name="connsiteY183" fmla="*/ 1417 h 2548"/>
              <a:gd name="connsiteX184" fmla="*/ 15487 w 18305"/>
              <a:gd name="connsiteY184" fmla="*/ 1382 h 2548"/>
              <a:gd name="connsiteX185" fmla="*/ 15333 w 18305"/>
              <a:gd name="connsiteY185" fmla="*/ 1338 h 2548"/>
              <a:gd name="connsiteX186" fmla="*/ 15226 w 18305"/>
              <a:gd name="connsiteY186" fmla="*/ 1288 h 2548"/>
              <a:gd name="connsiteX187" fmla="*/ 15098 w 18305"/>
              <a:gd name="connsiteY187" fmla="*/ 1230 h 2548"/>
              <a:gd name="connsiteX188" fmla="*/ 14983 w 18305"/>
              <a:gd name="connsiteY188" fmla="*/ 1200 h 2548"/>
              <a:gd name="connsiteX189" fmla="*/ 14857 w 18305"/>
              <a:gd name="connsiteY189" fmla="*/ 1174 h 2548"/>
              <a:gd name="connsiteX190" fmla="*/ 14743 w 18305"/>
              <a:gd name="connsiteY190" fmla="*/ 1130 h 2548"/>
              <a:gd name="connsiteX191" fmla="*/ 14612 w 18305"/>
              <a:gd name="connsiteY191" fmla="*/ 1088 h 2548"/>
              <a:gd name="connsiteX192" fmla="*/ 14511 w 18305"/>
              <a:gd name="connsiteY192" fmla="*/ 1033 h 2548"/>
              <a:gd name="connsiteX193" fmla="*/ 14395 w 18305"/>
              <a:gd name="connsiteY193" fmla="*/ 973 h 2548"/>
              <a:gd name="connsiteX194" fmla="*/ 14268 w 18305"/>
              <a:gd name="connsiteY194" fmla="*/ 929 h 2548"/>
              <a:gd name="connsiteX195" fmla="*/ 14153 w 18305"/>
              <a:gd name="connsiteY195" fmla="*/ 869 h 2548"/>
              <a:gd name="connsiteX196" fmla="*/ 14026 w 18305"/>
              <a:gd name="connsiteY196" fmla="*/ 824 h 2548"/>
              <a:gd name="connsiteX197" fmla="*/ 13910 w 18305"/>
              <a:gd name="connsiteY197" fmla="*/ 794 h 2548"/>
              <a:gd name="connsiteX198" fmla="*/ 13795 w 18305"/>
              <a:gd name="connsiteY198" fmla="*/ 749 h 2548"/>
              <a:gd name="connsiteX199" fmla="*/ 13680 w 18305"/>
              <a:gd name="connsiteY199" fmla="*/ 689 h 2548"/>
              <a:gd name="connsiteX200" fmla="*/ 13565 w 18305"/>
              <a:gd name="connsiteY200" fmla="*/ 614 h 2548"/>
              <a:gd name="connsiteX201" fmla="*/ 13450 w 18305"/>
              <a:gd name="connsiteY201" fmla="*/ 569 h 2548"/>
              <a:gd name="connsiteX202" fmla="*/ 13336 w 18305"/>
              <a:gd name="connsiteY202" fmla="*/ 524 h 2548"/>
              <a:gd name="connsiteX203" fmla="*/ 13220 w 18305"/>
              <a:gd name="connsiteY203" fmla="*/ 494 h 2548"/>
              <a:gd name="connsiteX204" fmla="*/ 13106 w 18305"/>
              <a:gd name="connsiteY204" fmla="*/ 464 h 2548"/>
              <a:gd name="connsiteX205" fmla="*/ 12990 w 18305"/>
              <a:gd name="connsiteY205" fmla="*/ 447 h 2548"/>
              <a:gd name="connsiteX206" fmla="*/ 12875 w 18305"/>
              <a:gd name="connsiteY206" fmla="*/ 420 h 2548"/>
              <a:gd name="connsiteX207" fmla="*/ 12761 w 18305"/>
              <a:gd name="connsiteY207" fmla="*/ 404 h 2548"/>
              <a:gd name="connsiteX208" fmla="*/ 12646 w 18305"/>
              <a:gd name="connsiteY208" fmla="*/ 390 h 2548"/>
              <a:gd name="connsiteX209" fmla="*/ 12530 w 18305"/>
              <a:gd name="connsiteY209" fmla="*/ 390 h 2548"/>
              <a:gd name="connsiteX210" fmla="*/ 12416 w 18305"/>
              <a:gd name="connsiteY210" fmla="*/ 390 h 2548"/>
              <a:gd name="connsiteX211" fmla="*/ 12268 w 18305"/>
              <a:gd name="connsiteY211" fmla="*/ 378 h 2548"/>
              <a:gd name="connsiteX212" fmla="*/ 12176 w 18305"/>
              <a:gd name="connsiteY212" fmla="*/ 378 h 2548"/>
              <a:gd name="connsiteX213" fmla="*/ 12084 w 18305"/>
              <a:gd name="connsiteY213" fmla="*/ 378 h 2548"/>
              <a:gd name="connsiteX214" fmla="*/ 11995 w 18305"/>
              <a:gd name="connsiteY214" fmla="*/ 386 h 2548"/>
              <a:gd name="connsiteX215" fmla="*/ 11892 w 18305"/>
              <a:gd name="connsiteY215" fmla="*/ 374 h 2548"/>
              <a:gd name="connsiteX216" fmla="*/ 11777 w 18305"/>
              <a:gd name="connsiteY216" fmla="*/ 374 h 2548"/>
              <a:gd name="connsiteX217" fmla="*/ 11662 w 18305"/>
              <a:gd name="connsiteY217" fmla="*/ 374 h 2548"/>
              <a:gd name="connsiteX218" fmla="*/ 11547 w 18305"/>
              <a:gd name="connsiteY218" fmla="*/ 374 h 2548"/>
              <a:gd name="connsiteX219" fmla="*/ 11431 w 18305"/>
              <a:gd name="connsiteY219" fmla="*/ 374 h 2548"/>
              <a:gd name="connsiteX220" fmla="*/ 11318 w 18305"/>
              <a:gd name="connsiteY220" fmla="*/ 374 h 2548"/>
              <a:gd name="connsiteX221" fmla="*/ 11203 w 18305"/>
              <a:gd name="connsiteY221" fmla="*/ 374 h 2548"/>
              <a:gd name="connsiteX222" fmla="*/ 11088 w 18305"/>
              <a:gd name="connsiteY222" fmla="*/ 390 h 2548"/>
              <a:gd name="connsiteX223" fmla="*/ 10973 w 18305"/>
              <a:gd name="connsiteY223" fmla="*/ 404 h 2548"/>
              <a:gd name="connsiteX224" fmla="*/ 10857 w 18305"/>
              <a:gd name="connsiteY224" fmla="*/ 449 h 2548"/>
              <a:gd name="connsiteX225" fmla="*/ 10743 w 18305"/>
              <a:gd name="connsiteY225" fmla="*/ 479 h 2548"/>
              <a:gd name="connsiteX226" fmla="*/ 10627 w 18305"/>
              <a:gd name="connsiteY226" fmla="*/ 494 h 2548"/>
              <a:gd name="connsiteX227" fmla="*/ 10514 w 18305"/>
              <a:gd name="connsiteY227" fmla="*/ 509 h 2548"/>
              <a:gd name="connsiteX228" fmla="*/ 10398 w 18305"/>
              <a:gd name="connsiteY228" fmla="*/ 524 h 2548"/>
              <a:gd name="connsiteX229" fmla="*/ 10283 w 18305"/>
              <a:gd name="connsiteY229" fmla="*/ 554 h 2548"/>
              <a:gd name="connsiteX230" fmla="*/ 10168 w 18305"/>
              <a:gd name="connsiteY230" fmla="*/ 599 h 2548"/>
              <a:gd name="connsiteX231" fmla="*/ 10053 w 18305"/>
              <a:gd name="connsiteY231" fmla="*/ 629 h 2548"/>
              <a:gd name="connsiteX232" fmla="*/ 9937 w 18305"/>
              <a:gd name="connsiteY232" fmla="*/ 674 h 2548"/>
              <a:gd name="connsiteX233" fmla="*/ 9824 w 18305"/>
              <a:gd name="connsiteY233" fmla="*/ 704 h 2548"/>
              <a:gd name="connsiteX234" fmla="*/ 9723 w 18305"/>
              <a:gd name="connsiteY234" fmla="*/ 724 h 2548"/>
              <a:gd name="connsiteX235" fmla="*/ 9594 w 18305"/>
              <a:gd name="connsiteY235" fmla="*/ 749 h 2548"/>
              <a:gd name="connsiteX236" fmla="*/ 9478 w 18305"/>
              <a:gd name="connsiteY236" fmla="*/ 764 h 2548"/>
              <a:gd name="connsiteX237" fmla="*/ 9363 w 18305"/>
              <a:gd name="connsiteY237" fmla="*/ 779 h 2548"/>
              <a:gd name="connsiteX238" fmla="*/ 9248 w 18305"/>
              <a:gd name="connsiteY238" fmla="*/ 809 h 2548"/>
              <a:gd name="connsiteX239" fmla="*/ 9132 w 18305"/>
              <a:gd name="connsiteY239" fmla="*/ 830 h 2548"/>
              <a:gd name="connsiteX240" fmla="*/ 9018 w 18305"/>
              <a:gd name="connsiteY240" fmla="*/ 839 h 2548"/>
              <a:gd name="connsiteX241" fmla="*/ 8891 w 18305"/>
              <a:gd name="connsiteY241" fmla="*/ 839 h 2548"/>
              <a:gd name="connsiteX242" fmla="*/ 8783 w 18305"/>
              <a:gd name="connsiteY242" fmla="*/ 851 h 2548"/>
              <a:gd name="connsiteX243" fmla="*/ 8660 w 18305"/>
              <a:gd name="connsiteY243" fmla="*/ 853 h 2548"/>
              <a:gd name="connsiteX244" fmla="*/ 8532 w 18305"/>
              <a:gd name="connsiteY244" fmla="*/ 869 h 2548"/>
              <a:gd name="connsiteX245" fmla="*/ 8419 w 18305"/>
              <a:gd name="connsiteY245" fmla="*/ 869 h 2548"/>
              <a:gd name="connsiteX246" fmla="*/ 8303 w 18305"/>
              <a:gd name="connsiteY246" fmla="*/ 869 h 2548"/>
              <a:gd name="connsiteX247" fmla="*/ 8189 w 18305"/>
              <a:gd name="connsiteY247" fmla="*/ 869 h 2548"/>
              <a:gd name="connsiteX248" fmla="*/ 8073 w 18305"/>
              <a:gd name="connsiteY248" fmla="*/ 869 h 2548"/>
              <a:gd name="connsiteX249" fmla="*/ 7958 w 18305"/>
              <a:gd name="connsiteY249" fmla="*/ 869 h 2548"/>
              <a:gd name="connsiteX250" fmla="*/ 7843 w 18305"/>
              <a:gd name="connsiteY250" fmla="*/ 869 h 2548"/>
              <a:gd name="connsiteX251" fmla="*/ 7728 w 18305"/>
              <a:gd name="connsiteY251" fmla="*/ 869 h 2548"/>
              <a:gd name="connsiteX252" fmla="*/ 7613 w 18305"/>
              <a:gd name="connsiteY252" fmla="*/ 869 h 2548"/>
              <a:gd name="connsiteX253" fmla="*/ 7499 w 18305"/>
              <a:gd name="connsiteY253" fmla="*/ 869 h 2548"/>
              <a:gd name="connsiteX254" fmla="*/ 7383 w 18305"/>
              <a:gd name="connsiteY254" fmla="*/ 869 h 2548"/>
              <a:gd name="connsiteX255" fmla="*/ 7269 w 18305"/>
              <a:gd name="connsiteY255" fmla="*/ 869 h 2548"/>
              <a:gd name="connsiteX256" fmla="*/ 7153 w 18305"/>
              <a:gd name="connsiteY256" fmla="*/ 853 h 2548"/>
              <a:gd name="connsiteX257" fmla="*/ 7037 w 18305"/>
              <a:gd name="connsiteY257" fmla="*/ 839 h 2548"/>
              <a:gd name="connsiteX258" fmla="*/ 6924 w 18305"/>
              <a:gd name="connsiteY258" fmla="*/ 839 h 2548"/>
              <a:gd name="connsiteX259" fmla="*/ 6808 w 18305"/>
              <a:gd name="connsiteY259" fmla="*/ 839 h 2548"/>
              <a:gd name="connsiteX260" fmla="*/ 6693 w 18305"/>
              <a:gd name="connsiteY260" fmla="*/ 839 h 2548"/>
              <a:gd name="connsiteX261" fmla="*/ 6578 w 18305"/>
              <a:gd name="connsiteY261" fmla="*/ 839 h 2548"/>
              <a:gd name="connsiteX262" fmla="*/ 6463 w 18305"/>
              <a:gd name="connsiteY262" fmla="*/ 839 h 2548"/>
              <a:gd name="connsiteX263" fmla="*/ 6348 w 18305"/>
              <a:gd name="connsiteY263" fmla="*/ 839 h 2548"/>
              <a:gd name="connsiteX264" fmla="*/ 6233 w 18305"/>
              <a:gd name="connsiteY264" fmla="*/ 839 h 2548"/>
              <a:gd name="connsiteX265" fmla="*/ 6118 w 18305"/>
              <a:gd name="connsiteY265" fmla="*/ 824 h 2548"/>
              <a:gd name="connsiteX266" fmla="*/ 6004 w 18305"/>
              <a:gd name="connsiteY266" fmla="*/ 809 h 2548"/>
              <a:gd name="connsiteX267" fmla="*/ 5888 w 18305"/>
              <a:gd name="connsiteY267" fmla="*/ 764 h 2548"/>
              <a:gd name="connsiteX268" fmla="*/ 5774 w 18305"/>
              <a:gd name="connsiteY268" fmla="*/ 734 h 2548"/>
              <a:gd name="connsiteX269" fmla="*/ 5666 w 18305"/>
              <a:gd name="connsiteY269" fmla="*/ 701 h 2548"/>
              <a:gd name="connsiteX270" fmla="*/ 5543 w 18305"/>
              <a:gd name="connsiteY270" fmla="*/ 674 h 2548"/>
              <a:gd name="connsiteX271" fmla="*/ 5429 w 18305"/>
              <a:gd name="connsiteY271" fmla="*/ 659 h 2548"/>
              <a:gd name="connsiteX272" fmla="*/ 5300 w 18305"/>
              <a:gd name="connsiteY272" fmla="*/ 612 h 2548"/>
              <a:gd name="connsiteX273" fmla="*/ 5208 w 18305"/>
              <a:gd name="connsiteY273" fmla="*/ 585 h 2548"/>
              <a:gd name="connsiteX274" fmla="*/ 5085 w 18305"/>
              <a:gd name="connsiteY274" fmla="*/ 533 h 2548"/>
              <a:gd name="connsiteX275" fmla="*/ 4969 w 18305"/>
              <a:gd name="connsiteY275" fmla="*/ 494 h 2548"/>
              <a:gd name="connsiteX276" fmla="*/ 4862 w 18305"/>
              <a:gd name="connsiteY276" fmla="*/ 464 h 2548"/>
              <a:gd name="connsiteX277" fmla="*/ 4758 w 18305"/>
              <a:gd name="connsiteY277" fmla="*/ 435 h 2548"/>
              <a:gd name="connsiteX278" fmla="*/ 4624 w 18305"/>
              <a:gd name="connsiteY278" fmla="*/ 404 h 2548"/>
              <a:gd name="connsiteX279" fmla="*/ 4496 w 18305"/>
              <a:gd name="connsiteY279" fmla="*/ 390 h 2548"/>
              <a:gd name="connsiteX280" fmla="*/ 4382 w 18305"/>
              <a:gd name="connsiteY280" fmla="*/ 390 h 2548"/>
              <a:gd name="connsiteX281" fmla="*/ 4266 w 18305"/>
              <a:gd name="connsiteY281" fmla="*/ 390 h 2548"/>
              <a:gd name="connsiteX282" fmla="*/ 4152 w 18305"/>
              <a:gd name="connsiteY282" fmla="*/ 390 h 2548"/>
              <a:gd name="connsiteX283" fmla="*/ 4025 w 18305"/>
              <a:gd name="connsiteY283" fmla="*/ 390 h 2548"/>
              <a:gd name="connsiteX284" fmla="*/ 3909 w 18305"/>
              <a:gd name="connsiteY284" fmla="*/ 390 h 2548"/>
              <a:gd name="connsiteX285" fmla="*/ 3794 w 18305"/>
              <a:gd name="connsiteY285" fmla="*/ 390 h 2548"/>
              <a:gd name="connsiteX286" fmla="*/ 3679 w 18305"/>
              <a:gd name="connsiteY286" fmla="*/ 390 h 2548"/>
              <a:gd name="connsiteX287" fmla="*/ 3564 w 18305"/>
              <a:gd name="connsiteY287" fmla="*/ 390 h 2548"/>
              <a:gd name="connsiteX288" fmla="*/ 3449 w 18305"/>
              <a:gd name="connsiteY288" fmla="*/ 390 h 2548"/>
              <a:gd name="connsiteX289" fmla="*/ 3334 w 18305"/>
              <a:gd name="connsiteY289" fmla="*/ 390 h 2548"/>
              <a:gd name="connsiteX290" fmla="*/ 3219 w 18305"/>
              <a:gd name="connsiteY290" fmla="*/ 390 h 2548"/>
              <a:gd name="connsiteX291" fmla="*/ 3105 w 18305"/>
              <a:gd name="connsiteY291" fmla="*/ 390 h 2548"/>
              <a:gd name="connsiteX292" fmla="*/ 2989 w 18305"/>
              <a:gd name="connsiteY292" fmla="*/ 390 h 2548"/>
              <a:gd name="connsiteX293" fmla="*/ 2873 w 18305"/>
              <a:gd name="connsiteY293" fmla="*/ 390 h 2548"/>
              <a:gd name="connsiteX294" fmla="*/ 2759 w 18305"/>
              <a:gd name="connsiteY294" fmla="*/ 404 h 2548"/>
              <a:gd name="connsiteX295" fmla="*/ 2643 w 18305"/>
              <a:gd name="connsiteY295" fmla="*/ 420 h 2548"/>
              <a:gd name="connsiteX296" fmla="*/ 2530 w 18305"/>
              <a:gd name="connsiteY296" fmla="*/ 420 h 2548"/>
              <a:gd name="connsiteX297" fmla="*/ 2411 w 18305"/>
              <a:gd name="connsiteY297" fmla="*/ 435 h 2548"/>
              <a:gd name="connsiteX298" fmla="*/ 2299 w 18305"/>
              <a:gd name="connsiteY298" fmla="*/ 449 h 2548"/>
              <a:gd name="connsiteX299" fmla="*/ 2184 w 18305"/>
              <a:gd name="connsiteY299" fmla="*/ 449 h 2548"/>
              <a:gd name="connsiteX300" fmla="*/ 2069 w 18305"/>
              <a:gd name="connsiteY300" fmla="*/ 449 h 2548"/>
              <a:gd name="connsiteX301" fmla="*/ 1955 w 18305"/>
              <a:gd name="connsiteY301" fmla="*/ 449 h 2548"/>
              <a:gd name="connsiteX302" fmla="*/ 1828 w 18305"/>
              <a:gd name="connsiteY302" fmla="*/ 449 h 2548"/>
              <a:gd name="connsiteX303" fmla="*/ 1712 w 18305"/>
              <a:gd name="connsiteY303" fmla="*/ 449 h 2548"/>
              <a:gd name="connsiteX304" fmla="*/ 1597 w 18305"/>
              <a:gd name="connsiteY304" fmla="*/ 434 h 2548"/>
              <a:gd name="connsiteX305" fmla="*/ 1492 w 18305"/>
              <a:gd name="connsiteY305" fmla="*/ 428 h 2548"/>
              <a:gd name="connsiteX306" fmla="*/ 1367 w 18305"/>
              <a:gd name="connsiteY306" fmla="*/ 390 h 2548"/>
              <a:gd name="connsiteX307" fmla="*/ 1252 w 18305"/>
              <a:gd name="connsiteY307" fmla="*/ 344 h 2548"/>
              <a:gd name="connsiteX308" fmla="*/ 1137 w 18305"/>
              <a:gd name="connsiteY308" fmla="*/ 300 h 2548"/>
              <a:gd name="connsiteX309" fmla="*/ 1022 w 18305"/>
              <a:gd name="connsiteY309" fmla="*/ 270 h 2548"/>
              <a:gd name="connsiteX310" fmla="*/ 894 w 18305"/>
              <a:gd name="connsiteY310" fmla="*/ 240 h 2548"/>
              <a:gd name="connsiteX311" fmla="*/ 779 w 18305"/>
              <a:gd name="connsiteY311" fmla="*/ 210 h 2548"/>
              <a:gd name="connsiteX312" fmla="*/ 667 w 18305"/>
              <a:gd name="connsiteY312" fmla="*/ 161 h 2548"/>
              <a:gd name="connsiteX313" fmla="*/ 607 w 18305"/>
              <a:gd name="connsiteY313" fmla="*/ 124 h 2548"/>
              <a:gd name="connsiteX314" fmla="*/ 511 w 18305"/>
              <a:gd name="connsiteY314" fmla="*/ 60 h 2548"/>
              <a:gd name="connsiteX315" fmla="*/ 396 w 18305"/>
              <a:gd name="connsiteY315" fmla="*/ 44 h 2548"/>
              <a:gd name="connsiteX316" fmla="*/ 281 w 18305"/>
              <a:gd name="connsiteY316" fmla="*/ 14 h 2548"/>
              <a:gd name="connsiteX317" fmla="*/ 167 w 18305"/>
              <a:gd name="connsiteY317" fmla="*/ 14 h 2548"/>
              <a:gd name="connsiteX318" fmla="*/ 51 w 18305"/>
              <a:gd name="connsiteY318" fmla="*/ 0 h 2548"/>
              <a:gd name="connsiteX319" fmla="*/ 0 w 18305"/>
              <a:gd name="connsiteY319" fmla="*/ 134 h 2548"/>
              <a:gd name="connsiteX320" fmla="*/ 26 w 18305"/>
              <a:gd name="connsiteY320" fmla="*/ 150 h 2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</a:cxnLst>
            <a:rect l="l" t="t" r="r" b="b"/>
            <a:pathLst>
              <a:path w="18305" h="2548">
                <a:moveTo>
                  <a:pt x="26" y="150"/>
                </a:moveTo>
                <a:lnTo>
                  <a:pt x="141" y="194"/>
                </a:lnTo>
                <a:lnTo>
                  <a:pt x="256" y="240"/>
                </a:lnTo>
                <a:lnTo>
                  <a:pt x="370" y="270"/>
                </a:lnTo>
                <a:lnTo>
                  <a:pt x="485" y="360"/>
                </a:lnTo>
                <a:lnTo>
                  <a:pt x="600" y="494"/>
                </a:lnTo>
                <a:lnTo>
                  <a:pt x="715" y="539"/>
                </a:lnTo>
                <a:lnTo>
                  <a:pt x="831" y="584"/>
                </a:lnTo>
                <a:lnTo>
                  <a:pt x="946" y="629"/>
                </a:lnTo>
                <a:lnTo>
                  <a:pt x="1061" y="644"/>
                </a:lnTo>
                <a:lnTo>
                  <a:pt x="1175" y="644"/>
                </a:lnTo>
                <a:lnTo>
                  <a:pt x="1290" y="644"/>
                </a:lnTo>
                <a:lnTo>
                  <a:pt x="1405" y="674"/>
                </a:lnTo>
                <a:lnTo>
                  <a:pt x="1521" y="689"/>
                </a:lnTo>
                <a:lnTo>
                  <a:pt x="1635" y="719"/>
                </a:lnTo>
                <a:lnTo>
                  <a:pt x="1751" y="734"/>
                </a:lnTo>
                <a:lnTo>
                  <a:pt x="1864" y="734"/>
                </a:lnTo>
                <a:lnTo>
                  <a:pt x="1980" y="734"/>
                </a:lnTo>
                <a:lnTo>
                  <a:pt x="2095" y="734"/>
                </a:lnTo>
                <a:lnTo>
                  <a:pt x="2209" y="734"/>
                </a:lnTo>
                <a:lnTo>
                  <a:pt x="2337" y="734"/>
                </a:lnTo>
                <a:lnTo>
                  <a:pt x="2453" y="734"/>
                </a:lnTo>
                <a:lnTo>
                  <a:pt x="2566" y="734"/>
                </a:lnTo>
                <a:lnTo>
                  <a:pt x="2682" y="764"/>
                </a:lnTo>
                <a:lnTo>
                  <a:pt x="2797" y="764"/>
                </a:lnTo>
                <a:lnTo>
                  <a:pt x="2912" y="764"/>
                </a:lnTo>
                <a:lnTo>
                  <a:pt x="3028" y="764"/>
                </a:lnTo>
                <a:lnTo>
                  <a:pt x="3143" y="749"/>
                </a:lnTo>
                <a:lnTo>
                  <a:pt x="3258" y="719"/>
                </a:lnTo>
                <a:lnTo>
                  <a:pt x="3372" y="704"/>
                </a:lnTo>
                <a:lnTo>
                  <a:pt x="3487" y="659"/>
                </a:lnTo>
                <a:lnTo>
                  <a:pt x="3602" y="659"/>
                </a:lnTo>
                <a:lnTo>
                  <a:pt x="3718" y="659"/>
                </a:lnTo>
                <a:lnTo>
                  <a:pt x="3832" y="659"/>
                </a:lnTo>
                <a:lnTo>
                  <a:pt x="3948" y="689"/>
                </a:lnTo>
                <a:lnTo>
                  <a:pt x="4062" y="719"/>
                </a:lnTo>
                <a:lnTo>
                  <a:pt x="4177" y="779"/>
                </a:lnTo>
                <a:lnTo>
                  <a:pt x="4292" y="809"/>
                </a:lnTo>
                <a:lnTo>
                  <a:pt x="4407" y="869"/>
                </a:lnTo>
                <a:lnTo>
                  <a:pt x="4522" y="913"/>
                </a:lnTo>
                <a:lnTo>
                  <a:pt x="4638" y="943"/>
                </a:lnTo>
                <a:lnTo>
                  <a:pt x="4752" y="959"/>
                </a:lnTo>
                <a:lnTo>
                  <a:pt x="4879" y="989"/>
                </a:lnTo>
                <a:lnTo>
                  <a:pt x="5007" y="1003"/>
                </a:lnTo>
                <a:lnTo>
                  <a:pt x="5123" y="1033"/>
                </a:lnTo>
                <a:lnTo>
                  <a:pt x="5237" y="1033"/>
                </a:lnTo>
                <a:lnTo>
                  <a:pt x="5352" y="1049"/>
                </a:lnTo>
                <a:lnTo>
                  <a:pt x="5468" y="1079"/>
                </a:lnTo>
                <a:lnTo>
                  <a:pt x="5581" y="1093"/>
                </a:lnTo>
                <a:lnTo>
                  <a:pt x="5697" y="1109"/>
                </a:lnTo>
                <a:lnTo>
                  <a:pt x="5811" y="1123"/>
                </a:lnTo>
                <a:lnTo>
                  <a:pt x="5939" y="1153"/>
                </a:lnTo>
                <a:lnTo>
                  <a:pt x="6055" y="1170"/>
                </a:lnTo>
                <a:lnTo>
                  <a:pt x="6170" y="1170"/>
                </a:lnTo>
                <a:lnTo>
                  <a:pt x="6284" y="1170"/>
                </a:lnTo>
                <a:lnTo>
                  <a:pt x="6399" y="1170"/>
                </a:lnTo>
                <a:lnTo>
                  <a:pt x="6514" y="1170"/>
                </a:lnTo>
                <a:lnTo>
                  <a:pt x="6629" y="1139"/>
                </a:lnTo>
                <a:lnTo>
                  <a:pt x="6745" y="1123"/>
                </a:lnTo>
                <a:lnTo>
                  <a:pt x="6859" y="1109"/>
                </a:lnTo>
                <a:lnTo>
                  <a:pt x="6974" y="1093"/>
                </a:lnTo>
                <a:lnTo>
                  <a:pt x="7102" y="1093"/>
                </a:lnTo>
                <a:lnTo>
                  <a:pt x="7217" y="1079"/>
                </a:lnTo>
                <a:lnTo>
                  <a:pt x="7332" y="1063"/>
                </a:lnTo>
                <a:lnTo>
                  <a:pt x="7448" y="1063"/>
                </a:lnTo>
                <a:lnTo>
                  <a:pt x="7562" y="1079"/>
                </a:lnTo>
                <a:lnTo>
                  <a:pt x="7678" y="1093"/>
                </a:lnTo>
                <a:lnTo>
                  <a:pt x="7791" y="1109"/>
                </a:lnTo>
                <a:lnTo>
                  <a:pt x="7919" y="1123"/>
                </a:lnTo>
                <a:lnTo>
                  <a:pt x="8047" y="1153"/>
                </a:lnTo>
                <a:lnTo>
                  <a:pt x="8163" y="1170"/>
                </a:lnTo>
                <a:lnTo>
                  <a:pt x="8303" y="1200"/>
                </a:lnTo>
                <a:lnTo>
                  <a:pt x="8419" y="1213"/>
                </a:lnTo>
                <a:lnTo>
                  <a:pt x="8532" y="1230"/>
                </a:lnTo>
                <a:lnTo>
                  <a:pt x="8648" y="1230"/>
                </a:lnTo>
                <a:lnTo>
                  <a:pt x="8763" y="1260"/>
                </a:lnTo>
                <a:lnTo>
                  <a:pt x="8878" y="1260"/>
                </a:lnTo>
                <a:lnTo>
                  <a:pt x="9006" y="1260"/>
                </a:lnTo>
                <a:lnTo>
                  <a:pt x="9121" y="1260"/>
                </a:lnTo>
                <a:lnTo>
                  <a:pt x="9235" y="1260"/>
                </a:lnTo>
                <a:lnTo>
                  <a:pt x="9350" y="1213"/>
                </a:lnTo>
                <a:lnTo>
                  <a:pt x="9466" y="1170"/>
                </a:lnTo>
                <a:lnTo>
                  <a:pt x="9580" y="1109"/>
                </a:lnTo>
                <a:lnTo>
                  <a:pt x="9696" y="1063"/>
                </a:lnTo>
                <a:lnTo>
                  <a:pt x="9810" y="1003"/>
                </a:lnTo>
                <a:lnTo>
                  <a:pt x="9925" y="973"/>
                </a:lnTo>
                <a:lnTo>
                  <a:pt x="10040" y="943"/>
                </a:lnTo>
                <a:lnTo>
                  <a:pt x="10155" y="913"/>
                </a:lnTo>
                <a:lnTo>
                  <a:pt x="10169" y="900"/>
                </a:lnTo>
                <a:lnTo>
                  <a:pt x="10283" y="869"/>
                </a:lnTo>
                <a:lnTo>
                  <a:pt x="10398" y="853"/>
                </a:lnTo>
                <a:lnTo>
                  <a:pt x="10514" y="839"/>
                </a:lnTo>
                <a:lnTo>
                  <a:pt x="10653" y="824"/>
                </a:lnTo>
                <a:lnTo>
                  <a:pt x="10781" y="824"/>
                </a:lnTo>
                <a:lnTo>
                  <a:pt x="10896" y="824"/>
                </a:lnTo>
                <a:lnTo>
                  <a:pt x="11011" y="824"/>
                </a:lnTo>
                <a:lnTo>
                  <a:pt x="11126" y="824"/>
                </a:lnTo>
                <a:lnTo>
                  <a:pt x="11241" y="824"/>
                </a:lnTo>
                <a:lnTo>
                  <a:pt x="11356" y="824"/>
                </a:lnTo>
                <a:lnTo>
                  <a:pt x="11470" y="824"/>
                </a:lnTo>
                <a:lnTo>
                  <a:pt x="11585" y="824"/>
                </a:lnTo>
                <a:lnTo>
                  <a:pt x="11701" y="824"/>
                </a:lnTo>
                <a:lnTo>
                  <a:pt x="11815" y="824"/>
                </a:lnTo>
                <a:lnTo>
                  <a:pt x="11931" y="839"/>
                </a:lnTo>
                <a:lnTo>
                  <a:pt x="12045" y="869"/>
                </a:lnTo>
                <a:lnTo>
                  <a:pt x="12160" y="883"/>
                </a:lnTo>
                <a:lnTo>
                  <a:pt x="12288" y="883"/>
                </a:lnTo>
                <a:lnTo>
                  <a:pt x="12416" y="883"/>
                </a:lnTo>
                <a:lnTo>
                  <a:pt x="12556" y="883"/>
                </a:lnTo>
                <a:lnTo>
                  <a:pt x="12672" y="883"/>
                </a:lnTo>
                <a:lnTo>
                  <a:pt x="12786" y="883"/>
                </a:lnTo>
                <a:lnTo>
                  <a:pt x="12901" y="913"/>
                </a:lnTo>
                <a:lnTo>
                  <a:pt x="13016" y="929"/>
                </a:lnTo>
                <a:lnTo>
                  <a:pt x="13143" y="929"/>
                </a:lnTo>
                <a:lnTo>
                  <a:pt x="13259" y="959"/>
                </a:lnTo>
                <a:lnTo>
                  <a:pt x="13374" y="973"/>
                </a:lnTo>
                <a:lnTo>
                  <a:pt x="13489" y="1003"/>
                </a:lnTo>
                <a:lnTo>
                  <a:pt x="13616" y="1063"/>
                </a:lnTo>
                <a:lnTo>
                  <a:pt x="13744" y="1109"/>
                </a:lnTo>
                <a:lnTo>
                  <a:pt x="13859" y="1170"/>
                </a:lnTo>
                <a:lnTo>
                  <a:pt x="13974" y="1200"/>
                </a:lnTo>
                <a:lnTo>
                  <a:pt x="14089" y="1260"/>
                </a:lnTo>
                <a:lnTo>
                  <a:pt x="14205" y="1288"/>
                </a:lnTo>
                <a:lnTo>
                  <a:pt x="14331" y="1348"/>
                </a:lnTo>
                <a:lnTo>
                  <a:pt x="14459" y="1378"/>
                </a:lnTo>
                <a:lnTo>
                  <a:pt x="14574" y="1424"/>
                </a:lnTo>
                <a:lnTo>
                  <a:pt x="14690" y="1469"/>
                </a:lnTo>
                <a:lnTo>
                  <a:pt x="14804" y="1514"/>
                </a:lnTo>
                <a:lnTo>
                  <a:pt x="14932" y="1574"/>
                </a:lnTo>
                <a:lnTo>
                  <a:pt x="15072" y="1634"/>
                </a:lnTo>
                <a:lnTo>
                  <a:pt x="15187" y="1679"/>
                </a:lnTo>
                <a:lnTo>
                  <a:pt x="15303" y="1739"/>
                </a:lnTo>
                <a:lnTo>
                  <a:pt x="15431" y="1769"/>
                </a:lnTo>
                <a:lnTo>
                  <a:pt x="15546" y="1829"/>
                </a:lnTo>
                <a:lnTo>
                  <a:pt x="15661" y="1874"/>
                </a:lnTo>
                <a:lnTo>
                  <a:pt x="15775" y="1919"/>
                </a:lnTo>
                <a:lnTo>
                  <a:pt x="15890" y="1964"/>
                </a:lnTo>
                <a:lnTo>
                  <a:pt x="16006" y="1994"/>
                </a:lnTo>
                <a:lnTo>
                  <a:pt x="16120" y="2024"/>
                </a:lnTo>
                <a:lnTo>
                  <a:pt x="16236" y="2069"/>
                </a:lnTo>
                <a:lnTo>
                  <a:pt x="16350" y="2099"/>
                </a:lnTo>
                <a:lnTo>
                  <a:pt x="16477" y="2144"/>
                </a:lnTo>
                <a:lnTo>
                  <a:pt x="16593" y="2174"/>
                </a:lnTo>
                <a:lnTo>
                  <a:pt x="16682" y="2204"/>
                </a:lnTo>
                <a:lnTo>
                  <a:pt x="16733" y="2204"/>
                </a:lnTo>
                <a:lnTo>
                  <a:pt x="16849" y="2218"/>
                </a:lnTo>
                <a:lnTo>
                  <a:pt x="16963" y="2248"/>
                </a:lnTo>
                <a:lnTo>
                  <a:pt x="17079" y="2278"/>
                </a:lnTo>
                <a:lnTo>
                  <a:pt x="17194" y="2294"/>
                </a:lnTo>
                <a:lnTo>
                  <a:pt x="17308" y="2308"/>
                </a:lnTo>
                <a:lnTo>
                  <a:pt x="17423" y="2324"/>
                </a:lnTo>
                <a:lnTo>
                  <a:pt x="17539" y="2354"/>
                </a:lnTo>
                <a:lnTo>
                  <a:pt x="17653" y="2368"/>
                </a:lnTo>
                <a:lnTo>
                  <a:pt x="17769" y="2414"/>
                </a:lnTo>
                <a:lnTo>
                  <a:pt x="17883" y="2444"/>
                </a:lnTo>
                <a:lnTo>
                  <a:pt x="17998" y="2504"/>
                </a:lnTo>
                <a:lnTo>
                  <a:pt x="18113" y="2534"/>
                </a:lnTo>
                <a:lnTo>
                  <a:pt x="18228" y="2548"/>
                </a:lnTo>
                <a:lnTo>
                  <a:pt x="18305" y="2548"/>
                </a:lnTo>
                <a:lnTo>
                  <a:pt x="18241" y="2414"/>
                </a:lnTo>
                <a:lnTo>
                  <a:pt x="18164" y="2264"/>
                </a:lnTo>
                <a:lnTo>
                  <a:pt x="18076" y="2228"/>
                </a:lnTo>
                <a:lnTo>
                  <a:pt x="17998" y="2174"/>
                </a:lnTo>
                <a:lnTo>
                  <a:pt x="17883" y="2128"/>
                </a:lnTo>
                <a:lnTo>
                  <a:pt x="17755" y="2069"/>
                </a:lnTo>
                <a:lnTo>
                  <a:pt x="17648" y="2029"/>
                </a:lnTo>
                <a:lnTo>
                  <a:pt x="17525" y="1979"/>
                </a:lnTo>
                <a:lnTo>
                  <a:pt x="17411" y="1934"/>
                </a:lnTo>
                <a:lnTo>
                  <a:pt x="17283" y="1889"/>
                </a:lnTo>
                <a:lnTo>
                  <a:pt x="17172" y="1864"/>
                </a:lnTo>
                <a:lnTo>
                  <a:pt x="17053" y="1829"/>
                </a:lnTo>
                <a:lnTo>
                  <a:pt x="16938" y="1799"/>
                </a:lnTo>
                <a:lnTo>
                  <a:pt x="16823" y="1769"/>
                </a:lnTo>
                <a:lnTo>
                  <a:pt x="16708" y="1739"/>
                </a:lnTo>
                <a:lnTo>
                  <a:pt x="16593" y="1693"/>
                </a:lnTo>
                <a:lnTo>
                  <a:pt x="16477" y="1649"/>
                </a:lnTo>
                <a:lnTo>
                  <a:pt x="16364" y="1619"/>
                </a:lnTo>
                <a:lnTo>
                  <a:pt x="16248" y="1574"/>
                </a:lnTo>
                <a:lnTo>
                  <a:pt x="16120" y="1544"/>
                </a:lnTo>
                <a:lnTo>
                  <a:pt x="16017" y="1526"/>
                </a:lnTo>
                <a:lnTo>
                  <a:pt x="15940" y="1512"/>
                </a:lnTo>
                <a:lnTo>
                  <a:pt x="15809" y="1486"/>
                </a:lnTo>
                <a:lnTo>
                  <a:pt x="15710" y="1469"/>
                </a:lnTo>
                <a:lnTo>
                  <a:pt x="15564" y="1417"/>
                </a:lnTo>
                <a:lnTo>
                  <a:pt x="15487" y="1382"/>
                </a:lnTo>
                <a:lnTo>
                  <a:pt x="15333" y="1338"/>
                </a:lnTo>
                <a:lnTo>
                  <a:pt x="15226" y="1288"/>
                </a:lnTo>
                <a:lnTo>
                  <a:pt x="15098" y="1230"/>
                </a:lnTo>
                <a:lnTo>
                  <a:pt x="14983" y="1200"/>
                </a:lnTo>
                <a:lnTo>
                  <a:pt x="14857" y="1174"/>
                </a:lnTo>
                <a:lnTo>
                  <a:pt x="14743" y="1130"/>
                </a:lnTo>
                <a:lnTo>
                  <a:pt x="14612" y="1088"/>
                </a:lnTo>
                <a:lnTo>
                  <a:pt x="14511" y="1033"/>
                </a:lnTo>
                <a:lnTo>
                  <a:pt x="14395" y="973"/>
                </a:lnTo>
                <a:lnTo>
                  <a:pt x="14268" y="929"/>
                </a:lnTo>
                <a:lnTo>
                  <a:pt x="14153" y="869"/>
                </a:lnTo>
                <a:lnTo>
                  <a:pt x="14026" y="824"/>
                </a:lnTo>
                <a:lnTo>
                  <a:pt x="13910" y="794"/>
                </a:lnTo>
                <a:lnTo>
                  <a:pt x="13795" y="749"/>
                </a:lnTo>
                <a:lnTo>
                  <a:pt x="13680" y="689"/>
                </a:lnTo>
                <a:lnTo>
                  <a:pt x="13565" y="614"/>
                </a:lnTo>
                <a:lnTo>
                  <a:pt x="13450" y="569"/>
                </a:lnTo>
                <a:lnTo>
                  <a:pt x="13336" y="524"/>
                </a:lnTo>
                <a:lnTo>
                  <a:pt x="13220" y="494"/>
                </a:lnTo>
                <a:lnTo>
                  <a:pt x="13106" y="464"/>
                </a:lnTo>
                <a:lnTo>
                  <a:pt x="12990" y="447"/>
                </a:lnTo>
                <a:lnTo>
                  <a:pt x="12875" y="420"/>
                </a:lnTo>
                <a:lnTo>
                  <a:pt x="12761" y="404"/>
                </a:lnTo>
                <a:lnTo>
                  <a:pt x="12646" y="390"/>
                </a:lnTo>
                <a:lnTo>
                  <a:pt x="12530" y="390"/>
                </a:lnTo>
                <a:lnTo>
                  <a:pt x="12416" y="390"/>
                </a:lnTo>
                <a:lnTo>
                  <a:pt x="12268" y="378"/>
                </a:lnTo>
                <a:lnTo>
                  <a:pt x="12176" y="378"/>
                </a:lnTo>
                <a:lnTo>
                  <a:pt x="12084" y="378"/>
                </a:lnTo>
                <a:lnTo>
                  <a:pt x="11995" y="386"/>
                </a:lnTo>
                <a:lnTo>
                  <a:pt x="11892" y="374"/>
                </a:lnTo>
                <a:lnTo>
                  <a:pt x="11777" y="374"/>
                </a:lnTo>
                <a:lnTo>
                  <a:pt x="11662" y="374"/>
                </a:lnTo>
                <a:lnTo>
                  <a:pt x="11547" y="374"/>
                </a:lnTo>
                <a:lnTo>
                  <a:pt x="11431" y="374"/>
                </a:lnTo>
                <a:lnTo>
                  <a:pt x="11318" y="374"/>
                </a:lnTo>
                <a:lnTo>
                  <a:pt x="11203" y="374"/>
                </a:lnTo>
                <a:lnTo>
                  <a:pt x="11088" y="390"/>
                </a:lnTo>
                <a:lnTo>
                  <a:pt x="10973" y="404"/>
                </a:lnTo>
                <a:lnTo>
                  <a:pt x="10857" y="449"/>
                </a:lnTo>
                <a:lnTo>
                  <a:pt x="10743" y="479"/>
                </a:lnTo>
                <a:lnTo>
                  <a:pt x="10627" y="494"/>
                </a:lnTo>
                <a:lnTo>
                  <a:pt x="10514" y="509"/>
                </a:lnTo>
                <a:lnTo>
                  <a:pt x="10398" y="524"/>
                </a:lnTo>
                <a:lnTo>
                  <a:pt x="10283" y="554"/>
                </a:lnTo>
                <a:lnTo>
                  <a:pt x="10168" y="599"/>
                </a:lnTo>
                <a:lnTo>
                  <a:pt x="10053" y="629"/>
                </a:lnTo>
                <a:lnTo>
                  <a:pt x="9937" y="674"/>
                </a:lnTo>
                <a:lnTo>
                  <a:pt x="9824" y="704"/>
                </a:lnTo>
                <a:lnTo>
                  <a:pt x="9723" y="724"/>
                </a:lnTo>
                <a:lnTo>
                  <a:pt x="9594" y="749"/>
                </a:lnTo>
                <a:lnTo>
                  <a:pt x="9478" y="764"/>
                </a:lnTo>
                <a:lnTo>
                  <a:pt x="9363" y="779"/>
                </a:lnTo>
                <a:lnTo>
                  <a:pt x="9248" y="809"/>
                </a:lnTo>
                <a:lnTo>
                  <a:pt x="9132" y="830"/>
                </a:lnTo>
                <a:lnTo>
                  <a:pt x="9018" y="839"/>
                </a:lnTo>
                <a:lnTo>
                  <a:pt x="8891" y="839"/>
                </a:lnTo>
                <a:lnTo>
                  <a:pt x="8783" y="851"/>
                </a:lnTo>
                <a:lnTo>
                  <a:pt x="8660" y="853"/>
                </a:lnTo>
                <a:lnTo>
                  <a:pt x="8532" y="869"/>
                </a:lnTo>
                <a:lnTo>
                  <a:pt x="8419" y="869"/>
                </a:lnTo>
                <a:lnTo>
                  <a:pt x="8303" y="869"/>
                </a:lnTo>
                <a:lnTo>
                  <a:pt x="8189" y="869"/>
                </a:lnTo>
                <a:lnTo>
                  <a:pt x="8073" y="869"/>
                </a:lnTo>
                <a:lnTo>
                  <a:pt x="7958" y="869"/>
                </a:lnTo>
                <a:lnTo>
                  <a:pt x="7843" y="869"/>
                </a:lnTo>
                <a:lnTo>
                  <a:pt x="7728" y="869"/>
                </a:lnTo>
                <a:lnTo>
                  <a:pt x="7613" y="869"/>
                </a:lnTo>
                <a:lnTo>
                  <a:pt x="7499" y="869"/>
                </a:lnTo>
                <a:lnTo>
                  <a:pt x="7383" y="869"/>
                </a:lnTo>
                <a:lnTo>
                  <a:pt x="7269" y="869"/>
                </a:lnTo>
                <a:lnTo>
                  <a:pt x="7153" y="853"/>
                </a:lnTo>
                <a:lnTo>
                  <a:pt x="7037" y="839"/>
                </a:lnTo>
                <a:lnTo>
                  <a:pt x="6924" y="839"/>
                </a:lnTo>
                <a:lnTo>
                  <a:pt x="6808" y="839"/>
                </a:lnTo>
                <a:lnTo>
                  <a:pt x="6693" y="839"/>
                </a:lnTo>
                <a:lnTo>
                  <a:pt x="6578" y="839"/>
                </a:lnTo>
                <a:lnTo>
                  <a:pt x="6463" y="839"/>
                </a:lnTo>
                <a:lnTo>
                  <a:pt x="6348" y="839"/>
                </a:lnTo>
                <a:lnTo>
                  <a:pt x="6233" y="839"/>
                </a:lnTo>
                <a:lnTo>
                  <a:pt x="6118" y="824"/>
                </a:lnTo>
                <a:lnTo>
                  <a:pt x="6004" y="809"/>
                </a:lnTo>
                <a:lnTo>
                  <a:pt x="5888" y="764"/>
                </a:lnTo>
                <a:lnTo>
                  <a:pt x="5774" y="734"/>
                </a:lnTo>
                <a:lnTo>
                  <a:pt x="5666" y="701"/>
                </a:lnTo>
                <a:lnTo>
                  <a:pt x="5543" y="674"/>
                </a:lnTo>
                <a:lnTo>
                  <a:pt x="5429" y="659"/>
                </a:lnTo>
                <a:lnTo>
                  <a:pt x="5300" y="612"/>
                </a:lnTo>
                <a:lnTo>
                  <a:pt x="5208" y="585"/>
                </a:lnTo>
                <a:lnTo>
                  <a:pt x="5085" y="533"/>
                </a:lnTo>
                <a:lnTo>
                  <a:pt x="4969" y="494"/>
                </a:lnTo>
                <a:lnTo>
                  <a:pt x="4862" y="464"/>
                </a:lnTo>
                <a:lnTo>
                  <a:pt x="4758" y="435"/>
                </a:lnTo>
                <a:lnTo>
                  <a:pt x="4624" y="404"/>
                </a:lnTo>
                <a:lnTo>
                  <a:pt x="4496" y="390"/>
                </a:lnTo>
                <a:lnTo>
                  <a:pt x="4382" y="390"/>
                </a:lnTo>
                <a:lnTo>
                  <a:pt x="4266" y="390"/>
                </a:lnTo>
                <a:lnTo>
                  <a:pt x="4152" y="390"/>
                </a:lnTo>
                <a:lnTo>
                  <a:pt x="4025" y="390"/>
                </a:lnTo>
                <a:lnTo>
                  <a:pt x="3909" y="390"/>
                </a:lnTo>
                <a:lnTo>
                  <a:pt x="3794" y="390"/>
                </a:lnTo>
                <a:lnTo>
                  <a:pt x="3679" y="390"/>
                </a:lnTo>
                <a:lnTo>
                  <a:pt x="3564" y="390"/>
                </a:lnTo>
                <a:lnTo>
                  <a:pt x="3449" y="390"/>
                </a:lnTo>
                <a:lnTo>
                  <a:pt x="3334" y="390"/>
                </a:lnTo>
                <a:lnTo>
                  <a:pt x="3219" y="390"/>
                </a:lnTo>
                <a:lnTo>
                  <a:pt x="3105" y="390"/>
                </a:lnTo>
                <a:lnTo>
                  <a:pt x="2989" y="390"/>
                </a:lnTo>
                <a:lnTo>
                  <a:pt x="2873" y="390"/>
                </a:lnTo>
                <a:lnTo>
                  <a:pt x="2759" y="404"/>
                </a:lnTo>
                <a:lnTo>
                  <a:pt x="2643" y="420"/>
                </a:lnTo>
                <a:lnTo>
                  <a:pt x="2530" y="420"/>
                </a:lnTo>
                <a:lnTo>
                  <a:pt x="2411" y="435"/>
                </a:lnTo>
                <a:lnTo>
                  <a:pt x="2299" y="449"/>
                </a:lnTo>
                <a:lnTo>
                  <a:pt x="2184" y="449"/>
                </a:lnTo>
                <a:lnTo>
                  <a:pt x="2069" y="449"/>
                </a:lnTo>
                <a:lnTo>
                  <a:pt x="1955" y="449"/>
                </a:lnTo>
                <a:lnTo>
                  <a:pt x="1828" y="449"/>
                </a:lnTo>
                <a:lnTo>
                  <a:pt x="1712" y="449"/>
                </a:lnTo>
                <a:lnTo>
                  <a:pt x="1597" y="434"/>
                </a:lnTo>
                <a:lnTo>
                  <a:pt x="1492" y="428"/>
                </a:lnTo>
                <a:lnTo>
                  <a:pt x="1367" y="390"/>
                </a:lnTo>
                <a:lnTo>
                  <a:pt x="1252" y="344"/>
                </a:lnTo>
                <a:lnTo>
                  <a:pt x="1137" y="300"/>
                </a:lnTo>
                <a:lnTo>
                  <a:pt x="1022" y="270"/>
                </a:lnTo>
                <a:lnTo>
                  <a:pt x="894" y="240"/>
                </a:lnTo>
                <a:lnTo>
                  <a:pt x="779" y="210"/>
                </a:lnTo>
                <a:lnTo>
                  <a:pt x="667" y="161"/>
                </a:lnTo>
                <a:lnTo>
                  <a:pt x="607" y="124"/>
                </a:lnTo>
                <a:lnTo>
                  <a:pt x="511" y="60"/>
                </a:lnTo>
                <a:lnTo>
                  <a:pt x="396" y="44"/>
                </a:lnTo>
                <a:lnTo>
                  <a:pt x="281" y="14"/>
                </a:lnTo>
                <a:lnTo>
                  <a:pt x="167" y="14"/>
                </a:lnTo>
                <a:lnTo>
                  <a:pt x="51" y="0"/>
                </a:lnTo>
                <a:lnTo>
                  <a:pt x="0" y="134"/>
                </a:lnTo>
                <a:lnTo>
                  <a:pt x="26" y="15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6985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  <p:sp>
        <p:nvSpPr>
          <p:cNvPr id="69" name="任意多边形 68"/>
          <p:cNvSpPr/>
          <p:nvPr/>
        </p:nvSpPr>
        <p:spPr>
          <a:xfrm>
            <a:off x="251460" y="4465955"/>
            <a:ext cx="11938635" cy="1618615"/>
          </a:xfrm>
          <a:custGeom>
            <a:avLst/>
            <a:gdLst>
              <a:gd name="connsiteX0" fmla="*/ 26 w 18305"/>
              <a:gd name="connsiteY0" fmla="*/ 150 h 2548"/>
              <a:gd name="connsiteX1" fmla="*/ 141 w 18305"/>
              <a:gd name="connsiteY1" fmla="*/ 194 h 2548"/>
              <a:gd name="connsiteX2" fmla="*/ 256 w 18305"/>
              <a:gd name="connsiteY2" fmla="*/ 240 h 2548"/>
              <a:gd name="connsiteX3" fmla="*/ 370 w 18305"/>
              <a:gd name="connsiteY3" fmla="*/ 270 h 2548"/>
              <a:gd name="connsiteX4" fmla="*/ 485 w 18305"/>
              <a:gd name="connsiteY4" fmla="*/ 360 h 2548"/>
              <a:gd name="connsiteX5" fmla="*/ 600 w 18305"/>
              <a:gd name="connsiteY5" fmla="*/ 494 h 2548"/>
              <a:gd name="connsiteX6" fmla="*/ 715 w 18305"/>
              <a:gd name="connsiteY6" fmla="*/ 539 h 2548"/>
              <a:gd name="connsiteX7" fmla="*/ 831 w 18305"/>
              <a:gd name="connsiteY7" fmla="*/ 584 h 2548"/>
              <a:gd name="connsiteX8" fmla="*/ 946 w 18305"/>
              <a:gd name="connsiteY8" fmla="*/ 629 h 2548"/>
              <a:gd name="connsiteX9" fmla="*/ 1061 w 18305"/>
              <a:gd name="connsiteY9" fmla="*/ 644 h 2548"/>
              <a:gd name="connsiteX10" fmla="*/ 1175 w 18305"/>
              <a:gd name="connsiteY10" fmla="*/ 644 h 2548"/>
              <a:gd name="connsiteX11" fmla="*/ 1290 w 18305"/>
              <a:gd name="connsiteY11" fmla="*/ 644 h 2548"/>
              <a:gd name="connsiteX12" fmla="*/ 1405 w 18305"/>
              <a:gd name="connsiteY12" fmla="*/ 674 h 2548"/>
              <a:gd name="connsiteX13" fmla="*/ 1521 w 18305"/>
              <a:gd name="connsiteY13" fmla="*/ 689 h 2548"/>
              <a:gd name="connsiteX14" fmla="*/ 1635 w 18305"/>
              <a:gd name="connsiteY14" fmla="*/ 719 h 2548"/>
              <a:gd name="connsiteX15" fmla="*/ 1751 w 18305"/>
              <a:gd name="connsiteY15" fmla="*/ 734 h 2548"/>
              <a:gd name="connsiteX16" fmla="*/ 1864 w 18305"/>
              <a:gd name="connsiteY16" fmla="*/ 734 h 2548"/>
              <a:gd name="connsiteX17" fmla="*/ 1980 w 18305"/>
              <a:gd name="connsiteY17" fmla="*/ 734 h 2548"/>
              <a:gd name="connsiteX18" fmla="*/ 2095 w 18305"/>
              <a:gd name="connsiteY18" fmla="*/ 734 h 2548"/>
              <a:gd name="connsiteX19" fmla="*/ 2209 w 18305"/>
              <a:gd name="connsiteY19" fmla="*/ 734 h 2548"/>
              <a:gd name="connsiteX20" fmla="*/ 2337 w 18305"/>
              <a:gd name="connsiteY20" fmla="*/ 734 h 2548"/>
              <a:gd name="connsiteX21" fmla="*/ 2453 w 18305"/>
              <a:gd name="connsiteY21" fmla="*/ 734 h 2548"/>
              <a:gd name="connsiteX22" fmla="*/ 2566 w 18305"/>
              <a:gd name="connsiteY22" fmla="*/ 734 h 2548"/>
              <a:gd name="connsiteX23" fmla="*/ 2682 w 18305"/>
              <a:gd name="connsiteY23" fmla="*/ 764 h 2548"/>
              <a:gd name="connsiteX24" fmla="*/ 2797 w 18305"/>
              <a:gd name="connsiteY24" fmla="*/ 764 h 2548"/>
              <a:gd name="connsiteX25" fmla="*/ 2912 w 18305"/>
              <a:gd name="connsiteY25" fmla="*/ 764 h 2548"/>
              <a:gd name="connsiteX26" fmla="*/ 3028 w 18305"/>
              <a:gd name="connsiteY26" fmla="*/ 764 h 2548"/>
              <a:gd name="connsiteX27" fmla="*/ 3143 w 18305"/>
              <a:gd name="connsiteY27" fmla="*/ 749 h 2548"/>
              <a:gd name="connsiteX28" fmla="*/ 3258 w 18305"/>
              <a:gd name="connsiteY28" fmla="*/ 719 h 2548"/>
              <a:gd name="connsiteX29" fmla="*/ 3372 w 18305"/>
              <a:gd name="connsiteY29" fmla="*/ 704 h 2548"/>
              <a:gd name="connsiteX30" fmla="*/ 3487 w 18305"/>
              <a:gd name="connsiteY30" fmla="*/ 659 h 2548"/>
              <a:gd name="connsiteX31" fmla="*/ 3602 w 18305"/>
              <a:gd name="connsiteY31" fmla="*/ 659 h 2548"/>
              <a:gd name="connsiteX32" fmla="*/ 3718 w 18305"/>
              <a:gd name="connsiteY32" fmla="*/ 659 h 2548"/>
              <a:gd name="connsiteX33" fmla="*/ 3832 w 18305"/>
              <a:gd name="connsiteY33" fmla="*/ 659 h 2548"/>
              <a:gd name="connsiteX34" fmla="*/ 3948 w 18305"/>
              <a:gd name="connsiteY34" fmla="*/ 689 h 2548"/>
              <a:gd name="connsiteX35" fmla="*/ 4062 w 18305"/>
              <a:gd name="connsiteY35" fmla="*/ 719 h 2548"/>
              <a:gd name="connsiteX36" fmla="*/ 4177 w 18305"/>
              <a:gd name="connsiteY36" fmla="*/ 779 h 2548"/>
              <a:gd name="connsiteX37" fmla="*/ 4292 w 18305"/>
              <a:gd name="connsiteY37" fmla="*/ 809 h 2548"/>
              <a:gd name="connsiteX38" fmla="*/ 4407 w 18305"/>
              <a:gd name="connsiteY38" fmla="*/ 869 h 2548"/>
              <a:gd name="connsiteX39" fmla="*/ 4522 w 18305"/>
              <a:gd name="connsiteY39" fmla="*/ 913 h 2548"/>
              <a:gd name="connsiteX40" fmla="*/ 4638 w 18305"/>
              <a:gd name="connsiteY40" fmla="*/ 943 h 2548"/>
              <a:gd name="connsiteX41" fmla="*/ 4752 w 18305"/>
              <a:gd name="connsiteY41" fmla="*/ 959 h 2548"/>
              <a:gd name="connsiteX42" fmla="*/ 4879 w 18305"/>
              <a:gd name="connsiteY42" fmla="*/ 989 h 2548"/>
              <a:gd name="connsiteX43" fmla="*/ 5007 w 18305"/>
              <a:gd name="connsiteY43" fmla="*/ 1003 h 2548"/>
              <a:gd name="connsiteX44" fmla="*/ 5123 w 18305"/>
              <a:gd name="connsiteY44" fmla="*/ 1033 h 2548"/>
              <a:gd name="connsiteX45" fmla="*/ 5237 w 18305"/>
              <a:gd name="connsiteY45" fmla="*/ 1033 h 2548"/>
              <a:gd name="connsiteX46" fmla="*/ 5352 w 18305"/>
              <a:gd name="connsiteY46" fmla="*/ 1049 h 2548"/>
              <a:gd name="connsiteX47" fmla="*/ 5468 w 18305"/>
              <a:gd name="connsiteY47" fmla="*/ 1079 h 2548"/>
              <a:gd name="connsiteX48" fmla="*/ 5581 w 18305"/>
              <a:gd name="connsiteY48" fmla="*/ 1093 h 2548"/>
              <a:gd name="connsiteX49" fmla="*/ 5697 w 18305"/>
              <a:gd name="connsiteY49" fmla="*/ 1109 h 2548"/>
              <a:gd name="connsiteX50" fmla="*/ 5811 w 18305"/>
              <a:gd name="connsiteY50" fmla="*/ 1123 h 2548"/>
              <a:gd name="connsiteX51" fmla="*/ 5939 w 18305"/>
              <a:gd name="connsiteY51" fmla="*/ 1153 h 2548"/>
              <a:gd name="connsiteX52" fmla="*/ 6055 w 18305"/>
              <a:gd name="connsiteY52" fmla="*/ 1170 h 2548"/>
              <a:gd name="connsiteX53" fmla="*/ 6170 w 18305"/>
              <a:gd name="connsiteY53" fmla="*/ 1170 h 2548"/>
              <a:gd name="connsiteX54" fmla="*/ 6284 w 18305"/>
              <a:gd name="connsiteY54" fmla="*/ 1170 h 2548"/>
              <a:gd name="connsiteX55" fmla="*/ 6399 w 18305"/>
              <a:gd name="connsiteY55" fmla="*/ 1170 h 2548"/>
              <a:gd name="connsiteX56" fmla="*/ 6514 w 18305"/>
              <a:gd name="connsiteY56" fmla="*/ 1170 h 2548"/>
              <a:gd name="connsiteX57" fmla="*/ 6629 w 18305"/>
              <a:gd name="connsiteY57" fmla="*/ 1139 h 2548"/>
              <a:gd name="connsiteX58" fmla="*/ 6745 w 18305"/>
              <a:gd name="connsiteY58" fmla="*/ 1123 h 2548"/>
              <a:gd name="connsiteX59" fmla="*/ 6859 w 18305"/>
              <a:gd name="connsiteY59" fmla="*/ 1109 h 2548"/>
              <a:gd name="connsiteX60" fmla="*/ 6974 w 18305"/>
              <a:gd name="connsiteY60" fmla="*/ 1093 h 2548"/>
              <a:gd name="connsiteX61" fmla="*/ 7102 w 18305"/>
              <a:gd name="connsiteY61" fmla="*/ 1093 h 2548"/>
              <a:gd name="connsiteX62" fmla="*/ 7217 w 18305"/>
              <a:gd name="connsiteY62" fmla="*/ 1079 h 2548"/>
              <a:gd name="connsiteX63" fmla="*/ 7332 w 18305"/>
              <a:gd name="connsiteY63" fmla="*/ 1063 h 2548"/>
              <a:gd name="connsiteX64" fmla="*/ 7448 w 18305"/>
              <a:gd name="connsiteY64" fmla="*/ 1063 h 2548"/>
              <a:gd name="connsiteX65" fmla="*/ 7562 w 18305"/>
              <a:gd name="connsiteY65" fmla="*/ 1079 h 2548"/>
              <a:gd name="connsiteX66" fmla="*/ 7678 w 18305"/>
              <a:gd name="connsiteY66" fmla="*/ 1093 h 2548"/>
              <a:gd name="connsiteX67" fmla="*/ 7791 w 18305"/>
              <a:gd name="connsiteY67" fmla="*/ 1109 h 2548"/>
              <a:gd name="connsiteX68" fmla="*/ 7919 w 18305"/>
              <a:gd name="connsiteY68" fmla="*/ 1123 h 2548"/>
              <a:gd name="connsiteX69" fmla="*/ 8047 w 18305"/>
              <a:gd name="connsiteY69" fmla="*/ 1153 h 2548"/>
              <a:gd name="connsiteX70" fmla="*/ 8163 w 18305"/>
              <a:gd name="connsiteY70" fmla="*/ 1170 h 2548"/>
              <a:gd name="connsiteX71" fmla="*/ 8303 w 18305"/>
              <a:gd name="connsiteY71" fmla="*/ 1200 h 2548"/>
              <a:gd name="connsiteX72" fmla="*/ 8419 w 18305"/>
              <a:gd name="connsiteY72" fmla="*/ 1213 h 2548"/>
              <a:gd name="connsiteX73" fmla="*/ 8532 w 18305"/>
              <a:gd name="connsiteY73" fmla="*/ 1230 h 2548"/>
              <a:gd name="connsiteX74" fmla="*/ 8648 w 18305"/>
              <a:gd name="connsiteY74" fmla="*/ 1230 h 2548"/>
              <a:gd name="connsiteX75" fmla="*/ 8763 w 18305"/>
              <a:gd name="connsiteY75" fmla="*/ 1260 h 2548"/>
              <a:gd name="connsiteX76" fmla="*/ 8878 w 18305"/>
              <a:gd name="connsiteY76" fmla="*/ 1260 h 2548"/>
              <a:gd name="connsiteX77" fmla="*/ 9006 w 18305"/>
              <a:gd name="connsiteY77" fmla="*/ 1260 h 2548"/>
              <a:gd name="connsiteX78" fmla="*/ 9121 w 18305"/>
              <a:gd name="connsiteY78" fmla="*/ 1260 h 2548"/>
              <a:gd name="connsiteX79" fmla="*/ 9235 w 18305"/>
              <a:gd name="connsiteY79" fmla="*/ 1260 h 2548"/>
              <a:gd name="connsiteX80" fmla="*/ 9350 w 18305"/>
              <a:gd name="connsiteY80" fmla="*/ 1213 h 2548"/>
              <a:gd name="connsiteX81" fmla="*/ 9466 w 18305"/>
              <a:gd name="connsiteY81" fmla="*/ 1170 h 2548"/>
              <a:gd name="connsiteX82" fmla="*/ 9580 w 18305"/>
              <a:gd name="connsiteY82" fmla="*/ 1109 h 2548"/>
              <a:gd name="connsiteX83" fmla="*/ 9696 w 18305"/>
              <a:gd name="connsiteY83" fmla="*/ 1063 h 2548"/>
              <a:gd name="connsiteX84" fmla="*/ 9810 w 18305"/>
              <a:gd name="connsiteY84" fmla="*/ 1003 h 2548"/>
              <a:gd name="connsiteX85" fmla="*/ 9925 w 18305"/>
              <a:gd name="connsiteY85" fmla="*/ 973 h 2548"/>
              <a:gd name="connsiteX86" fmla="*/ 10040 w 18305"/>
              <a:gd name="connsiteY86" fmla="*/ 943 h 2548"/>
              <a:gd name="connsiteX87" fmla="*/ 10155 w 18305"/>
              <a:gd name="connsiteY87" fmla="*/ 913 h 2548"/>
              <a:gd name="connsiteX88" fmla="*/ 10169 w 18305"/>
              <a:gd name="connsiteY88" fmla="*/ 900 h 2548"/>
              <a:gd name="connsiteX89" fmla="*/ 10283 w 18305"/>
              <a:gd name="connsiteY89" fmla="*/ 869 h 2548"/>
              <a:gd name="connsiteX90" fmla="*/ 10398 w 18305"/>
              <a:gd name="connsiteY90" fmla="*/ 853 h 2548"/>
              <a:gd name="connsiteX91" fmla="*/ 10514 w 18305"/>
              <a:gd name="connsiteY91" fmla="*/ 839 h 2548"/>
              <a:gd name="connsiteX92" fmla="*/ 10653 w 18305"/>
              <a:gd name="connsiteY92" fmla="*/ 824 h 2548"/>
              <a:gd name="connsiteX93" fmla="*/ 10781 w 18305"/>
              <a:gd name="connsiteY93" fmla="*/ 824 h 2548"/>
              <a:gd name="connsiteX94" fmla="*/ 10896 w 18305"/>
              <a:gd name="connsiteY94" fmla="*/ 824 h 2548"/>
              <a:gd name="connsiteX95" fmla="*/ 11011 w 18305"/>
              <a:gd name="connsiteY95" fmla="*/ 824 h 2548"/>
              <a:gd name="connsiteX96" fmla="*/ 11126 w 18305"/>
              <a:gd name="connsiteY96" fmla="*/ 824 h 2548"/>
              <a:gd name="connsiteX97" fmla="*/ 11241 w 18305"/>
              <a:gd name="connsiteY97" fmla="*/ 824 h 2548"/>
              <a:gd name="connsiteX98" fmla="*/ 11356 w 18305"/>
              <a:gd name="connsiteY98" fmla="*/ 824 h 2548"/>
              <a:gd name="connsiteX99" fmla="*/ 11470 w 18305"/>
              <a:gd name="connsiteY99" fmla="*/ 824 h 2548"/>
              <a:gd name="connsiteX100" fmla="*/ 11585 w 18305"/>
              <a:gd name="connsiteY100" fmla="*/ 824 h 2548"/>
              <a:gd name="connsiteX101" fmla="*/ 11701 w 18305"/>
              <a:gd name="connsiteY101" fmla="*/ 824 h 2548"/>
              <a:gd name="connsiteX102" fmla="*/ 11815 w 18305"/>
              <a:gd name="connsiteY102" fmla="*/ 824 h 2548"/>
              <a:gd name="connsiteX103" fmla="*/ 11931 w 18305"/>
              <a:gd name="connsiteY103" fmla="*/ 839 h 2548"/>
              <a:gd name="connsiteX104" fmla="*/ 12045 w 18305"/>
              <a:gd name="connsiteY104" fmla="*/ 869 h 2548"/>
              <a:gd name="connsiteX105" fmla="*/ 12160 w 18305"/>
              <a:gd name="connsiteY105" fmla="*/ 883 h 2548"/>
              <a:gd name="connsiteX106" fmla="*/ 12288 w 18305"/>
              <a:gd name="connsiteY106" fmla="*/ 883 h 2548"/>
              <a:gd name="connsiteX107" fmla="*/ 12416 w 18305"/>
              <a:gd name="connsiteY107" fmla="*/ 883 h 2548"/>
              <a:gd name="connsiteX108" fmla="*/ 12556 w 18305"/>
              <a:gd name="connsiteY108" fmla="*/ 883 h 2548"/>
              <a:gd name="connsiteX109" fmla="*/ 12672 w 18305"/>
              <a:gd name="connsiteY109" fmla="*/ 883 h 2548"/>
              <a:gd name="connsiteX110" fmla="*/ 12786 w 18305"/>
              <a:gd name="connsiteY110" fmla="*/ 883 h 2548"/>
              <a:gd name="connsiteX111" fmla="*/ 12901 w 18305"/>
              <a:gd name="connsiteY111" fmla="*/ 913 h 2548"/>
              <a:gd name="connsiteX112" fmla="*/ 13016 w 18305"/>
              <a:gd name="connsiteY112" fmla="*/ 929 h 2548"/>
              <a:gd name="connsiteX113" fmla="*/ 13143 w 18305"/>
              <a:gd name="connsiteY113" fmla="*/ 929 h 2548"/>
              <a:gd name="connsiteX114" fmla="*/ 13259 w 18305"/>
              <a:gd name="connsiteY114" fmla="*/ 959 h 2548"/>
              <a:gd name="connsiteX115" fmla="*/ 13374 w 18305"/>
              <a:gd name="connsiteY115" fmla="*/ 973 h 2548"/>
              <a:gd name="connsiteX116" fmla="*/ 13489 w 18305"/>
              <a:gd name="connsiteY116" fmla="*/ 1003 h 2548"/>
              <a:gd name="connsiteX117" fmla="*/ 13616 w 18305"/>
              <a:gd name="connsiteY117" fmla="*/ 1063 h 2548"/>
              <a:gd name="connsiteX118" fmla="*/ 13744 w 18305"/>
              <a:gd name="connsiteY118" fmla="*/ 1109 h 2548"/>
              <a:gd name="connsiteX119" fmla="*/ 13859 w 18305"/>
              <a:gd name="connsiteY119" fmla="*/ 1170 h 2548"/>
              <a:gd name="connsiteX120" fmla="*/ 13974 w 18305"/>
              <a:gd name="connsiteY120" fmla="*/ 1200 h 2548"/>
              <a:gd name="connsiteX121" fmla="*/ 14089 w 18305"/>
              <a:gd name="connsiteY121" fmla="*/ 1260 h 2548"/>
              <a:gd name="connsiteX122" fmla="*/ 14205 w 18305"/>
              <a:gd name="connsiteY122" fmla="*/ 1288 h 2548"/>
              <a:gd name="connsiteX123" fmla="*/ 14331 w 18305"/>
              <a:gd name="connsiteY123" fmla="*/ 1348 h 2548"/>
              <a:gd name="connsiteX124" fmla="*/ 14459 w 18305"/>
              <a:gd name="connsiteY124" fmla="*/ 1378 h 2548"/>
              <a:gd name="connsiteX125" fmla="*/ 14574 w 18305"/>
              <a:gd name="connsiteY125" fmla="*/ 1424 h 2548"/>
              <a:gd name="connsiteX126" fmla="*/ 14690 w 18305"/>
              <a:gd name="connsiteY126" fmla="*/ 1469 h 2548"/>
              <a:gd name="connsiteX127" fmla="*/ 14804 w 18305"/>
              <a:gd name="connsiteY127" fmla="*/ 1514 h 2548"/>
              <a:gd name="connsiteX128" fmla="*/ 14932 w 18305"/>
              <a:gd name="connsiteY128" fmla="*/ 1574 h 2548"/>
              <a:gd name="connsiteX129" fmla="*/ 15072 w 18305"/>
              <a:gd name="connsiteY129" fmla="*/ 1634 h 2548"/>
              <a:gd name="connsiteX130" fmla="*/ 15187 w 18305"/>
              <a:gd name="connsiteY130" fmla="*/ 1679 h 2548"/>
              <a:gd name="connsiteX131" fmla="*/ 15303 w 18305"/>
              <a:gd name="connsiteY131" fmla="*/ 1739 h 2548"/>
              <a:gd name="connsiteX132" fmla="*/ 15431 w 18305"/>
              <a:gd name="connsiteY132" fmla="*/ 1769 h 2548"/>
              <a:gd name="connsiteX133" fmla="*/ 15546 w 18305"/>
              <a:gd name="connsiteY133" fmla="*/ 1829 h 2548"/>
              <a:gd name="connsiteX134" fmla="*/ 15661 w 18305"/>
              <a:gd name="connsiteY134" fmla="*/ 1874 h 2548"/>
              <a:gd name="connsiteX135" fmla="*/ 15775 w 18305"/>
              <a:gd name="connsiteY135" fmla="*/ 1919 h 2548"/>
              <a:gd name="connsiteX136" fmla="*/ 15890 w 18305"/>
              <a:gd name="connsiteY136" fmla="*/ 1964 h 2548"/>
              <a:gd name="connsiteX137" fmla="*/ 16006 w 18305"/>
              <a:gd name="connsiteY137" fmla="*/ 1994 h 2548"/>
              <a:gd name="connsiteX138" fmla="*/ 16120 w 18305"/>
              <a:gd name="connsiteY138" fmla="*/ 2024 h 2548"/>
              <a:gd name="connsiteX139" fmla="*/ 16236 w 18305"/>
              <a:gd name="connsiteY139" fmla="*/ 2069 h 2548"/>
              <a:gd name="connsiteX140" fmla="*/ 16350 w 18305"/>
              <a:gd name="connsiteY140" fmla="*/ 2099 h 2548"/>
              <a:gd name="connsiteX141" fmla="*/ 16477 w 18305"/>
              <a:gd name="connsiteY141" fmla="*/ 2144 h 2548"/>
              <a:gd name="connsiteX142" fmla="*/ 16593 w 18305"/>
              <a:gd name="connsiteY142" fmla="*/ 2174 h 2548"/>
              <a:gd name="connsiteX143" fmla="*/ 16682 w 18305"/>
              <a:gd name="connsiteY143" fmla="*/ 2204 h 2548"/>
              <a:gd name="connsiteX144" fmla="*/ 16733 w 18305"/>
              <a:gd name="connsiteY144" fmla="*/ 2204 h 2548"/>
              <a:gd name="connsiteX145" fmla="*/ 16849 w 18305"/>
              <a:gd name="connsiteY145" fmla="*/ 2218 h 2548"/>
              <a:gd name="connsiteX146" fmla="*/ 16963 w 18305"/>
              <a:gd name="connsiteY146" fmla="*/ 2248 h 2548"/>
              <a:gd name="connsiteX147" fmla="*/ 17079 w 18305"/>
              <a:gd name="connsiteY147" fmla="*/ 2278 h 2548"/>
              <a:gd name="connsiteX148" fmla="*/ 17194 w 18305"/>
              <a:gd name="connsiteY148" fmla="*/ 2294 h 2548"/>
              <a:gd name="connsiteX149" fmla="*/ 17308 w 18305"/>
              <a:gd name="connsiteY149" fmla="*/ 2308 h 2548"/>
              <a:gd name="connsiteX150" fmla="*/ 17423 w 18305"/>
              <a:gd name="connsiteY150" fmla="*/ 2324 h 2548"/>
              <a:gd name="connsiteX151" fmla="*/ 17539 w 18305"/>
              <a:gd name="connsiteY151" fmla="*/ 2354 h 2548"/>
              <a:gd name="connsiteX152" fmla="*/ 17653 w 18305"/>
              <a:gd name="connsiteY152" fmla="*/ 2368 h 2548"/>
              <a:gd name="connsiteX153" fmla="*/ 17769 w 18305"/>
              <a:gd name="connsiteY153" fmla="*/ 2414 h 2548"/>
              <a:gd name="connsiteX154" fmla="*/ 17883 w 18305"/>
              <a:gd name="connsiteY154" fmla="*/ 2444 h 2548"/>
              <a:gd name="connsiteX155" fmla="*/ 17998 w 18305"/>
              <a:gd name="connsiteY155" fmla="*/ 2504 h 2548"/>
              <a:gd name="connsiteX156" fmla="*/ 18113 w 18305"/>
              <a:gd name="connsiteY156" fmla="*/ 2534 h 2548"/>
              <a:gd name="connsiteX157" fmla="*/ 18228 w 18305"/>
              <a:gd name="connsiteY157" fmla="*/ 2548 h 2548"/>
              <a:gd name="connsiteX158" fmla="*/ 18305 w 18305"/>
              <a:gd name="connsiteY158" fmla="*/ 2548 h 2548"/>
              <a:gd name="connsiteX159" fmla="*/ 18241 w 18305"/>
              <a:gd name="connsiteY159" fmla="*/ 2414 h 2548"/>
              <a:gd name="connsiteX160" fmla="*/ 18164 w 18305"/>
              <a:gd name="connsiteY160" fmla="*/ 2264 h 2548"/>
              <a:gd name="connsiteX161" fmla="*/ 18076 w 18305"/>
              <a:gd name="connsiteY161" fmla="*/ 2228 h 2548"/>
              <a:gd name="connsiteX162" fmla="*/ 17998 w 18305"/>
              <a:gd name="connsiteY162" fmla="*/ 2174 h 2548"/>
              <a:gd name="connsiteX163" fmla="*/ 17883 w 18305"/>
              <a:gd name="connsiteY163" fmla="*/ 2128 h 2548"/>
              <a:gd name="connsiteX164" fmla="*/ 17755 w 18305"/>
              <a:gd name="connsiteY164" fmla="*/ 2069 h 2548"/>
              <a:gd name="connsiteX165" fmla="*/ 17648 w 18305"/>
              <a:gd name="connsiteY165" fmla="*/ 2029 h 2548"/>
              <a:gd name="connsiteX166" fmla="*/ 17525 w 18305"/>
              <a:gd name="connsiteY166" fmla="*/ 1979 h 2548"/>
              <a:gd name="connsiteX167" fmla="*/ 17411 w 18305"/>
              <a:gd name="connsiteY167" fmla="*/ 1934 h 2548"/>
              <a:gd name="connsiteX168" fmla="*/ 17283 w 18305"/>
              <a:gd name="connsiteY168" fmla="*/ 1889 h 2548"/>
              <a:gd name="connsiteX169" fmla="*/ 17172 w 18305"/>
              <a:gd name="connsiteY169" fmla="*/ 1864 h 2548"/>
              <a:gd name="connsiteX170" fmla="*/ 17053 w 18305"/>
              <a:gd name="connsiteY170" fmla="*/ 1829 h 2548"/>
              <a:gd name="connsiteX171" fmla="*/ 16938 w 18305"/>
              <a:gd name="connsiteY171" fmla="*/ 1799 h 2548"/>
              <a:gd name="connsiteX172" fmla="*/ 16823 w 18305"/>
              <a:gd name="connsiteY172" fmla="*/ 1769 h 2548"/>
              <a:gd name="connsiteX173" fmla="*/ 16708 w 18305"/>
              <a:gd name="connsiteY173" fmla="*/ 1739 h 2548"/>
              <a:gd name="connsiteX174" fmla="*/ 16593 w 18305"/>
              <a:gd name="connsiteY174" fmla="*/ 1693 h 2548"/>
              <a:gd name="connsiteX175" fmla="*/ 16477 w 18305"/>
              <a:gd name="connsiteY175" fmla="*/ 1649 h 2548"/>
              <a:gd name="connsiteX176" fmla="*/ 16364 w 18305"/>
              <a:gd name="connsiteY176" fmla="*/ 1619 h 2548"/>
              <a:gd name="connsiteX177" fmla="*/ 16248 w 18305"/>
              <a:gd name="connsiteY177" fmla="*/ 1574 h 2548"/>
              <a:gd name="connsiteX178" fmla="*/ 16120 w 18305"/>
              <a:gd name="connsiteY178" fmla="*/ 1544 h 2548"/>
              <a:gd name="connsiteX179" fmla="*/ 16017 w 18305"/>
              <a:gd name="connsiteY179" fmla="*/ 1526 h 2548"/>
              <a:gd name="connsiteX180" fmla="*/ 15940 w 18305"/>
              <a:gd name="connsiteY180" fmla="*/ 1512 h 2548"/>
              <a:gd name="connsiteX181" fmla="*/ 15809 w 18305"/>
              <a:gd name="connsiteY181" fmla="*/ 1486 h 2548"/>
              <a:gd name="connsiteX182" fmla="*/ 15710 w 18305"/>
              <a:gd name="connsiteY182" fmla="*/ 1469 h 2548"/>
              <a:gd name="connsiteX183" fmla="*/ 15564 w 18305"/>
              <a:gd name="connsiteY183" fmla="*/ 1417 h 2548"/>
              <a:gd name="connsiteX184" fmla="*/ 15487 w 18305"/>
              <a:gd name="connsiteY184" fmla="*/ 1382 h 2548"/>
              <a:gd name="connsiteX185" fmla="*/ 15333 w 18305"/>
              <a:gd name="connsiteY185" fmla="*/ 1338 h 2548"/>
              <a:gd name="connsiteX186" fmla="*/ 15226 w 18305"/>
              <a:gd name="connsiteY186" fmla="*/ 1288 h 2548"/>
              <a:gd name="connsiteX187" fmla="*/ 15098 w 18305"/>
              <a:gd name="connsiteY187" fmla="*/ 1230 h 2548"/>
              <a:gd name="connsiteX188" fmla="*/ 14983 w 18305"/>
              <a:gd name="connsiteY188" fmla="*/ 1200 h 2548"/>
              <a:gd name="connsiteX189" fmla="*/ 14857 w 18305"/>
              <a:gd name="connsiteY189" fmla="*/ 1174 h 2548"/>
              <a:gd name="connsiteX190" fmla="*/ 14743 w 18305"/>
              <a:gd name="connsiteY190" fmla="*/ 1130 h 2548"/>
              <a:gd name="connsiteX191" fmla="*/ 14612 w 18305"/>
              <a:gd name="connsiteY191" fmla="*/ 1088 h 2548"/>
              <a:gd name="connsiteX192" fmla="*/ 14511 w 18305"/>
              <a:gd name="connsiteY192" fmla="*/ 1033 h 2548"/>
              <a:gd name="connsiteX193" fmla="*/ 14395 w 18305"/>
              <a:gd name="connsiteY193" fmla="*/ 973 h 2548"/>
              <a:gd name="connsiteX194" fmla="*/ 14268 w 18305"/>
              <a:gd name="connsiteY194" fmla="*/ 929 h 2548"/>
              <a:gd name="connsiteX195" fmla="*/ 14153 w 18305"/>
              <a:gd name="connsiteY195" fmla="*/ 869 h 2548"/>
              <a:gd name="connsiteX196" fmla="*/ 14026 w 18305"/>
              <a:gd name="connsiteY196" fmla="*/ 824 h 2548"/>
              <a:gd name="connsiteX197" fmla="*/ 13910 w 18305"/>
              <a:gd name="connsiteY197" fmla="*/ 794 h 2548"/>
              <a:gd name="connsiteX198" fmla="*/ 13795 w 18305"/>
              <a:gd name="connsiteY198" fmla="*/ 749 h 2548"/>
              <a:gd name="connsiteX199" fmla="*/ 13680 w 18305"/>
              <a:gd name="connsiteY199" fmla="*/ 689 h 2548"/>
              <a:gd name="connsiteX200" fmla="*/ 13565 w 18305"/>
              <a:gd name="connsiteY200" fmla="*/ 614 h 2548"/>
              <a:gd name="connsiteX201" fmla="*/ 13450 w 18305"/>
              <a:gd name="connsiteY201" fmla="*/ 569 h 2548"/>
              <a:gd name="connsiteX202" fmla="*/ 13336 w 18305"/>
              <a:gd name="connsiteY202" fmla="*/ 524 h 2548"/>
              <a:gd name="connsiteX203" fmla="*/ 13220 w 18305"/>
              <a:gd name="connsiteY203" fmla="*/ 494 h 2548"/>
              <a:gd name="connsiteX204" fmla="*/ 13106 w 18305"/>
              <a:gd name="connsiteY204" fmla="*/ 464 h 2548"/>
              <a:gd name="connsiteX205" fmla="*/ 12990 w 18305"/>
              <a:gd name="connsiteY205" fmla="*/ 447 h 2548"/>
              <a:gd name="connsiteX206" fmla="*/ 12875 w 18305"/>
              <a:gd name="connsiteY206" fmla="*/ 420 h 2548"/>
              <a:gd name="connsiteX207" fmla="*/ 12761 w 18305"/>
              <a:gd name="connsiteY207" fmla="*/ 404 h 2548"/>
              <a:gd name="connsiteX208" fmla="*/ 12646 w 18305"/>
              <a:gd name="connsiteY208" fmla="*/ 390 h 2548"/>
              <a:gd name="connsiteX209" fmla="*/ 12530 w 18305"/>
              <a:gd name="connsiteY209" fmla="*/ 390 h 2548"/>
              <a:gd name="connsiteX210" fmla="*/ 12416 w 18305"/>
              <a:gd name="connsiteY210" fmla="*/ 390 h 2548"/>
              <a:gd name="connsiteX211" fmla="*/ 12268 w 18305"/>
              <a:gd name="connsiteY211" fmla="*/ 378 h 2548"/>
              <a:gd name="connsiteX212" fmla="*/ 12176 w 18305"/>
              <a:gd name="connsiteY212" fmla="*/ 378 h 2548"/>
              <a:gd name="connsiteX213" fmla="*/ 12084 w 18305"/>
              <a:gd name="connsiteY213" fmla="*/ 378 h 2548"/>
              <a:gd name="connsiteX214" fmla="*/ 11995 w 18305"/>
              <a:gd name="connsiteY214" fmla="*/ 386 h 2548"/>
              <a:gd name="connsiteX215" fmla="*/ 11892 w 18305"/>
              <a:gd name="connsiteY215" fmla="*/ 374 h 2548"/>
              <a:gd name="connsiteX216" fmla="*/ 11777 w 18305"/>
              <a:gd name="connsiteY216" fmla="*/ 374 h 2548"/>
              <a:gd name="connsiteX217" fmla="*/ 11662 w 18305"/>
              <a:gd name="connsiteY217" fmla="*/ 374 h 2548"/>
              <a:gd name="connsiteX218" fmla="*/ 11547 w 18305"/>
              <a:gd name="connsiteY218" fmla="*/ 374 h 2548"/>
              <a:gd name="connsiteX219" fmla="*/ 11431 w 18305"/>
              <a:gd name="connsiteY219" fmla="*/ 374 h 2548"/>
              <a:gd name="connsiteX220" fmla="*/ 11318 w 18305"/>
              <a:gd name="connsiteY220" fmla="*/ 374 h 2548"/>
              <a:gd name="connsiteX221" fmla="*/ 11203 w 18305"/>
              <a:gd name="connsiteY221" fmla="*/ 374 h 2548"/>
              <a:gd name="connsiteX222" fmla="*/ 11088 w 18305"/>
              <a:gd name="connsiteY222" fmla="*/ 390 h 2548"/>
              <a:gd name="connsiteX223" fmla="*/ 10973 w 18305"/>
              <a:gd name="connsiteY223" fmla="*/ 404 h 2548"/>
              <a:gd name="connsiteX224" fmla="*/ 10857 w 18305"/>
              <a:gd name="connsiteY224" fmla="*/ 449 h 2548"/>
              <a:gd name="connsiteX225" fmla="*/ 10743 w 18305"/>
              <a:gd name="connsiteY225" fmla="*/ 479 h 2548"/>
              <a:gd name="connsiteX226" fmla="*/ 10627 w 18305"/>
              <a:gd name="connsiteY226" fmla="*/ 494 h 2548"/>
              <a:gd name="connsiteX227" fmla="*/ 10514 w 18305"/>
              <a:gd name="connsiteY227" fmla="*/ 509 h 2548"/>
              <a:gd name="connsiteX228" fmla="*/ 10398 w 18305"/>
              <a:gd name="connsiteY228" fmla="*/ 524 h 2548"/>
              <a:gd name="connsiteX229" fmla="*/ 10283 w 18305"/>
              <a:gd name="connsiteY229" fmla="*/ 554 h 2548"/>
              <a:gd name="connsiteX230" fmla="*/ 10168 w 18305"/>
              <a:gd name="connsiteY230" fmla="*/ 599 h 2548"/>
              <a:gd name="connsiteX231" fmla="*/ 10053 w 18305"/>
              <a:gd name="connsiteY231" fmla="*/ 629 h 2548"/>
              <a:gd name="connsiteX232" fmla="*/ 9937 w 18305"/>
              <a:gd name="connsiteY232" fmla="*/ 674 h 2548"/>
              <a:gd name="connsiteX233" fmla="*/ 9824 w 18305"/>
              <a:gd name="connsiteY233" fmla="*/ 704 h 2548"/>
              <a:gd name="connsiteX234" fmla="*/ 9723 w 18305"/>
              <a:gd name="connsiteY234" fmla="*/ 724 h 2548"/>
              <a:gd name="connsiteX235" fmla="*/ 9594 w 18305"/>
              <a:gd name="connsiteY235" fmla="*/ 749 h 2548"/>
              <a:gd name="connsiteX236" fmla="*/ 9478 w 18305"/>
              <a:gd name="connsiteY236" fmla="*/ 764 h 2548"/>
              <a:gd name="connsiteX237" fmla="*/ 9363 w 18305"/>
              <a:gd name="connsiteY237" fmla="*/ 779 h 2548"/>
              <a:gd name="connsiteX238" fmla="*/ 9248 w 18305"/>
              <a:gd name="connsiteY238" fmla="*/ 809 h 2548"/>
              <a:gd name="connsiteX239" fmla="*/ 9132 w 18305"/>
              <a:gd name="connsiteY239" fmla="*/ 830 h 2548"/>
              <a:gd name="connsiteX240" fmla="*/ 9018 w 18305"/>
              <a:gd name="connsiteY240" fmla="*/ 839 h 2548"/>
              <a:gd name="connsiteX241" fmla="*/ 8891 w 18305"/>
              <a:gd name="connsiteY241" fmla="*/ 839 h 2548"/>
              <a:gd name="connsiteX242" fmla="*/ 8783 w 18305"/>
              <a:gd name="connsiteY242" fmla="*/ 851 h 2548"/>
              <a:gd name="connsiteX243" fmla="*/ 8660 w 18305"/>
              <a:gd name="connsiteY243" fmla="*/ 853 h 2548"/>
              <a:gd name="connsiteX244" fmla="*/ 8532 w 18305"/>
              <a:gd name="connsiteY244" fmla="*/ 869 h 2548"/>
              <a:gd name="connsiteX245" fmla="*/ 8419 w 18305"/>
              <a:gd name="connsiteY245" fmla="*/ 869 h 2548"/>
              <a:gd name="connsiteX246" fmla="*/ 8303 w 18305"/>
              <a:gd name="connsiteY246" fmla="*/ 869 h 2548"/>
              <a:gd name="connsiteX247" fmla="*/ 8189 w 18305"/>
              <a:gd name="connsiteY247" fmla="*/ 869 h 2548"/>
              <a:gd name="connsiteX248" fmla="*/ 8073 w 18305"/>
              <a:gd name="connsiteY248" fmla="*/ 869 h 2548"/>
              <a:gd name="connsiteX249" fmla="*/ 7958 w 18305"/>
              <a:gd name="connsiteY249" fmla="*/ 869 h 2548"/>
              <a:gd name="connsiteX250" fmla="*/ 7843 w 18305"/>
              <a:gd name="connsiteY250" fmla="*/ 869 h 2548"/>
              <a:gd name="connsiteX251" fmla="*/ 7728 w 18305"/>
              <a:gd name="connsiteY251" fmla="*/ 869 h 2548"/>
              <a:gd name="connsiteX252" fmla="*/ 7613 w 18305"/>
              <a:gd name="connsiteY252" fmla="*/ 869 h 2548"/>
              <a:gd name="connsiteX253" fmla="*/ 7499 w 18305"/>
              <a:gd name="connsiteY253" fmla="*/ 869 h 2548"/>
              <a:gd name="connsiteX254" fmla="*/ 7383 w 18305"/>
              <a:gd name="connsiteY254" fmla="*/ 869 h 2548"/>
              <a:gd name="connsiteX255" fmla="*/ 7269 w 18305"/>
              <a:gd name="connsiteY255" fmla="*/ 869 h 2548"/>
              <a:gd name="connsiteX256" fmla="*/ 7153 w 18305"/>
              <a:gd name="connsiteY256" fmla="*/ 853 h 2548"/>
              <a:gd name="connsiteX257" fmla="*/ 7037 w 18305"/>
              <a:gd name="connsiteY257" fmla="*/ 839 h 2548"/>
              <a:gd name="connsiteX258" fmla="*/ 6924 w 18305"/>
              <a:gd name="connsiteY258" fmla="*/ 839 h 2548"/>
              <a:gd name="connsiteX259" fmla="*/ 6808 w 18305"/>
              <a:gd name="connsiteY259" fmla="*/ 839 h 2548"/>
              <a:gd name="connsiteX260" fmla="*/ 6693 w 18305"/>
              <a:gd name="connsiteY260" fmla="*/ 839 h 2548"/>
              <a:gd name="connsiteX261" fmla="*/ 6578 w 18305"/>
              <a:gd name="connsiteY261" fmla="*/ 839 h 2548"/>
              <a:gd name="connsiteX262" fmla="*/ 6463 w 18305"/>
              <a:gd name="connsiteY262" fmla="*/ 839 h 2548"/>
              <a:gd name="connsiteX263" fmla="*/ 6348 w 18305"/>
              <a:gd name="connsiteY263" fmla="*/ 839 h 2548"/>
              <a:gd name="connsiteX264" fmla="*/ 6233 w 18305"/>
              <a:gd name="connsiteY264" fmla="*/ 839 h 2548"/>
              <a:gd name="connsiteX265" fmla="*/ 6118 w 18305"/>
              <a:gd name="connsiteY265" fmla="*/ 824 h 2548"/>
              <a:gd name="connsiteX266" fmla="*/ 6004 w 18305"/>
              <a:gd name="connsiteY266" fmla="*/ 809 h 2548"/>
              <a:gd name="connsiteX267" fmla="*/ 5888 w 18305"/>
              <a:gd name="connsiteY267" fmla="*/ 764 h 2548"/>
              <a:gd name="connsiteX268" fmla="*/ 5774 w 18305"/>
              <a:gd name="connsiteY268" fmla="*/ 734 h 2548"/>
              <a:gd name="connsiteX269" fmla="*/ 5666 w 18305"/>
              <a:gd name="connsiteY269" fmla="*/ 701 h 2548"/>
              <a:gd name="connsiteX270" fmla="*/ 5543 w 18305"/>
              <a:gd name="connsiteY270" fmla="*/ 674 h 2548"/>
              <a:gd name="connsiteX271" fmla="*/ 5429 w 18305"/>
              <a:gd name="connsiteY271" fmla="*/ 659 h 2548"/>
              <a:gd name="connsiteX272" fmla="*/ 5300 w 18305"/>
              <a:gd name="connsiteY272" fmla="*/ 612 h 2548"/>
              <a:gd name="connsiteX273" fmla="*/ 5208 w 18305"/>
              <a:gd name="connsiteY273" fmla="*/ 585 h 2548"/>
              <a:gd name="connsiteX274" fmla="*/ 5085 w 18305"/>
              <a:gd name="connsiteY274" fmla="*/ 533 h 2548"/>
              <a:gd name="connsiteX275" fmla="*/ 4969 w 18305"/>
              <a:gd name="connsiteY275" fmla="*/ 494 h 2548"/>
              <a:gd name="connsiteX276" fmla="*/ 4862 w 18305"/>
              <a:gd name="connsiteY276" fmla="*/ 464 h 2548"/>
              <a:gd name="connsiteX277" fmla="*/ 4758 w 18305"/>
              <a:gd name="connsiteY277" fmla="*/ 435 h 2548"/>
              <a:gd name="connsiteX278" fmla="*/ 4624 w 18305"/>
              <a:gd name="connsiteY278" fmla="*/ 404 h 2548"/>
              <a:gd name="connsiteX279" fmla="*/ 4496 w 18305"/>
              <a:gd name="connsiteY279" fmla="*/ 390 h 2548"/>
              <a:gd name="connsiteX280" fmla="*/ 4382 w 18305"/>
              <a:gd name="connsiteY280" fmla="*/ 390 h 2548"/>
              <a:gd name="connsiteX281" fmla="*/ 4266 w 18305"/>
              <a:gd name="connsiteY281" fmla="*/ 390 h 2548"/>
              <a:gd name="connsiteX282" fmla="*/ 4152 w 18305"/>
              <a:gd name="connsiteY282" fmla="*/ 390 h 2548"/>
              <a:gd name="connsiteX283" fmla="*/ 4025 w 18305"/>
              <a:gd name="connsiteY283" fmla="*/ 390 h 2548"/>
              <a:gd name="connsiteX284" fmla="*/ 3909 w 18305"/>
              <a:gd name="connsiteY284" fmla="*/ 390 h 2548"/>
              <a:gd name="connsiteX285" fmla="*/ 3794 w 18305"/>
              <a:gd name="connsiteY285" fmla="*/ 390 h 2548"/>
              <a:gd name="connsiteX286" fmla="*/ 3679 w 18305"/>
              <a:gd name="connsiteY286" fmla="*/ 390 h 2548"/>
              <a:gd name="connsiteX287" fmla="*/ 3564 w 18305"/>
              <a:gd name="connsiteY287" fmla="*/ 390 h 2548"/>
              <a:gd name="connsiteX288" fmla="*/ 3449 w 18305"/>
              <a:gd name="connsiteY288" fmla="*/ 390 h 2548"/>
              <a:gd name="connsiteX289" fmla="*/ 3334 w 18305"/>
              <a:gd name="connsiteY289" fmla="*/ 390 h 2548"/>
              <a:gd name="connsiteX290" fmla="*/ 3219 w 18305"/>
              <a:gd name="connsiteY290" fmla="*/ 390 h 2548"/>
              <a:gd name="connsiteX291" fmla="*/ 3105 w 18305"/>
              <a:gd name="connsiteY291" fmla="*/ 390 h 2548"/>
              <a:gd name="connsiteX292" fmla="*/ 2989 w 18305"/>
              <a:gd name="connsiteY292" fmla="*/ 390 h 2548"/>
              <a:gd name="connsiteX293" fmla="*/ 2873 w 18305"/>
              <a:gd name="connsiteY293" fmla="*/ 390 h 2548"/>
              <a:gd name="connsiteX294" fmla="*/ 2759 w 18305"/>
              <a:gd name="connsiteY294" fmla="*/ 404 h 2548"/>
              <a:gd name="connsiteX295" fmla="*/ 2643 w 18305"/>
              <a:gd name="connsiteY295" fmla="*/ 420 h 2548"/>
              <a:gd name="connsiteX296" fmla="*/ 2530 w 18305"/>
              <a:gd name="connsiteY296" fmla="*/ 420 h 2548"/>
              <a:gd name="connsiteX297" fmla="*/ 2411 w 18305"/>
              <a:gd name="connsiteY297" fmla="*/ 435 h 2548"/>
              <a:gd name="connsiteX298" fmla="*/ 2299 w 18305"/>
              <a:gd name="connsiteY298" fmla="*/ 449 h 2548"/>
              <a:gd name="connsiteX299" fmla="*/ 2184 w 18305"/>
              <a:gd name="connsiteY299" fmla="*/ 449 h 2548"/>
              <a:gd name="connsiteX300" fmla="*/ 2069 w 18305"/>
              <a:gd name="connsiteY300" fmla="*/ 449 h 2548"/>
              <a:gd name="connsiteX301" fmla="*/ 1955 w 18305"/>
              <a:gd name="connsiteY301" fmla="*/ 449 h 2548"/>
              <a:gd name="connsiteX302" fmla="*/ 1828 w 18305"/>
              <a:gd name="connsiteY302" fmla="*/ 449 h 2548"/>
              <a:gd name="connsiteX303" fmla="*/ 1712 w 18305"/>
              <a:gd name="connsiteY303" fmla="*/ 449 h 2548"/>
              <a:gd name="connsiteX304" fmla="*/ 1597 w 18305"/>
              <a:gd name="connsiteY304" fmla="*/ 434 h 2548"/>
              <a:gd name="connsiteX305" fmla="*/ 1492 w 18305"/>
              <a:gd name="connsiteY305" fmla="*/ 428 h 2548"/>
              <a:gd name="connsiteX306" fmla="*/ 1367 w 18305"/>
              <a:gd name="connsiteY306" fmla="*/ 390 h 2548"/>
              <a:gd name="connsiteX307" fmla="*/ 1252 w 18305"/>
              <a:gd name="connsiteY307" fmla="*/ 344 h 2548"/>
              <a:gd name="connsiteX308" fmla="*/ 1137 w 18305"/>
              <a:gd name="connsiteY308" fmla="*/ 300 h 2548"/>
              <a:gd name="connsiteX309" fmla="*/ 1022 w 18305"/>
              <a:gd name="connsiteY309" fmla="*/ 270 h 2548"/>
              <a:gd name="connsiteX310" fmla="*/ 894 w 18305"/>
              <a:gd name="connsiteY310" fmla="*/ 240 h 2548"/>
              <a:gd name="connsiteX311" fmla="*/ 779 w 18305"/>
              <a:gd name="connsiteY311" fmla="*/ 210 h 2548"/>
              <a:gd name="connsiteX312" fmla="*/ 667 w 18305"/>
              <a:gd name="connsiteY312" fmla="*/ 161 h 2548"/>
              <a:gd name="connsiteX313" fmla="*/ 607 w 18305"/>
              <a:gd name="connsiteY313" fmla="*/ 124 h 2548"/>
              <a:gd name="connsiteX314" fmla="*/ 511 w 18305"/>
              <a:gd name="connsiteY314" fmla="*/ 60 h 2548"/>
              <a:gd name="connsiteX315" fmla="*/ 396 w 18305"/>
              <a:gd name="connsiteY315" fmla="*/ 44 h 2548"/>
              <a:gd name="connsiteX316" fmla="*/ 281 w 18305"/>
              <a:gd name="connsiteY316" fmla="*/ 14 h 2548"/>
              <a:gd name="connsiteX317" fmla="*/ 167 w 18305"/>
              <a:gd name="connsiteY317" fmla="*/ 14 h 2548"/>
              <a:gd name="connsiteX318" fmla="*/ 51 w 18305"/>
              <a:gd name="connsiteY318" fmla="*/ 0 h 2548"/>
              <a:gd name="connsiteX319" fmla="*/ 0 w 18305"/>
              <a:gd name="connsiteY319" fmla="*/ 134 h 2548"/>
              <a:gd name="connsiteX320" fmla="*/ 26 w 18305"/>
              <a:gd name="connsiteY320" fmla="*/ 150 h 2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</a:cxnLst>
            <a:rect l="l" t="t" r="r" b="b"/>
            <a:pathLst>
              <a:path w="18305" h="2548">
                <a:moveTo>
                  <a:pt x="26" y="150"/>
                </a:moveTo>
                <a:lnTo>
                  <a:pt x="141" y="194"/>
                </a:lnTo>
                <a:lnTo>
                  <a:pt x="256" y="240"/>
                </a:lnTo>
                <a:lnTo>
                  <a:pt x="370" y="270"/>
                </a:lnTo>
                <a:lnTo>
                  <a:pt x="485" y="360"/>
                </a:lnTo>
                <a:lnTo>
                  <a:pt x="600" y="494"/>
                </a:lnTo>
                <a:lnTo>
                  <a:pt x="715" y="539"/>
                </a:lnTo>
                <a:lnTo>
                  <a:pt x="831" y="584"/>
                </a:lnTo>
                <a:lnTo>
                  <a:pt x="946" y="629"/>
                </a:lnTo>
                <a:lnTo>
                  <a:pt x="1061" y="644"/>
                </a:lnTo>
                <a:lnTo>
                  <a:pt x="1175" y="644"/>
                </a:lnTo>
                <a:lnTo>
                  <a:pt x="1290" y="644"/>
                </a:lnTo>
                <a:lnTo>
                  <a:pt x="1405" y="674"/>
                </a:lnTo>
                <a:lnTo>
                  <a:pt x="1521" y="689"/>
                </a:lnTo>
                <a:lnTo>
                  <a:pt x="1635" y="719"/>
                </a:lnTo>
                <a:lnTo>
                  <a:pt x="1751" y="734"/>
                </a:lnTo>
                <a:lnTo>
                  <a:pt x="1864" y="734"/>
                </a:lnTo>
                <a:lnTo>
                  <a:pt x="1980" y="734"/>
                </a:lnTo>
                <a:lnTo>
                  <a:pt x="2095" y="734"/>
                </a:lnTo>
                <a:lnTo>
                  <a:pt x="2209" y="734"/>
                </a:lnTo>
                <a:lnTo>
                  <a:pt x="2337" y="734"/>
                </a:lnTo>
                <a:lnTo>
                  <a:pt x="2453" y="734"/>
                </a:lnTo>
                <a:lnTo>
                  <a:pt x="2566" y="734"/>
                </a:lnTo>
                <a:lnTo>
                  <a:pt x="2682" y="764"/>
                </a:lnTo>
                <a:lnTo>
                  <a:pt x="2797" y="764"/>
                </a:lnTo>
                <a:lnTo>
                  <a:pt x="2912" y="764"/>
                </a:lnTo>
                <a:lnTo>
                  <a:pt x="3028" y="764"/>
                </a:lnTo>
                <a:lnTo>
                  <a:pt x="3143" y="749"/>
                </a:lnTo>
                <a:lnTo>
                  <a:pt x="3258" y="719"/>
                </a:lnTo>
                <a:lnTo>
                  <a:pt x="3372" y="704"/>
                </a:lnTo>
                <a:lnTo>
                  <a:pt x="3487" y="659"/>
                </a:lnTo>
                <a:lnTo>
                  <a:pt x="3602" y="659"/>
                </a:lnTo>
                <a:lnTo>
                  <a:pt x="3718" y="659"/>
                </a:lnTo>
                <a:lnTo>
                  <a:pt x="3832" y="659"/>
                </a:lnTo>
                <a:lnTo>
                  <a:pt x="3948" y="689"/>
                </a:lnTo>
                <a:lnTo>
                  <a:pt x="4062" y="719"/>
                </a:lnTo>
                <a:lnTo>
                  <a:pt x="4177" y="779"/>
                </a:lnTo>
                <a:lnTo>
                  <a:pt x="4292" y="809"/>
                </a:lnTo>
                <a:lnTo>
                  <a:pt x="4407" y="869"/>
                </a:lnTo>
                <a:lnTo>
                  <a:pt x="4522" y="913"/>
                </a:lnTo>
                <a:lnTo>
                  <a:pt x="4638" y="943"/>
                </a:lnTo>
                <a:lnTo>
                  <a:pt x="4752" y="959"/>
                </a:lnTo>
                <a:lnTo>
                  <a:pt x="4879" y="989"/>
                </a:lnTo>
                <a:lnTo>
                  <a:pt x="5007" y="1003"/>
                </a:lnTo>
                <a:lnTo>
                  <a:pt x="5123" y="1033"/>
                </a:lnTo>
                <a:lnTo>
                  <a:pt x="5237" y="1033"/>
                </a:lnTo>
                <a:lnTo>
                  <a:pt x="5352" y="1049"/>
                </a:lnTo>
                <a:lnTo>
                  <a:pt x="5468" y="1079"/>
                </a:lnTo>
                <a:lnTo>
                  <a:pt x="5581" y="1093"/>
                </a:lnTo>
                <a:lnTo>
                  <a:pt x="5697" y="1109"/>
                </a:lnTo>
                <a:lnTo>
                  <a:pt x="5811" y="1123"/>
                </a:lnTo>
                <a:lnTo>
                  <a:pt x="5939" y="1153"/>
                </a:lnTo>
                <a:lnTo>
                  <a:pt x="6055" y="1170"/>
                </a:lnTo>
                <a:lnTo>
                  <a:pt x="6170" y="1170"/>
                </a:lnTo>
                <a:lnTo>
                  <a:pt x="6284" y="1170"/>
                </a:lnTo>
                <a:lnTo>
                  <a:pt x="6399" y="1170"/>
                </a:lnTo>
                <a:lnTo>
                  <a:pt x="6514" y="1170"/>
                </a:lnTo>
                <a:lnTo>
                  <a:pt x="6629" y="1139"/>
                </a:lnTo>
                <a:lnTo>
                  <a:pt x="6745" y="1123"/>
                </a:lnTo>
                <a:lnTo>
                  <a:pt x="6859" y="1109"/>
                </a:lnTo>
                <a:lnTo>
                  <a:pt x="6974" y="1093"/>
                </a:lnTo>
                <a:lnTo>
                  <a:pt x="7102" y="1093"/>
                </a:lnTo>
                <a:lnTo>
                  <a:pt x="7217" y="1079"/>
                </a:lnTo>
                <a:lnTo>
                  <a:pt x="7332" y="1063"/>
                </a:lnTo>
                <a:lnTo>
                  <a:pt x="7448" y="1063"/>
                </a:lnTo>
                <a:lnTo>
                  <a:pt x="7562" y="1079"/>
                </a:lnTo>
                <a:lnTo>
                  <a:pt x="7678" y="1093"/>
                </a:lnTo>
                <a:lnTo>
                  <a:pt x="7791" y="1109"/>
                </a:lnTo>
                <a:lnTo>
                  <a:pt x="7919" y="1123"/>
                </a:lnTo>
                <a:lnTo>
                  <a:pt x="8047" y="1153"/>
                </a:lnTo>
                <a:lnTo>
                  <a:pt x="8163" y="1170"/>
                </a:lnTo>
                <a:lnTo>
                  <a:pt x="8303" y="1200"/>
                </a:lnTo>
                <a:lnTo>
                  <a:pt x="8419" y="1213"/>
                </a:lnTo>
                <a:lnTo>
                  <a:pt x="8532" y="1230"/>
                </a:lnTo>
                <a:lnTo>
                  <a:pt x="8648" y="1230"/>
                </a:lnTo>
                <a:lnTo>
                  <a:pt x="8763" y="1260"/>
                </a:lnTo>
                <a:lnTo>
                  <a:pt x="8878" y="1260"/>
                </a:lnTo>
                <a:lnTo>
                  <a:pt x="9006" y="1260"/>
                </a:lnTo>
                <a:lnTo>
                  <a:pt x="9121" y="1260"/>
                </a:lnTo>
                <a:lnTo>
                  <a:pt x="9235" y="1260"/>
                </a:lnTo>
                <a:lnTo>
                  <a:pt x="9350" y="1213"/>
                </a:lnTo>
                <a:lnTo>
                  <a:pt x="9466" y="1170"/>
                </a:lnTo>
                <a:lnTo>
                  <a:pt x="9580" y="1109"/>
                </a:lnTo>
                <a:lnTo>
                  <a:pt x="9696" y="1063"/>
                </a:lnTo>
                <a:lnTo>
                  <a:pt x="9810" y="1003"/>
                </a:lnTo>
                <a:lnTo>
                  <a:pt x="9925" y="973"/>
                </a:lnTo>
                <a:lnTo>
                  <a:pt x="10040" y="943"/>
                </a:lnTo>
                <a:lnTo>
                  <a:pt x="10155" y="913"/>
                </a:lnTo>
                <a:lnTo>
                  <a:pt x="10169" y="900"/>
                </a:lnTo>
                <a:lnTo>
                  <a:pt x="10283" y="869"/>
                </a:lnTo>
                <a:lnTo>
                  <a:pt x="10398" y="853"/>
                </a:lnTo>
                <a:lnTo>
                  <a:pt x="10514" y="839"/>
                </a:lnTo>
                <a:lnTo>
                  <a:pt x="10653" y="824"/>
                </a:lnTo>
                <a:lnTo>
                  <a:pt x="10781" y="824"/>
                </a:lnTo>
                <a:lnTo>
                  <a:pt x="10896" y="824"/>
                </a:lnTo>
                <a:lnTo>
                  <a:pt x="11011" y="824"/>
                </a:lnTo>
                <a:lnTo>
                  <a:pt x="11126" y="824"/>
                </a:lnTo>
                <a:lnTo>
                  <a:pt x="11241" y="824"/>
                </a:lnTo>
                <a:lnTo>
                  <a:pt x="11356" y="824"/>
                </a:lnTo>
                <a:lnTo>
                  <a:pt x="11470" y="824"/>
                </a:lnTo>
                <a:lnTo>
                  <a:pt x="11585" y="824"/>
                </a:lnTo>
                <a:lnTo>
                  <a:pt x="11701" y="824"/>
                </a:lnTo>
                <a:lnTo>
                  <a:pt x="11815" y="824"/>
                </a:lnTo>
                <a:lnTo>
                  <a:pt x="11931" y="839"/>
                </a:lnTo>
                <a:lnTo>
                  <a:pt x="12045" y="869"/>
                </a:lnTo>
                <a:lnTo>
                  <a:pt x="12160" y="883"/>
                </a:lnTo>
                <a:lnTo>
                  <a:pt x="12288" y="883"/>
                </a:lnTo>
                <a:lnTo>
                  <a:pt x="12416" y="883"/>
                </a:lnTo>
                <a:lnTo>
                  <a:pt x="12556" y="883"/>
                </a:lnTo>
                <a:lnTo>
                  <a:pt x="12672" y="883"/>
                </a:lnTo>
                <a:lnTo>
                  <a:pt x="12786" y="883"/>
                </a:lnTo>
                <a:lnTo>
                  <a:pt x="12901" y="913"/>
                </a:lnTo>
                <a:lnTo>
                  <a:pt x="13016" y="929"/>
                </a:lnTo>
                <a:lnTo>
                  <a:pt x="13143" y="929"/>
                </a:lnTo>
                <a:lnTo>
                  <a:pt x="13259" y="959"/>
                </a:lnTo>
                <a:lnTo>
                  <a:pt x="13374" y="973"/>
                </a:lnTo>
                <a:lnTo>
                  <a:pt x="13489" y="1003"/>
                </a:lnTo>
                <a:lnTo>
                  <a:pt x="13616" y="1063"/>
                </a:lnTo>
                <a:lnTo>
                  <a:pt x="13744" y="1109"/>
                </a:lnTo>
                <a:lnTo>
                  <a:pt x="13859" y="1170"/>
                </a:lnTo>
                <a:lnTo>
                  <a:pt x="13974" y="1200"/>
                </a:lnTo>
                <a:lnTo>
                  <a:pt x="14089" y="1260"/>
                </a:lnTo>
                <a:lnTo>
                  <a:pt x="14205" y="1288"/>
                </a:lnTo>
                <a:lnTo>
                  <a:pt x="14331" y="1348"/>
                </a:lnTo>
                <a:lnTo>
                  <a:pt x="14459" y="1378"/>
                </a:lnTo>
                <a:lnTo>
                  <a:pt x="14574" y="1424"/>
                </a:lnTo>
                <a:lnTo>
                  <a:pt x="14690" y="1469"/>
                </a:lnTo>
                <a:lnTo>
                  <a:pt x="14804" y="1514"/>
                </a:lnTo>
                <a:lnTo>
                  <a:pt x="14932" y="1574"/>
                </a:lnTo>
                <a:lnTo>
                  <a:pt x="15072" y="1634"/>
                </a:lnTo>
                <a:lnTo>
                  <a:pt x="15187" y="1679"/>
                </a:lnTo>
                <a:lnTo>
                  <a:pt x="15303" y="1739"/>
                </a:lnTo>
                <a:lnTo>
                  <a:pt x="15431" y="1769"/>
                </a:lnTo>
                <a:lnTo>
                  <a:pt x="15546" y="1829"/>
                </a:lnTo>
                <a:lnTo>
                  <a:pt x="15661" y="1874"/>
                </a:lnTo>
                <a:lnTo>
                  <a:pt x="15775" y="1919"/>
                </a:lnTo>
                <a:lnTo>
                  <a:pt x="15890" y="1964"/>
                </a:lnTo>
                <a:lnTo>
                  <a:pt x="16006" y="1994"/>
                </a:lnTo>
                <a:lnTo>
                  <a:pt x="16120" y="2024"/>
                </a:lnTo>
                <a:lnTo>
                  <a:pt x="16236" y="2069"/>
                </a:lnTo>
                <a:lnTo>
                  <a:pt x="16350" y="2099"/>
                </a:lnTo>
                <a:lnTo>
                  <a:pt x="16477" y="2144"/>
                </a:lnTo>
                <a:lnTo>
                  <a:pt x="16593" y="2174"/>
                </a:lnTo>
                <a:lnTo>
                  <a:pt x="16682" y="2204"/>
                </a:lnTo>
                <a:lnTo>
                  <a:pt x="16733" y="2204"/>
                </a:lnTo>
                <a:lnTo>
                  <a:pt x="16849" y="2218"/>
                </a:lnTo>
                <a:lnTo>
                  <a:pt x="16963" y="2248"/>
                </a:lnTo>
                <a:lnTo>
                  <a:pt x="17079" y="2278"/>
                </a:lnTo>
                <a:lnTo>
                  <a:pt x="17194" y="2294"/>
                </a:lnTo>
                <a:lnTo>
                  <a:pt x="17308" y="2308"/>
                </a:lnTo>
                <a:lnTo>
                  <a:pt x="17423" y="2324"/>
                </a:lnTo>
                <a:lnTo>
                  <a:pt x="17539" y="2354"/>
                </a:lnTo>
                <a:lnTo>
                  <a:pt x="17653" y="2368"/>
                </a:lnTo>
                <a:lnTo>
                  <a:pt x="17769" y="2414"/>
                </a:lnTo>
                <a:lnTo>
                  <a:pt x="17883" y="2444"/>
                </a:lnTo>
                <a:lnTo>
                  <a:pt x="17998" y="2504"/>
                </a:lnTo>
                <a:lnTo>
                  <a:pt x="18113" y="2534"/>
                </a:lnTo>
                <a:lnTo>
                  <a:pt x="18228" y="2548"/>
                </a:lnTo>
                <a:lnTo>
                  <a:pt x="18305" y="2548"/>
                </a:lnTo>
                <a:lnTo>
                  <a:pt x="18241" y="2414"/>
                </a:lnTo>
                <a:lnTo>
                  <a:pt x="18164" y="2264"/>
                </a:lnTo>
                <a:lnTo>
                  <a:pt x="18076" y="2228"/>
                </a:lnTo>
                <a:lnTo>
                  <a:pt x="17998" y="2174"/>
                </a:lnTo>
                <a:lnTo>
                  <a:pt x="17883" y="2128"/>
                </a:lnTo>
                <a:lnTo>
                  <a:pt x="17755" y="2069"/>
                </a:lnTo>
                <a:lnTo>
                  <a:pt x="17648" y="2029"/>
                </a:lnTo>
                <a:lnTo>
                  <a:pt x="17525" y="1979"/>
                </a:lnTo>
                <a:lnTo>
                  <a:pt x="17411" y="1934"/>
                </a:lnTo>
                <a:lnTo>
                  <a:pt x="17283" y="1889"/>
                </a:lnTo>
                <a:lnTo>
                  <a:pt x="17172" y="1864"/>
                </a:lnTo>
                <a:lnTo>
                  <a:pt x="17053" y="1829"/>
                </a:lnTo>
                <a:lnTo>
                  <a:pt x="16938" y="1799"/>
                </a:lnTo>
                <a:lnTo>
                  <a:pt x="16823" y="1769"/>
                </a:lnTo>
                <a:lnTo>
                  <a:pt x="16708" y="1739"/>
                </a:lnTo>
                <a:lnTo>
                  <a:pt x="16593" y="1693"/>
                </a:lnTo>
                <a:lnTo>
                  <a:pt x="16477" y="1649"/>
                </a:lnTo>
                <a:lnTo>
                  <a:pt x="16364" y="1619"/>
                </a:lnTo>
                <a:lnTo>
                  <a:pt x="16248" y="1574"/>
                </a:lnTo>
                <a:lnTo>
                  <a:pt x="16120" y="1544"/>
                </a:lnTo>
                <a:lnTo>
                  <a:pt x="16017" y="1526"/>
                </a:lnTo>
                <a:lnTo>
                  <a:pt x="15940" y="1512"/>
                </a:lnTo>
                <a:lnTo>
                  <a:pt x="15809" y="1486"/>
                </a:lnTo>
                <a:lnTo>
                  <a:pt x="15710" y="1469"/>
                </a:lnTo>
                <a:lnTo>
                  <a:pt x="15564" y="1417"/>
                </a:lnTo>
                <a:lnTo>
                  <a:pt x="15487" y="1382"/>
                </a:lnTo>
                <a:lnTo>
                  <a:pt x="15333" y="1338"/>
                </a:lnTo>
                <a:lnTo>
                  <a:pt x="15226" y="1288"/>
                </a:lnTo>
                <a:lnTo>
                  <a:pt x="15098" y="1230"/>
                </a:lnTo>
                <a:lnTo>
                  <a:pt x="14983" y="1200"/>
                </a:lnTo>
                <a:lnTo>
                  <a:pt x="14857" y="1174"/>
                </a:lnTo>
                <a:lnTo>
                  <a:pt x="14743" y="1130"/>
                </a:lnTo>
                <a:lnTo>
                  <a:pt x="14612" y="1088"/>
                </a:lnTo>
                <a:lnTo>
                  <a:pt x="14511" y="1033"/>
                </a:lnTo>
                <a:lnTo>
                  <a:pt x="14395" y="973"/>
                </a:lnTo>
                <a:lnTo>
                  <a:pt x="14268" y="929"/>
                </a:lnTo>
                <a:lnTo>
                  <a:pt x="14153" y="869"/>
                </a:lnTo>
                <a:lnTo>
                  <a:pt x="14026" y="824"/>
                </a:lnTo>
                <a:lnTo>
                  <a:pt x="13910" y="794"/>
                </a:lnTo>
                <a:lnTo>
                  <a:pt x="13795" y="749"/>
                </a:lnTo>
                <a:lnTo>
                  <a:pt x="13680" y="689"/>
                </a:lnTo>
                <a:lnTo>
                  <a:pt x="13565" y="614"/>
                </a:lnTo>
                <a:lnTo>
                  <a:pt x="13450" y="569"/>
                </a:lnTo>
                <a:lnTo>
                  <a:pt x="13336" y="524"/>
                </a:lnTo>
                <a:lnTo>
                  <a:pt x="13220" y="494"/>
                </a:lnTo>
                <a:lnTo>
                  <a:pt x="13106" y="464"/>
                </a:lnTo>
                <a:lnTo>
                  <a:pt x="12990" y="447"/>
                </a:lnTo>
                <a:lnTo>
                  <a:pt x="12875" y="420"/>
                </a:lnTo>
                <a:lnTo>
                  <a:pt x="12761" y="404"/>
                </a:lnTo>
                <a:lnTo>
                  <a:pt x="12646" y="390"/>
                </a:lnTo>
                <a:lnTo>
                  <a:pt x="12530" y="390"/>
                </a:lnTo>
                <a:lnTo>
                  <a:pt x="12416" y="390"/>
                </a:lnTo>
                <a:lnTo>
                  <a:pt x="12268" y="378"/>
                </a:lnTo>
                <a:lnTo>
                  <a:pt x="12176" y="378"/>
                </a:lnTo>
                <a:lnTo>
                  <a:pt x="12084" y="378"/>
                </a:lnTo>
                <a:lnTo>
                  <a:pt x="11995" y="386"/>
                </a:lnTo>
                <a:lnTo>
                  <a:pt x="11892" y="374"/>
                </a:lnTo>
                <a:lnTo>
                  <a:pt x="11777" y="374"/>
                </a:lnTo>
                <a:lnTo>
                  <a:pt x="11662" y="374"/>
                </a:lnTo>
                <a:lnTo>
                  <a:pt x="11547" y="374"/>
                </a:lnTo>
                <a:lnTo>
                  <a:pt x="11431" y="374"/>
                </a:lnTo>
                <a:lnTo>
                  <a:pt x="11318" y="374"/>
                </a:lnTo>
                <a:lnTo>
                  <a:pt x="11203" y="374"/>
                </a:lnTo>
                <a:lnTo>
                  <a:pt x="11088" y="390"/>
                </a:lnTo>
                <a:lnTo>
                  <a:pt x="10973" y="404"/>
                </a:lnTo>
                <a:lnTo>
                  <a:pt x="10857" y="449"/>
                </a:lnTo>
                <a:lnTo>
                  <a:pt x="10743" y="479"/>
                </a:lnTo>
                <a:lnTo>
                  <a:pt x="10627" y="494"/>
                </a:lnTo>
                <a:lnTo>
                  <a:pt x="10514" y="509"/>
                </a:lnTo>
                <a:lnTo>
                  <a:pt x="10398" y="524"/>
                </a:lnTo>
                <a:lnTo>
                  <a:pt x="10283" y="554"/>
                </a:lnTo>
                <a:lnTo>
                  <a:pt x="10168" y="599"/>
                </a:lnTo>
                <a:lnTo>
                  <a:pt x="10053" y="629"/>
                </a:lnTo>
                <a:lnTo>
                  <a:pt x="9937" y="674"/>
                </a:lnTo>
                <a:lnTo>
                  <a:pt x="9824" y="704"/>
                </a:lnTo>
                <a:lnTo>
                  <a:pt x="9723" y="724"/>
                </a:lnTo>
                <a:lnTo>
                  <a:pt x="9594" y="749"/>
                </a:lnTo>
                <a:lnTo>
                  <a:pt x="9478" y="764"/>
                </a:lnTo>
                <a:lnTo>
                  <a:pt x="9363" y="779"/>
                </a:lnTo>
                <a:lnTo>
                  <a:pt x="9248" y="809"/>
                </a:lnTo>
                <a:lnTo>
                  <a:pt x="9132" y="830"/>
                </a:lnTo>
                <a:lnTo>
                  <a:pt x="9018" y="839"/>
                </a:lnTo>
                <a:lnTo>
                  <a:pt x="8891" y="839"/>
                </a:lnTo>
                <a:lnTo>
                  <a:pt x="8783" y="851"/>
                </a:lnTo>
                <a:lnTo>
                  <a:pt x="8660" y="853"/>
                </a:lnTo>
                <a:lnTo>
                  <a:pt x="8532" y="869"/>
                </a:lnTo>
                <a:lnTo>
                  <a:pt x="8419" y="869"/>
                </a:lnTo>
                <a:lnTo>
                  <a:pt x="8303" y="869"/>
                </a:lnTo>
                <a:lnTo>
                  <a:pt x="8189" y="869"/>
                </a:lnTo>
                <a:lnTo>
                  <a:pt x="8073" y="869"/>
                </a:lnTo>
                <a:lnTo>
                  <a:pt x="7958" y="869"/>
                </a:lnTo>
                <a:lnTo>
                  <a:pt x="7843" y="869"/>
                </a:lnTo>
                <a:lnTo>
                  <a:pt x="7728" y="869"/>
                </a:lnTo>
                <a:lnTo>
                  <a:pt x="7613" y="869"/>
                </a:lnTo>
                <a:lnTo>
                  <a:pt x="7499" y="869"/>
                </a:lnTo>
                <a:lnTo>
                  <a:pt x="7383" y="869"/>
                </a:lnTo>
                <a:lnTo>
                  <a:pt x="7269" y="869"/>
                </a:lnTo>
                <a:lnTo>
                  <a:pt x="7153" y="853"/>
                </a:lnTo>
                <a:lnTo>
                  <a:pt x="7037" y="839"/>
                </a:lnTo>
                <a:lnTo>
                  <a:pt x="6924" y="839"/>
                </a:lnTo>
                <a:lnTo>
                  <a:pt x="6808" y="839"/>
                </a:lnTo>
                <a:lnTo>
                  <a:pt x="6693" y="839"/>
                </a:lnTo>
                <a:lnTo>
                  <a:pt x="6578" y="839"/>
                </a:lnTo>
                <a:lnTo>
                  <a:pt x="6463" y="839"/>
                </a:lnTo>
                <a:lnTo>
                  <a:pt x="6348" y="839"/>
                </a:lnTo>
                <a:lnTo>
                  <a:pt x="6233" y="839"/>
                </a:lnTo>
                <a:lnTo>
                  <a:pt x="6118" y="824"/>
                </a:lnTo>
                <a:lnTo>
                  <a:pt x="6004" y="809"/>
                </a:lnTo>
                <a:lnTo>
                  <a:pt x="5888" y="764"/>
                </a:lnTo>
                <a:lnTo>
                  <a:pt x="5774" y="734"/>
                </a:lnTo>
                <a:lnTo>
                  <a:pt x="5666" y="701"/>
                </a:lnTo>
                <a:lnTo>
                  <a:pt x="5543" y="674"/>
                </a:lnTo>
                <a:lnTo>
                  <a:pt x="5429" y="659"/>
                </a:lnTo>
                <a:lnTo>
                  <a:pt x="5300" y="612"/>
                </a:lnTo>
                <a:lnTo>
                  <a:pt x="5208" y="585"/>
                </a:lnTo>
                <a:lnTo>
                  <a:pt x="5085" y="533"/>
                </a:lnTo>
                <a:lnTo>
                  <a:pt x="4969" y="494"/>
                </a:lnTo>
                <a:lnTo>
                  <a:pt x="4862" y="464"/>
                </a:lnTo>
                <a:lnTo>
                  <a:pt x="4758" y="435"/>
                </a:lnTo>
                <a:lnTo>
                  <a:pt x="4624" y="404"/>
                </a:lnTo>
                <a:lnTo>
                  <a:pt x="4496" y="390"/>
                </a:lnTo>
                <a:lnTo>
                  <a:pt x="4382" y="390"/>
                </a:lnTo>
                <a:lnTo>
                  <a:pt x="4266" y="390"/>
                </a:lnTo>
                <a:lnTo>
                  <a:pt x="4152" y="390"/>
                </a:lnTo>
                <a:lnTo>
                  <a:pt x="4025" y="390"/>
                </a:lnTo>
                <a:lnTo>
                  <a:pt x="3909" y="390"/>
                </a:lnTo>
                <a:lnTo>
                  <a:pt x="3794" y="390"/>
                </a:lnTo>
                <a:lnTo>
                  <a:pt x="3679" y="390"/>
                </a:lnTo>
                <a:lnTo>
                  <a:pt x="3564" y="390"/>
                </a:lnTo>
                <a:lnTo>
                  <a:pt x="3449" y="390"/>
                </a:lnTo>
                <a:lnTo>
                  <a:pt x="3334" y="390"/>
                </a:lnTo>
                <a:lnTo>
                  <a:pt x="3219" y="390"/>
                </a:lnTo>
                <a:lnTo>
                  <a:pt x="3105" y="390"/>
                </a:lnTo>
                <a:lnTo>
                  <a:pt x="2989" y="390"/>
                </a:lnTo>
                <a:lnTo>
                  <a:pt x="2873" y="390"/>
                </a:lnTo>
                <a:lnTo>
                  <a:pt x="2759" y="404"/>
                </a:lnTo>
                <a:lnTo>
                  <a:pt x="2643" y="420"/>
                </a:lnTo>
                <a:lnTo>
                  <a:pt x="2530" y="420"/>
                </a:lnTo>
                <a:lnTo>
                  <a:pt x="2411" y="435"/>
                </a:lnTo>
                <a:lnTo>
                  <a:pt x="2299" y="449"/>
                </a:lnTo>
                <a:lnTo>
                  <a:pt x="2184" y="449"/>
                </a:lnTo>
                <a:lnTo>
                  <a:pt x="2069" y="449"/>
                </a:lnTo>
                <a:lnTo>
                  <a:pt x="1955" y="449"/>
                </a:lnTo>
                <a:lnTo>
                  <a:pt x="1828" y="449"/>
                </a:lnTo>
                <a:lnTo>
                  <a:pt x="1712" y="449"/>
                </a:lnTo>
                <a:lnTo>
                  <a:pt x="1597" y="434"/>
                </a:lnTo>
                <a:lnTo>
                  <a:pt x="1492" y="428"/>
                </a:lnTo>
                <a:lnTo>
                  <a:pt x="1367" y="390"/>
                </a:lnTo>
                <a:lnTo>
                  <a:pt x="1252" y="344"/>
                </a:lnTo>
                <a:lnTo>
                  <a:pt x="1137" y="300"/>
                </a:lnTo>
                <a:lnTo>
                  <a:pt x="1022" y="270"/>
                </a:lnTo>
                <a:lnTo>
                  <a:pt x="894" y="240"/>
                </a:lnTo>
                <a:lnTo>
                  <a:pt x="779" y="210"/>
                </a:lnTo>
                <a:lnTo>
                  <a:pt x="667" y="161"/>
                </a:lnTo>
                <a:lnTo>
                  <a:pt x="607" y="124"/>
                </a:lnTo>
                <a:lnTo>
                  <a:pt x="511" y="60"/>
                </a:lnTo>
                <a:lnTo>
                  <a:pt x="396" y="44"/>
                </a:lnTo>
                <a:lnTo>
                  <a:pt x="281" y="14"/>
                </a:lnTo>
                <a:lnTo>
                  <a:pt x="167" y="14"/>
                </a:lnTo>
                <a:lnTo>
                  <a:pt x="51" y="0"/>
                </a:lnTo>
                <a:lnTo>
                  <a:pt x="0" y="134"/>
                </a:lnTo>
                <a:lnTo>
                  <a:pt x="26" y="150"/>
                </a:lnTo>
                <a:close/>
              </a:path>
            </a:pathLst>
          </a:custGeom>
          <a:pattFill prst="lgConfetti">
            <a:fgClr>
              <a:schemeClr val="tx1">
                <a:lumMod val="50000"/>
                <a:lumOff val="50000"/>
              </a:schemeClr>
            </a:fgClr>
            <a:bgClr>
              <a:srgbClr val="FFFFFF"/>
            </a:bgClr>
          </a:pattFill>
          <a:ln w="6985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599690" y="2787650"/>
            <a:ext cx="7077710" cy="100139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  <p:sp>
        <p:nvSpPr>
          <p:cNvPr id="32" name="剪去单角的矩形 31"/>
          <p:cNvSpPr/>
          <p:nvPr/>
        </p:nvSpPr>
        <p:spPr>
          <a:xfrm rot="16200000">
            <a:off x="2405380" y="2910840"/>
            <a:ext cx="184150" cy="205740"/>
          </a:xfrm>
          <a:prstGeom prst="snip1Rect">
            <a:avLst>
              <a:gd name="adj" fmla="val 50000"/>
            </a:avLst>
          </a:prstGeom>
          <a:solidFill>
            <a:srgbClr val="0080D7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latin typeface="Franklin Gothic Medium" panose="020B060302010202020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164070" y="1370965"/>
            <a:ext cx="1728470" cy="1416685"/>
          </a:xfrm>
          <a:prstGeom prst="rect">
            <a:avLst/>
          </a:prstGeom>
          <a:solidFill>
            <a:srgbClr val="A1B4BC"/>
          </a:solidFill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  <p:sp>
        <p:nvSpPr>
          <p:cNvPr id="36" name="任意多边形 35"/>
          <p:cNvSpPr/>
          <p:nvPr/>
        </p:nvSpPr>
        <p:spPr>
          <a:xfrm>
            <a:off x="4785360" y="3207385"/>
            <a:ext cx="4232275" cy="586105"/>
          </a:xfrm>
          <a:custGeom>
            <a:avLst/>
            <a:gdLst>
              <a:gd name="connisteX0" fmla="*/ 228600 w 2800350"/>
              <a:gd name="connsiteY0" fmla="*/ 4445 h 381000"/>
              <a:gd name="connisteX1" fmla="*/ 2800350 w 2800350"/>
              <a:gd name="connsiteY1" fmla="*/ 0 h 381000"/>
              <a:gd name="connisteX2" fmla="*/ 2800350 w 2800350"/>
              <a:gd name="connsiteY2" fmla="*/ 381000 h 381000"/>
              <a:gd name="connisteX3" fmla="*/ 0 w 2800350"/>
              <a:gd name="connsiteY3" fmla="*/ 371475 h 381000"/>
              <a:gd name="connisteX4" fmla="*/ 228600 w 2800350"/>
              <a:gd name="connsiteY4" fmla="*/ 4445 h 381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rect l="l" t="t" r="r" b="b"/>
            <a:pathLst>
              <a:path w="2800350" h="381000">
                <a:moveTo>
                  <a:pt x="228600" y="4445"/>
                </a:moveTo>
                <a:lnTo>
                  <a:pt x="2800350" y="0"/>
                </a:lnTo>
                <a:lnTo>
                  <a:pt x="2800350" y="381000"/>
                </a:lnTo>
                <a:lnTo>
                  <a:pt x="0" y="371475"/>
                </a:lnTo>
                <a:lnTo>
                  <a:pt x="228600" y="4445"/>
                </a:lnTo>
                <a:close/>
              </a:path>
            </a:pathLst>
          </a:custGeom>
          <a:solidFill>
            <a:srgbClr val="0080D7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9054465" y="2771775"/>
            <a:ext cx="480695" cy="953770"/>
            <a:chOff x="10076" y="4030"/>
            <a:chExt cx="418" cy="861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10108" y="4034"/>
              <a:ext cx="5" cy="849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 flipV="1">
              <a:off x="10108" y="4128"/>
              <a:ext cx="96" cy="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 flipV="1">
              <a:off x="10108" y="4278"/>
              <a:ext cx="96" cy="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 flipV="1">
              <a:off x="10108" y="4428"/>
              <a:ext cx="96" cy="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/>
            <p:nvPr/>
          </p:nvCxnSpPr>
          <p:spPr>
            <a:xfrm flipV="1">
              <a:off x="10108" y="4578"/>
              <a:ext cx="96" cy="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V="1">
              <a:off x="10108" y="4728"/>
              <a:ext cx="96" cy="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/>
            <p:nvPr/>
          </p:nvCxnSpPr>
          <p:spPr>
            <a:xfrm flipV="1">
              <a:off x="10108" y="4878"/>
              <a:ext cx="96" cy="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54" name="文本框 53"/>
            <p:cNvSpPr txBox="1"/>
            <p:nvPr/>
          </p:nvSpPr>
          <p:spPr>
            <a:xfrm>
              <a:off x="10076" y="4747"/>
              <a:ext cx="419" cy="1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lvl="0" algn="l">
                <a:buClrTx/>
                <a:buSzTx/>
                <a:buFontTx/>
              </a:pPr>
              <a:r>
                <a:rPr lang="en-US" altLang="zh-CN" sz="400">
                  <a:solidFill>
                    <a:srgbClr val="FF0000"/>
                  </a:solidFill>
                  <a:latin typeface="Franklin Gothic Medium" panose="020B0603020102020204" charset="0"/>
                  <a:ea typeface="微软雅黑" panose="020B0503020204020204" pitchFamily="34" charset="-122"/>
                  <a:sym typeface="+mn-ea"/>
                </a:rPr>
                <a:t>10</a:t>
              </a: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10076" y="4602"/>
              <a:ext cx="419" cy="1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lvl="0" algn="l">
                <a:buClrTx/>
                <a:buSzTx/>
                <a:buFontTx/>
              </a:pPr>
              <a:r>
                <a:rPr lang="en-US" altLang="zh-CN" sz="400">
                  <a:solidFill>
                    <a:srgbClr val="FF0000"/>
                  </a:solidFill>
                  <a:latin typeface="Franklin Gothic Medium" panose="020B0603020102020204" charset="0"/>
                  <a:ea typeface="微软雅黑" panose="020B0503020204020204" pitchFamily="34" charset="-122"/>
                  <a:sym typeface="+mn-ea"/>
                </a:rPr>
                <a:t>20</a:t>
              </a: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0076" y="4460"/>
              <a:ext cx="419" cy="1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lvl="0" algn="l">
                <a:buClrTx/>
                <a:buSzTx/>
                <a:buFontTx/>
              </a:pPr>
              <a:r>
                <a:rPr lang="en-US" altLang="zh-CN" sz="400">
                  <a:solidFill>
                    <a:srgbClr val="FF0000"/>
                  </a:solidFill>
                  <a:latin typeface="Franklin Gothic Medium" panose="020B0603020102020204" charset="0"/>
                  <a:ea typeface="微软雅黑" panose="020B0503020204020204" pitchFamily="34" charset="-122"/>
                  <a:sym typeface="+mn-ea"/>
                </a:rPr>
                <a:t>30</a:t>
              </a: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0076" y="4316"/>
              <a:ext cx="419" cy="1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lvl="0" algn="l">
                <a:buClrTx/>
                <a:buSzTx/>
                <a:buFontTx/>
              </a:pPr>
              <a:r>
                <a:rPr lang="en-US" altLang="zh-CN" sz="400">
                  <a:solidFill>
                    <a:srgbClr val="FF0000"/>
                  </a:solidFill>
                  <a:latin typeface="Franklin Gothic Medium" panose="020B0603020102020204" charset="0"/>
                  <a:ea typeface="微软雅黑" panose="020B0503020204020204" pitchFamily="34" charset="-122"/>
                  <a:sym typeface="+mn-ea"/>
                </a:rPr>
                <a:t>40</a:t>
              </a: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10076" y="4177"/>
              <a:ext cx="419" cy="1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lvl="0" algn="l">
                <a:buClrTx/>
                <a:buSzTx/>
                <a:buFontTx/>
              </a:pPr>
              <a:r>
                <a:rPr lang="en-US" altLang="zh-CN" sz="400">
                  <a:solidFill>
                    <a:srgbClr val="FF0000"/>
                  </a:solidFill>
                  <a:latin typeface="Franklin Gothic Medium" panose="020B0603020102020204" charset="0"/>
                  <a:ea typeface="微软雅黑" panose="020B0503020204020204" pitchFamily="34" charset="-122"/>
                  <a:sym typeface="+mn-ea"/>
                </a:rPr>
                <a:t>50</a:t>
              </a: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10076" y="4030"/>
              <a:ext cx="419" cy="1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400">
                  <a:solidFill>
                    <a:srgbClr val="FF0000"/>
                  </a:solidFill>
                  <a:latin typeface="Franklin Gothic Medium" panose="020B0603020102020204" charset="0"/>
                  <a:ea typeface="微软雅黑" panose="020B0503020204020204" pitchFamily="34" charset="-122"/>
                </a:rPr>
                <a:t>60</a:t>
              </a:r>
            </a:p>
          </p:txBody>
        </p:sp>
      </p:grpSp>
      <p:sp>
        <p:nvSpPr>
          <p:cNvPr id="60" name="矩形 59"/>
          <p:cNvSpPr/>
          <p:nvPr/>
        </p:nvSpPr>
        <p:spPr>
          <a:xfrm>
            <a:off x="9387205" y="3206115"/>
            <a:ext cx="290195" cy="598170"/>
          </a:xfrm>
          <a:prstGeom prst="rect">
            <a:avLst/>
          </a:prstGeom>
          <a:solidFill>
            <a:srgbClr val="0080D7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latin typeface="Franklin Gothic Medium" panose="020B0603020102020204" charset="0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2933065" y="2778760"/>
            <a:ext cx="480695" cy="953770"/>
            <a:chOff x="10076" y="4030"/>
            <a:chExt cx="418" cy="861"/>
          </a:xfrm>
        </p:grpSpPr>
        <p:cxnSp>
          <p:nvCxnSpPr>
            <p:cNvPr id="62" name="直接连接符 61"/>
            <p:cNvCxnSpPr/>
            <p:nvPr/>
          </p:nvCxnSpPr>
          <p:spPr>
            <a:xfrm>
              <a:off x="10108" y="4034"/>
              <a:ext cx="5" cy="849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>
            <a:xfrm flipV="1">
              <a:off x="10108" y="4128"/>
              <a:ext cx="96" cy="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 flipV="1">
              <a:off x="10108" y="4278"/>
              <a:ext cx="96" cy="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65" name="直接连接符 64"/>
            <p:cNvCxnSpPr/>
            <p:nvPr/>
          </p:nvCxnSpPr>
          <p:spPr>
            <a:xfrm flipV="1">
              <a:off x="10108" y="4428"/>
              <a:ext cx="96" cy="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66" name="直接连接符 65"/>
            <p:cNvCxnSpPr/>
            <p:nvPr/>
          </p:nvCxnSpPr>
          <p:spPr>
            <a:xfrm flipV="1">
              <a:off x="10108" y="4578"/>
              <a:ext cx="96" cy="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 flipV="1">
              <a:off x="10108" y="4728"/>
              <a:ext cx="96" cy="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70" name="直接连接符 69"/>
            <p:cNvCxnSpPr/>
            <p:nvPr/>
          </p:nvCxnSpPr>
          <p:spPr>
            <a:xfrm flipV="1">
              <a:off x="10108" y="4878"/>
              <a:ext cx="96" cy="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71" name="文本框 70"/>
            <p:cNvSpPr txBox="1"/>
            <p:nvPr/>
          </p:nvSpPr>
          <p:spPr>
            <a:xfrm>
              <a:off x="10076" y="4747"/>
              <a:ext cx="419" cy="1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lvl="0" algn="l">
                <a:buClrTx/>
                <a:buSzTx/>
                <a:buFontTx/>
              </a:pPr>
              <a:r>
                <a:rPr lang="en-US" altLang="zh-CN" sz="400">
                  <a:solidFill>
                    <a:srgbClr val="FF0000"/>
                  </a:solidFill>
                  <a:latin typeface="Franklin Gothic Medium" panose="020B0603020102020204" charset="0"/>
                  <a:ea typeface="微软雅黑" panose="020B0503020204020204" pitchFamily="34" charset="-122"/>
                  <a:sym typeface="+mn-ea"/>
                </a:rPr>
                <a:t>10</a:t>
              </a: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10076" y="4602"/>
              <a:ext cx="419" cy="1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lvl="0" algn="l">
                <a:buClrTx/>
                <a:buSzTx/>
                <a:buFontTx/>
              </a:pPr>
              <a:r>
                <a:rPr lang="en-US" altLang="zh-CN" sz="400">
                  <a:solidFill>
                    <a:srgbClr val="FF0000"/>
                  </a:solidFill>
                  <a:latin typeface="Franklin Gothic Medium" panose="020B0603020102020204" charset="0"/>
                  <a:ea typeface="微软雅黑" panose="020B0503020204020204" pitchFamily="34" charset="-122"/>
                  <a:sym typeface="+mn-ea"/>
                </a:rPr>
                <a:t>20</a:t>
              </a: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10076" y="4460"/>
              <a:ext cx="419" cy="1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lvl="0" algn="l">
                <a:buClrTx/>
                <a:buSzTx/>
                <a:buFontTx/>
              </a:pPr>
              <a:r>
                <a:rPr lang="en-US" altLang="zh-CN" sz="400">
                  <a:solidFill>
                    <a:srgbClr val="FF0000"/>
                  </a:solidFill>
                  <a:latin typeface="Franklin Gothic Medium" panose="020B0603020102020204" charset="0"/>
                  <a:ea typeface="微软雅黑" panose="020B0503020204020204" pitchFamily="34" charset="-122"/>
                  <a:sym typeface="+mn-ea"/>
                </a:rPr>
                <a:t>30</a:t>
              </a:r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10076" y="4316"/>
              <a:ext cx="419" cy="1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lvl="0" algn="l">
                <a:buClrTx/>
                <a:buSzTx/>
                <a:buFontTx/>
              </a:pPr>
              <a:r>
                <a:rPr lang="en-US" altLang="zh-CN" sz="400">
                  <a:solidFill>
                    <a:srgbClr val="FF0000"/>
                  </a:solidFill>
                  <a:latin typeface="Franklin Gothic Medium" panose="020B0603020102020204" charset="0"/>
                  <a:ea typeface="微软雅黑" panose="020B0503020204020204" pitchFamily="34" charset="-122"/>
                  <a:sym typeface="+mn-ea"/>
                </a:rPr>
                <a:t>40</a:t>
              </a:r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10076" y="4177"/>
              <a:ext cx="419" cy="1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lvl="0" algn="l">
                <a:buClrTx/>
                <a:buSzTx/>
                <a:buFontTx/>
              </a:pPr>
              <a:r>
                <a:rPr lang="en-US" altLang="zh-CN" sz="400">
                  <a:solidFill>
                    <a:srgbClr val="FF0000"/>
                  </a:solidFill>
                  <a:latin typeface="Franklin Gothic Medium" panose="020B0603020102020204" charset="0"/>
                  <a:ea typeface="微软雅黑" panose="020B0503020204020204" pitchFamily="34" charset="-122"/>
                  <a:sym typeface="+mn-ea"/>
                </a:rPr>
                <a:t>50</a:t>
              </a:r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10076" y="4030"/>
              <a:ext cx="419" cy="1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400">
                  <a:solidFill>
                    <a:srgbClr val="FF0000"/>
                  </a:solidFill>
                  <a:latin typeface="Franklin Gothic Medium" panose="020B0603020102020204" charset="0"/>
                  <a:ea typeface="微软雅黑" panose="020B0503020204020204" pitchFamily="34" charset="-122"/>
                </a:rPr>
                <a:t>60</a:t>
              </a:r>
            </a:p>
          </p:txBody>
        </p:sp>
      </p:grpSp>
      <p:sp>
        <p:nvSpPr>
          <p:cNvPr id="82" name="矩形 81"/>
          <p:cNvSpPr/>
          <p:nvPr/>
        </p:nvSpPr>
        <p:spPr>
          <a:xfrm>
            <a:off x="2599690" y="3189605"/>
            <a:ext cx="304800" cy="598170"/>
          </a:xfrm>
          <a:prstGeom prst="rect">
            <a:avLst/>
          </a:prstGeom>
          <a:solidFill>
            <a:srgbClr val="0080D7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latin typeface="Franklin Gothic Medium" panose="020B060302010202020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87" name="任意多边形 86"/>
          <p:cNvSpPr/>
          <p:nvPr/>
        </p:nvSpPr>
        <p:spPr>
          <a:xfrm>
            <a:off x="3197860" y="3178810"/>
            <a:ext cx="1150620" cy="609600"/>
          </a:xfrm>
          <a:custGeom>
            <a:avLst/>
            <a:gdLst>
              <a:gd name="connisteX0" fmla="*/ 101600 w 714375"/>
              <a:gd name="connsiteY0" fmla="*/ 3175 h 349250"/>
              <a:gd name="connisteX1" fmla="*/ 714375 w 714375"/>
              <a:gd name="connsiteY1" fmla="*/ 3175 h 349250"/>
              <a:gd name="connisteX2" fmla="*/ 501650 w 714375"/>
              <a:gd name="connsiteY2" fmla="*/ 349250 h 349250"/>
              <a:gd name="connisteX3" fmla="*/ 0 w 714375"/>
              <a:gd name="connsiteY3" fmla="*/ 349250 h 349250"/>
              <a:gd name="connisteX4" fmla="*/ 3175 w 714375"/>
              <a:gd name="connsiteY4" fmla="*/ 0 h 349250"/>
              <a:gd name="connisteX5" fmla="*/ 158750 w 714375"/>
              <a:gd name="connsiteY5" fmla="*/ 3175 h 34925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</a:cxnLst>
            <a:rect l="l" t="t" r="r" b="b"/>
            <a:pathLst>
              <a:path w="714375" h="349250">
                <a:moveTo>
                  <a:pt x="101600" y="3175"/>
                </a:moveTo>
                <a:lnTo>
                  <a:pt x="714375" y="3175"/>
                </a:lnTo>
                <a:lnTo>
                  <a:pt x="501650" y="349250"/>
                </a:lnTo>
                <a:lnTo>
                  <a:pt x="0" y="349250"/>
                </a:lnTo>
                <a:lnTo>
                  <a:pt x="3175" y="0"/>
                </a:lnTo>
                <a:lnTo>
                  <a:pt x="158750" y="3175"/>
                </a:lnTo>
              </a:path>
            </a:pathLst>
          </a:custGeom>
          <a:solidFill>
            <a:srgbClr val="0080D7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latin typeface="Franklin Gothic Medium" panose="020B0603020102020204" charset="0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88" name="图片 8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9575" y="3324860"/>
            <a:ext cx="737235" cy="231775"/>
          </a:xfrm>
          <a:prstGeom prst="rect">
            <a:avLst/>
          </a:prstGeom>
        </p:spPr>
      </p:pic>
      <p:pic>
        <p:nvPicPr>
          <p:cNvPr id="89" name="图片 8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6035" y="1606550"/>
            <a:ext cx="745490" cy="508635"/>
          </a:xfrm>
          <a:prstGeom prst="rect">
            <a:avLst/>
          </a:prstGeom>
          <a:ln>
            <a:noFill/>
          </a:ln>
        </p:spPr>
      </p:pic>
      <p:sp>
        <p:nvSpPr>
          <p:cNvPr id="103" name="文本框 102"/>
          <p:cNvSpPr txBox="1"/>
          <p:nvPr/>
        </p:nvSpPr>
        <p:spPr>
          <a:xfrm>
            <a:off x="7614920" y="2155190"/>
            <a:ext cx="127825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spc="300">
                <a:solidFill>
                  <a:srgbClr val="116BA8"/>
                </a:solidFill>
                <a:uFillTx/>
                <a:latin typeface="Franklin Gothic Medium" panose="020B0603020102020204" charset="0"/>
                <a:ea typeface="微软雅黑" panose="020B0503020204020204" pitchFamily="34" charset="-122"/>
              </a:rPr>
              <a:t>雷克环境</a:t>
            </a:r>
          </a:p>
        </p:txBody>
      </p:sp>
      <p:sp>
        <p:nvSpPr>
          <p:cNvPr id="129" name="圆柱形 128"/>
          <p:cNvSpPr/>
          <p:nvPr/>
        </p:nvSpPr>
        <p:spPr>
          <a:xfrm rot="16200000">
            <a:off x="7989570" y="563245"/>
            <a:ext cx="76200" cy="1691005"/>
          </a:xfrm>
          <a:prstGeom prst="can">
            <a:avLst/>
          </a:prstGeom>
          <a:solidFill>
            <a:srgbClr val="DFE2E9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  <p:sp>
        <p:nvSpPr>
          <p:cNvPr id="130" name="任意多边形 129"/>
          <p:cNvSpPr/>
          <p:nvPr/>
        </p:nvSpPr>
        <p:spPr>
          <a:xfrm>
            <a:off x="3077845" y="2173605"/>
            <a:ext cx="630555" cy="610235"/>
          </a:xfrm>
          <a:custGeom>
            <a:avLst/>
            <a:gdLst>
              <a:gd name="connsiteX0" fmla="*/ 0 w 548"/>
              <a:gd name="connsiteY0" fmla="*/ 6 h 551"/>
              <a:gd name="connsiteX1" fmla="*/ 548 w 548"/>
              <a:gd name="connsiteY1" fmla="*/ 0 h 551"/>
              <a:gd name="connsiteX2" fmla="*/ 547 w 548"/>
              <a:gd name="connsiteY2" fmla="*/ 107 h 551"/>
              <a:gd name="connsiteX3" fmla="*/ 442 w 548"/>
              <a:gd name="connsiteY3" fmla="*/ 107 h 551"/>
              <a:gd name="connsiteX4" fmla="*/ 439 w 548"/>
              <a:gd name="connsiteY4" fmla="*/ 261 h 551"/>
              <a:gd name="connsiteX5" fmla="*/ 547 w 548"/>
              <a:gd name="connsiteY5" fmla="*/ 261 h 551"/>
              <a:gd name="connsiteX6" fmla="*/ 548 w 548"/>
              <a:gd name="connsiteY6" fmla="*/ 551 h 551"/>
              <a:gd name="connsiteX7" fmla="*/ 2 w 548"/>
              <a:gd name="connsiteY7" fmla="*/ 551 h 551"/>
              <a:gd name="connsiteX8" fmla="*/ 0 w 548"/>
              <a:gd name="connsiteY8" fmla="*/ 6 h 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8" h="551">
                <a:moveTo>
                  <a:pt x="0" y="6"/>
                </a:moveTo>
                <a:lnTo>
                  <a:pt x="548" y="0"/>
                </a:lnTo>
                <a:lnTo>
                  <a:pt x="547" y="107"/>
                </a:lnTo>
                <a:lnTo>
                  <a:pt x="442" y="107"/>
                </a:lnTo>
                <a:lnTo>
                  <a:pt x="439" y="261"/>
                </a:lnTo>
                <a:lnTo>
                  <a:pt x="547" y="261"/>
                </a:lnTo>
                <a:lnTo>
                  <a:pt x="548" y="551"/>
                </a:lnTo>
                <a:lnTo>
                  <a:pt x="2" y="551"/>
                </a:lnTo>
                <a:lnTo>
                  <a:pt x="0" y="6"/>
                </a:lnTo>
                <a:close/>
              </a:path>
            </a:pathLst>
          </a:custGeom>
          <a:solidFill>
            <a:srgbClr val="F6F2ED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  <p:grpSp>
        <p:nvGrpSpPr>
          <p:cNvPr id="131" name="组合 130"/>
          <p:cNvGrpSpPr/>
          <p:nvPr/>
        </p:nvGrpSpPr>
        <p:grpSpPr>
          <a:xfrm>
            <a:off x="3176905" y="2323465"/>
            <a:ext cx="351790" cy="462915"/>
            <a:chOff x="3911" y="3175"/>
            <a:chExt cx="344" cy="482"/>
          </a:xfrm>
        </p:grpSpPr>
        <p:sp>
          <p:nvSpPr>
            <p:cNvPr id="132" name="矩形 131"/>
            <p:cNvSpPr/>
            <p:nvPr/>
          </p:nvSpPr>
          <p:spPr>
            <a:xfrm>
              <a:off x="3950" y="3193"/>
              <a:ext cx="266" cy="244"/>
            </a:xfrm>
            <a:prstGeom prst="rect">
              <a:avLst/>
            </a:prstGeom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133" name="矩形 132"/>
            <p:cNvSpPr/>
            <p:nvPr/>
          </p:nvSpPr>
          <p:spPr>
            <a:xfrm>
              <a:off x="4023" y="3226"/>
              <a:ext cx="120" cy="14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cxnSp>
          <p:nvCxnSpPr>
            <p:cNvPr id="134" name="直接连接符 133"/>
            <p:cNvCxnSpPr/>
            <p:nvPr/>
          </p:nvCxnSpPr>
          <p:spPr>
            <a:xfrm>
              <a:off x="3911" y="3175"/>
              <a:ext cx="345" cy="0"/>
            </a:xfrm>
            <a:prstGeom prst="line">
              <a:avLst/>
            </a:prstGeom>
            <a:ln w="22225"/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35" name="直接连接符 134"/>
            <p:cNvCxnSpPr/>
            <p:nvPr/>
          </p:nvCxnSpPr>
          <p:spPr>
            <a:xfrm flipH="1">
              <a:off x="4081" y="3437"/>
              <a:ext cx="3" cy="221"/>
            </a:xfrm>
            <a:prstGeom prst="line">
              <a:avLst/>
            </a:prstGeom>
            <a:ln w="44450"/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136" name="任意多边形 135"/>
          <p:cNvSpPr/>
          <p:nvPr/>
        </p:nvSpPr>
        <p:spPr>
          <a:xfrm>
            <a:off x="3324225" y="2040890"/>
            <a:ext cx="205740" cy="130810"/>
          </a:xfrm>
          <a:custGeom>
            <a:avLst/>
            <a:gdLst>
              <a:gd name="connsiteX0" fmla="*/ 53 w 179"/>
              <a:gd name="connsiteY0" fmla="*/ 4 h 118"/>
              <a:gd name="connsiteX1" fmla="*/ 179 w 179"/>
              <a:gd name="connsiteY1" fmla="*/ 0 h 118"/>
              <a:gd name="connsiteX2" fmla="*/ 179 w 179"/>
              <a:gd name="connsiteY2" fmla="*/ 49 h 118"/>
              <a:gd name="connsiteX3" fmla="*/ 130 w 179"/>
              <a:gd name="connsiteY3" fmla="*/ 46 h 118"/>
              <a:gd name="connsiteX4" fmla="*/ 96 w 179"/>
              <a:gd name="connsiteY4" fmla="*/ 64 h 118"/>
              <a:gd name="connsiteX5" fmla="*/ 89 w 179"/>
              <a:gd name="connsiteY5" fmla="*/ 118 h 118"/>
              <a:gd name="connsiteX6" fmla="*/ 4 w 179"/>
              <a:gd name="connsiteY6" fmla="*/ 117 h 118"/>
              <a:gd name="connsiteX7" fmla="*/ 0 w 179"/>
              <a:gd name="connsiteY7" fmla="*/ 4 h 118"/>
              <a:gd name="connsiteX8" fmla="*/ 53 w 179"/>
              <a:gd name="connsiteY8" fmla="*/ 4 h 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9" h="118">
                <a:moveTo>
                  <a:pt x="53" y="4"/>
                </a:moveTo>
                <a:lnTo>
                  <a:pt x="179" y="0"/>
                </a:lnTo>
                <a:lnTo>
                  <a:pt x="179" y="49"/>
                </a:lnTo>
                <a:lnTo>
                  <a:pt x="130" y="46"/>
                </a:lnTo>
                <a:lnTo>
                  <a:pt x="96" y="64"/>
                </a:lnTo>
                <a:lnTo>
                  <a:pt x="89" y="118"/>
                </a:lnTo>
                <a:lnTo>
                  <a:pt x="4" y="117"/>
                </a:lnTo>
                <a:lnTo>
                  <a:pt x="0" y="4"/>
                </a:lnTo>
                <a:lnTo>
                  <a:pt x="53" y="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latin typeface="Franklin Gothic Medium" panose="020B060302010202020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37" name="圆柱形 136"/>
          <p:cNvSpPr/>
          <p:nvPr/>
        </p:nvSpPr>
        <p:spPr>
          <a:xfrm rot="5400000" flipH="1">
            <a:off x="8134985" y="1542415"/>
            <a:ext cx="139700" cy="2282825"/>
          </a:xfrm>
          <a:prstGeom prst="can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160B1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  <p:sp>
        <p:nvSpPr>
          <p:cNvPr id="138" name="立方体 137"/>
          <p:cNvSpPr/>
          <p:nvPr/>
        </p:nvSpPr>
        <p:spPr>
          <a:xfrm rot="2520000">
            <a:off x="9870440" y="1341755"/>
            <a:ext cx="137795" cy="1619885"/>
          </a:xfrm>
          <a:prstGeom prst="cub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latin typeface="Franklin Gothic Medium" panose="020B060302010202020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39" name="立方体 138"/>
          <p:cNvSpPr/>
          <p:nvPr/>
        </p:nvSpPr>
        <p:spPr>
          <a:xfrm rot="2520000">
            <a:off x="10091420" y="1444625"/>
            <a:ext cx="137795" cy="1619885"/>
          </a:xfrm>
          <a:prstGeom prst="cube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latin typeface="Franklin Gothic Medium" panose="020B0603020102020204" charset="0"/>
              <a:ea typeface="微软雅黑" panose="020B0503020204020204" pitchFamily="34" charset="-122"/>
              <a:sym typeface="+mn-ea"/>
            </a:endParaRPr>
          </a:p>
        </p:txBody>
      </p:sp>
      <p:cxnSp>
        <p:nvCxnSpPr>
          <p:cNvPr id="140" name="直接连接符 139"/>
          <p:cNvCxnSpPr/>
          <p:nvPr/>
        </p:nvCxnSpPr>
        <p:spPr>
          <a:xfrm flipV="1">
            <a:off x="10324465" y="1805940"/>
            <a:ext cx="180340" cy="4445"/>
          </a:xfrm>
          <a:prstGeom prst="line">
            <a:avLst/>
          </a:prstGeom>
          <a:ln w="34925">
            <a:solidFill>
              <a:srgbClr val="DCDCDC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41" name="立方体 140"/>
          <p:cNvSpPr/>
          <p:nvPr/>
        </p:nvSpPr>
        <p:spPr>
          <a:xfrm flipH="1">
            <a:off x="9536430" y="4495800"/>
            <a:ext cx="1594485" cy="1267460"/>
          </a:xfrm>
          <a:prstGeom prst="cube">
            <a:avLst>
              <a:gd name="adj" fmla="val 37704"/>
            </a:avLst>
          </a:prstGeom>
          <a:solidFill>
            <a:srgbClr val="693208"/>
          </a:solidFill>
          <a:ln>
            <a:solidFill>
              <a:srgbClr val="855938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  <p:pic>
        <p:nvPicPr>
          <p:cNvPr id="142" name="图片 14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9345295" y="2360930"/>
            <a:ext cx="582295" cy="492125"/>
          </a:xfrm>
          <a:prstGeom prst="rect">
            <a:avLst/>
          </a:prstGeom>
        </p:spPr>
      </p:pic>
      <p:cxnSp>
        <p:nvCxnSpPr>
          <p:cNvPr id="143" name="直接连接符 142"/>
          <p:cNvCxnSpPr/>
          <p:nvPr/>
        </p:nvCxnSpPr>
        <p:spPr>
          <a:xfrm flipH="1">
            <a:off x="10220325" y="1812290"/>
            <a:ext cx="44450" cy="26085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44" name="直接连接符 143"/>
          <p:cNvCxnSpPr/>
          <p:nvPr/>
        </p:nvCxnSpPr>
        <p:spPr>
          <a:xfrm flipH="1">
            <a:off x="10487025" y="1816100"/>
            <a:ext cx="50800" cy="29057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45" name="直接连接符 144"/>
          <p:cNvCxnSpPr/>
          <p:nvPr/>
        </p:nvCxnSpPr>
        <p:spPr>
          <a:xfrm>
            <a:off x="6398895" y="2280285"/>
            <a:ext cx="0" cy="518795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46" name="直接连接符 145"/>
          <p:cNvCxnSpPr/>
          <p:nvPr/>
        </p:nvCxnSpPr>
        <p:spPr>
          <a:xfrm>
            <a:off x="5051425" y="2280285"/>
            <a:ext cx="0" cy="518795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47" name="直接连接符 146"/>
          <p:cNvCxnSpPr/>
          <p:nvPr/>
        </p:nvCxnSpPr>
        <p:spPr>
          <a:xfrm>
            <a:off x="7477125" y="2253615"/>
            <a:ext cx="0" cy="518795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48" name="直接连接符 147"/>
          <p:cNvCxnSpPr/>
          <p:nvPr/>
        </p:nvCxnSpPr>
        <p:spPr>
          <a:xfrm>
            <a:off x="8644890" y="2234565"/>
            <a:ext cx="0" cy="518795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49" name="直接连接符 148"/>
          <p:cNvCxnSpPr/>
          <p:nvPr/>
        </p:nvCxnSpPr>
        <p:spPr>
          <a:xfrm>
            <a:off x="3816985" y="2280285"/>
            <a:ext cx="0" cy="518795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50" name="直接连接符 149"/>
          <p:cNvCxnSpPr/>
          <p:nvPr/>
        </p:nvCxnSpPr>
        <p:spPr>
          <a:xfrm>
            <a:off x="2631440" y="2234565"/>
            <a:ext cx="0" cy="518795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51" name="直接连接符 150"/>
          <p:cNvCxnSpPr/>
          <p:nvPr/>
        </p:nvCxnSpPr>
        <p:spPr>
          <a:xfrm flipH="1">
            <a:off x="9676765" y="2253615"/>
            <a:ext cx="11430" cy="501015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52" name="任意多边形 151"/>
          <p:cNvSpPr/>
          <p:nvPr/>
        </p:nvSpPr>
        <p:spPr>
          <a:xfrm>
            <a:off x="5048885" y="2364105"/>
            <a:ext cx="1234440" cy="144145"/>
          </a:xfrm>
          <a:custGeom>
            <a:avLst/>
            <a:gdLst>
              <a:gd name="connisteX0" fmla="*/ 0 w 681355"/>
              <a:gd name="connsiteY0" fmla="*/ 0 h 82595"/>
              <a:gd name="connisteX1" fmla="*/ 313055 w 681355"/>
              <a:gd name="connsiteY1" fmla="*/ 82550 h 82595"/>
              <a:gd name="connisteX2" fmla="*/ 681355 w 681355"/>
              <a:gd name="connsiteY2" fmla="*/ 8890 h 8259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681355" h="82595">
                <a:moveTo>
                  <a:pt x="0" y="0"/>
                </a:moveTo>
                <a:cubicBezTo>
                  <a:pt x="55245" y="17780"/>
                  <a:pt x="176530" y="80645"/>
                  <a:pt x="313055" y="82550"/>
                </a:cubicBezTo>
                <a:cubicBezTo>
                  <a:pt x="449580" y="84455"/>
                  <a:pt x="614045" y="25400"/>
                  <a:pt x="681355" y="8890"/>
                </a:cubicBezTo>
              </a:path>
            </a:pathLst>
          </a:custGeom>
          <a:ln w="28575">
            <a:solidFill>
              <a:schemeClr val="bg1">
                <a:lumMod val="9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  <p:sp>
        <p:nvSpPr>
          <p:cNvPr id="153" name="任意多边形 152"/>
          <p:cNvSpPr/>
          <p:nvPr/>
        </p:nvSpPr>
        <p:spPr>
          <a:xfrm>
            <a:off x="6398895" y="2371090"/>
            <a:ext cx="1078230" cy="144145"/>
          </a:xfrm>
          <a:custGeom>
            <a:avLst/>
            <a:gdLst>
              <a:gd name="connisteX0" fmla="*/ 0 w 681355"/>
              <a:gd name="connsiteY0" fmla="*/ 0 h 82595"/>
              <a:gd name="connisteX1" fmla="*/ 313055 w 681355"/>
              <a:gd name="connsiteY1" fmla="*/ 82550 h 82595"/>
              <a:gd name="connisteX2" fmla="*/ 681355 w 681355"/>
              <a:gd name="connsiteY2" fmla="*/ 8890 h 8259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681355" h="82595">
                <a:moveTo>
                  <a:pt x="0" y="0"/>
                </a:moveTo>
                <a:cubicBezTo>
                  <a:pt x="55245" y="17780"/>
                  <a:pt x="176530" y="80645"/>
                  <a:pt x="313055" y="82550"/>
                </a:cubicBezTo>
                <a:cubicBezTo>
                  <a:pt x="449580" y="84455"/>
                  <a:pt x="614045" y="25400"/>
                  <a:pt x="681355" y="8890"/>
                </a:cubicBezTo>
              </a:path>
            </a:pathLst>
          </a:custGeom>
          <a:ln w="28575">
            <a:solidFill>
              <a:schemeClr val="bg1">
                <a:lumMod val="9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latin typeface="Franklin Gothic Medium" panose="020B060302010202020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54" name="任意多边形 153"/>
          <p:cNvSpPr/>
          <p:nvPr/>
        </p:nvSpPr>
        <p:spPr>
          <a:xfrm>
            <a:off x="3816985" y="2379980"/>
            <a:ext cx="1234440" cy="144145"/>
          </a:xfrm>
          <a:custGeom>
            <a:avLst/>
            <a:gdLst>
              <a:gd name="connisteX0" fmla="*/ 0 w 681355"/>
              <a:gd name="connsiteY0" fmla="*/ 0 h 82595"/>
              <a:gd name="connisteX1" fmla="*/ 313055 w 681355"/>
              <a:gd name="connsiteY1" fmla="*/ 82550 h 82595"/>
              <a:gd name="connisteX2" fmla="*/ 681355 w 681355"/>
              <a:gd name="connsiteY2" fmla="*/ 8890 h 8259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681355" h="82595">
                <a:moveTo>
                  <a:pt x="0" y="0"/>
                </a:moveTo>
                <a:cubicBezTo>
                  <a:pt x="55245" y="17780"/>
                  <a:pt x="176530" y="80645"/>
                  <a:pt x="313055" y="82550"/>
                </a:cubicBezTo>
                <a:cubicBezTo>
                  <a:pt x="449580" y="84455"/>
                  <a:pt x="614045" y="25400"/>
                  <a:pt x="681355" y="8890"/>
                </a:cubicBezTo>
              </a:path>
            </a:pathLst>
          </a:custGeom>
          <a:ln w="28575">
            <a:solidFill>
              <a:schemeClr val="bg1">
                <a:lumMod val="9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latin typeface="Franklin Gothic Medium" panose="020B060302010202020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55" name="任意多边形 154"/>
          <p:cNvSpPr/>
          <p:nvPr/>
        </p:nvSpPr>
        <p:spPr>
          <a:xfrm>
            <a:off x="7410450" y="2430780"/>
            <a:ext cx="1234440" cy="144145"/>
          </a:xfrm>
          <a:custGeom>
            <a:avLst/>
            <a:gdLst>
              <a:gd name="connisteX0" fmla="*/ 0 w 681355"/>
              <a:gd name="connsiteY0" fmla="*/ 0 h 82595"/>
              <a:gd name="connisteX1" fmla="*/ 313055 w 681355"/>
              <a:gd name="connsiteY1" fmla="*/ 82550 h 82595"/>
              <a:gd name="connisteX2" fmla="*/ 681355 w 681355"/>
              <a:gd name="connsiteY2" fmla="*/ 8890 h 8259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681355" h="82595">
                <a:moveTo>
                  <a:pt x="0" y="0"/>
                </a:moveTo>
                <a:cubicBezTo>
                  <a:pt x="55245" y="17780"/>
                  <a:pt x="176530" y="80645"/>
                  <a:pt x="313055" y="82550"/>
                </a:cubicBezTo>
                <a:cubicBezTo>
                  <a:pt x="449580" y="84455"/>
                  <a:pt x="614045" y="25400"/>
                  <a:pt x="681355" y="8890"/>
                </a:cubicBezTo>
              </a:path>
            </a:pathLst>
          </a:custGeom>
          <a:ln w="28575">
            <a:solidFill>
              <a:schemeClr val="bg1">
                <a:lumMod val="9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latin typeface="Franklin Gothic Medium" panose="020B060302010202020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56" name="任意多边形 155"/>
          <p:cNvSpPr/>
          <p:nvPr/>
        </p:nvSpPr>
        <p:spPr>
          <a:xfrm>
            <a:off x="2631440" y="2379980"/>
            <a:ext cx="1234440" cy="144145"/>
          </a:xfrm>
          <a:custGeom>
            <a:avLst/>
            <a:gdLst>
              <a:gd name="connisteX0" fmla="*/ 0 w 681355"/>
              <a:gd name="connsiteY0" fmla="*/ 0 h 82595"/>
              <a:gd name="connisteX1" fmla="*/ 313055 w 681355"/>
              <a:gd name="connsiteY1" fmla="*/ 82550 h 82595"/>
              <a:gd name="connisteX2" fmla="*/ 681355 w 681355"/>
              <a:gd name="connsiteY2" fmla="*/ 8890 h 8259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681355" h="82595">
                <a:moveTo>
                  <a:pt x="0" y="0"/>
                </a:moveTo>
                <a:cubicBezTo>
                  <a:pt x="55245" y="17780"/>
                  <a:pt x="176530" y="80645"/>
                  <a:pt x="313055" y="82550"/>
                </a:cubicBezTo>
                <a:cubicBezTo>
                  <a:pt x="449580" y="84455"/>
                  <a:pt x="614045" y="25400"/>
                  <a:pt x="681355" y="8890"/>
                </a:cubicBezTo>
              </a:path>
            </a:pathLst>
          </a:custGeom>
          <a:ln w="28575">
            <a:solidFill>
              <a:schemeClr val="bg1">
                <a:lumMod val="9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latin typeface="Franklin Gothic Medium" panose="020B060302010202020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57" name="任意多边形 156"/>
          <p:cNvSpPr/>
          <p:nvPr/>
        </p:nvSpPr>
        <p:spPr>
          <a:xfrm>
            <a:off x="8680450" y="2430780"/>
            <a:ext cx="1038860" cy="144145"/>
          </a:xfrm>
          <a:custGeom>
            <a:avLst/>
            <a:gdLst>
              <a:gd name="connisteX0" fmla="*/ 0 w 681355"/>
              <a:gd name="connsiteY0" fmla="*/ 0 h 82595"/>
              <a:gd name="connisteX1" fmla="*/ 313055 w 681355"/>
              <a:gd name="connsiteY1" fmla="*/ 82550 h 82595"/>
              <a:gd name="connisteX2" fmla="*/ 681355 w 681355"/>
              <a:gd name="connsiteY2" fmla="*/ 8890 h 8259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681355" h="82595">
                <a:moveTo>
                  <a:pt x="0" y="0"/>
                </a:moveTo>
                <a:cubicBezTo>
                  <a:pt x="55245" y="17780"/>
                  <a:pt x="176530" y="80645"/>
                  <a:pt x="313055" y="82550"/>
                </a:cubicBezTo>
                <a:cubicBezTo>
                  <a:pt x="449580" y="84455"/>
                  <a:pt x="614045" y="25400"/>
                  <a:pt x="681355" y="8890"/>
                </a:cubicBezTo>
              </a:path>
            </a:pathLst>
          </a:custGeom>
          <a:ln w="28575">
            <a:solidFill>
              <a:schemeClr val="bg1">
                <a:lumMod val="9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latin typeface="Franklin Gothic Medium" panose="020B0603020102020204" charset="0"/>
              <a:ea typeface="微软雅黑" panose="020B0503020204020204" pitchFamily="34" charset="-122"/>
              <a:sym typeface="+mn-ea"/>
            </a:endParaRPr>
          </a:p>
        </p:txBody>
      </p:sp>
      <p:cxnSp>
        <p:nvCxnSpPr>
          <p:cNvPr id="158" name="直接连接符 157"/>
          <p:cNvCxnSpPr/>
          <p:nvPr/>
        </p:nvCxnSpPr>
        <p:spPr>
          <a:xfrm>
            <a:off x="9387205" y="2258060"/>
            <a:ext cx="0" cy="518795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159" name="图片 158"/>
          <p:cNvPicPr/>
          <p:nvPr/>
        </p:nvPicPr>
        <p:blipFill>
          <a:blip r:embed="rId7"/>
        </p:blipFill>
        <p:spPr>
          <a:xfrm>
            <a:off x="8220710" y="2255520"/>
            <a:ext cx="652145" cy="440690"/>
          </a:xfrm>
          <a:prstGeom prst="rect">
            <a:avLst/>
          </a:prstGeom>
        </p:spPr>
      </p:pic>
      <p:sp>
        <p:nvSpPr>
          <p:cNvPr id="160" name="任意多边形 159"/>
          <p:cNvSpPr/>
          <p:nvPr/>
        </p:nvSpPr>
        <p:spPr>
          <a:xfrm>
            <a:off x="8872855" y="2523490"/>
            <a:ext cx="1441450" cy="2900680"/>
          </a:xfrm>
          <a:custGeom>
            <a:avLst/>
            <a:gdLst>
              <a:gd name="connsiteX0" fmla="*/ 0 w 1550"/>
              <a:gd name="connsiteY0" fmla="*/ 26 h 2725"/>
              <a:gd name="connsiteX1" fmla="*/ 108 w 1550"/>
              <a:gd name="connsiteY1" fmla="*/ 26 h 2725"/>
              <a:gd name="connsiteX2" fmla="*/ 225 w 1550"/>
              <a:gd name="connsiteY2" fmla="*/ 9 h 2725"/>
              <a:gd name="connsiteX3" fmla="*/ 341 w 1550"/>
              <a:gd name="connsiteY3" fmla="*/ 1 h 2725"/>
              <a:gd name="connsiteX4" fmla="*/ 450 w 1550"/>
              <a:gd name="connsiteY4" fmla="*/ 1 h 2725"/>
              <a:gd name="connsiteX5" fmla="*/ 558 w 1550"/>
              <a:gd name="connsiteY5" fmla="*/ 1 h 2725"/>
              <a:gd name="connsiteX6" fmla="*/ 666 w 1550"/>
              <a:gd name="connsiteY6" fmla="*/ 1 h 2725"/>
              <a:gd name="connsiteX7" fmla="*/ 775 w 1550"/>
              <a:gd name="connsiteY7" fmla="*/ 1 h 2725"/>
              <a:gd name="connsiteX8" fmla="*/ 883 w 1550"/>
              <a:gd name="connsiteY8" fmla="*/ 9 h 2725"/>
              <a:gd name="connsiteX9" fmla="*/ 991 w 1550"/>
              <a:gd name="connsiteY9" fmla="*/ 42 h 2725"/>
              <a:gd name="connsiteX10" fmla="*/ 1108 w 1550"/>
              <a:gd name="connsiteY10" fmla="*/ 67 h 2725"/>
              <a:gd name="connsiteX11" fmla="*/ 1216 w 1550"/>
              <a:gd name="connsiteY11" fmla="*/ 101 h 2725"/>
              <a:gd name="connsiteX12" fmla="*/ 1333 w 1550"/>
              <a:gd name="connsiteY12" fmla="*/ 159 h 2725"/>
              <a:gd name="connsiteX13" fmla="*/ 1450 w 1550"/>
              <a:gd name="connsiteY13" fmla="*/ 267 h 2725"/>
              <a:gd name="connsiteX14" fmla="*/ 1516 w 1550"/>
              <a:gd name="connsiteY14" fmla="*/ 376 h 2725"/>
              <a:gd name="connsiteX15" fmla="*/ 1541 w 1550"/>
              <a:gd name="connsiteY15" fmla="*/ 484 h 2725"/>
              <a:gd name="connsiteX16" fmla="*/ 1541 w 1550"/>
              <a:gd name="connsiteY16" fmla="*/ 601 h 2725"/>
              <a:gd name="connsiteX17" fmla="*/ 1541 w 1550"/>
              <a:gd name="connsiteY17" fmla="*/ 709 h 2725"/>
              <a:gd name="connsiteX18" fmla="*/ 1541 w 1550"/>
              <a:gd name="connsiteY18" fmla="*/ 817 h 2725"/>
              <a:gd name="connsiteX19" fmla="*/ 1541 w 1550"/>
              <a:gd name="connsiteY19" fmla="*/ 934 h 2725"/>
              <a:gd name="connsiteX20" fmla="*/ 1541 w 1550"/>
              <a:gd name="connsiteY20" fmla="*/ 1051 h 2725"/>
              <a:gd name="connsiteX21" fmla="*/ 1541 w 1550"/>
              <a:gd name="connsiteY21" fmla="*/ 1159 h 2725"/>
              <a:gd name="connsiteX22" fmla="*/ 1541 w 1550"/>
              <a:gd name="connsiteY22" fmla="*/ 1267 h 2725"/>
              <a:gd name="connsiteX23" fmla="*/ 1541 w 1550"/>
              <a:gd name="connsiteY23" fmla="*/ 1376 h 2725"/>
              <a:gd name="connsiteX24" fmla="*/ 1541 w 1550"/>
              <a:gd name="connsiteY24" fmla="*/ 1501 h 2725"/>
              <a:gd name="connsiteX25" fmla="*/ 1541 w 1550"/>
              <a:gd name="connsiteY25" fmla="*/ 1609 h 2725"/>
              <a:gd name="connsiteX26" fmla="*/ 1541 w 1550"/>
              <a:gd name="connsiteY26" fmla="*/ 1734 h 2725"/>
              <a:gd name="connsiteX27" fmla="*/ 1541 w 1550"/>
              <a:gd name="connsiteY27" fmla="*/ 1842 h 2725"/>
              <a:gd name="connsiteX28" fmla="*/ 1541 w 1550"/>
              <a:gd name="connsiteY28" fmla="*/ 1951 h 2725"/>
              <a:gd name="connsiteX29" fmla="*/ 1541 w 1550"/>
              <a:gd name="connsiteY29" fmla="*/ 2059 h 2725"/>
              <a:gd name="connsiteX30" fmla="*/ 1541 w 1550"/>
              <a:gd name="connsiteY30" fmla="*/ 2167 h 2725"/>
              <a:gd name="connsiteX31" fmla="*/ 1541 w 1550"/>
              <a:gd name="connsiteY31" fmla="*/ 2276 h 2725"/>
              <a:gd name="connsiteX32" fmla="*/ 1541 w 1550"/>
              <a:gd name="connsiteY32" fmla="*/ 2392 h 2725"/>
              <a:gd name="connsiteX33" fmla="*/ 1541 w 1550"/>
              <a:gd name="connsiteY33" fmla="*/ 2501 h 2725"/>
              <a:gd name="connsiteX34" fmla="*/ 1541 w 1550"/>
              <a:gd name="connsiteY34" fmla="*/ 2617 h 2725"/>
              <a:gd name="connsiteX35" fmla="*/ 1550 w 1550"/>
              <a:gd name="connsiteY35" fmla="*/ 2726 h 2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550" h="2726">
                <a:moveTo>
                  <a:pt x="0" y="26"/>
                </a:moveTo>
                <a:cubicBezTo>
                  <a:pt x="19" y="26"/>
                  <a:pt x="63" y="29"/>
                  <a:pt x="108" y="26"/>
                </a:cubicBezTo>
                <a:cubicBezTo>
                  <a:pt x="153" y="23"/>
                  <a:pt x="178" y="14"/>
                  <a:pt x="225" y="9"/>
                </a:cubicBezTo>
                <a:cubicBezTo>
                  <a:pt x="272" y="4"/>
                  <a:pt x="296" y="3"/>
                  <a:pt x="341" y="1"/>
                </a:cubicBezTo>
                <a:cubicBezTo>
                  <a:pt x="386" y="-1"/>
                  <a:pt x="407" y="1"/>
                  <a:pt x="450" y="1"/>
                </a:cubicBezTo>
                <a:cubicBezTo>
                  <a:pt x="493" y="1"/>
                  <a:pt x="515" y="1"/>
                  <a:pt x="558" y="1"/>
                </a:cubicBezTo>
                <a:cubicBezTo>
                  <a:pt x="601" y="1"/>
                  <a:pt x="623" y="1"/>
                  <a:pt x="666" y="1"/>
                </a:cubicBezTo>
                <a:cubicBezTo>
                  <a:pt x="709" y="1"/>
                  <a:pt x="732" y="-1"/>
                  <a:pt x="775" y="1"/>
                </a:cubicBezTo>
                <a:cubicBezTo>
                  <a:pt x="818" y="3"/>
                  <a:pt x="840" y="1"/>
                  <a:pt x="883" y="9"/>
                </a:cubicBezTo>
                <a:cubicBezTo>
                  <a:pt x="926" y="17"/>
                  <a:pt x="946" y="30"/>
                  <a:pt x="991" y="42"/>
                </a:cubicBezTo>
                <a:cubicBezTo>
                  <a:pt x="1036" y="54"/>
                  <a:pt x="1063" y="55"/>
                  <a:pt x="1108" y="67"/>
                </a:cubicBezTo>
                <a:cubicBezTo>
                  <a:pt x="1153" y="79"/>
                  <a:pt x="1171" y="83"/>
                  <a:pt x="1216" y="101"/>
                </a:cubicBezTo>
                <a:cubicBezTo>
                  <a:pt x="1261" y="119"/>
                  <a:pt x="1291" y="126"/>
                  <a:pt x="1333" y="159"/>
                </a:cubicBezTo>
                <a:cubicBezTo>
                  <a:pt x="1375" y="192"/>
                  <a:pt x="1413" y="224"/>
                  <a:pt x="1450" y="267"/>
                </a:cubicBezTo>
                <a:cubicBezTo>
                  <a:pt x="1487" y="310"/>
                  <a:pt x="1493" y="333"/>
                  <a:pt x="1516" y="376"/>
                </a:cubicBezTo>
                <a:cubicBezTo>
                  <a:pt x="1539" y="419"/>
                  <a:pt x="1536" y="439"/>
                  <a:pt x="1541" y="484"/>
                </a:cubicBezTo>
                <a:cubicBezTo>
                  <a:pt x="1546" y="529"/>
                  <a:pt x="1541" y="556"/>
                  <a:pt x="1541" y="601"/>
                </a:cubicBezTo>
                <a:cubicBezTo>
                  <a:pt x="1541" y="646"/>
                  <a:pt x="1541" y="666"/>
                  <a:pt x="1541" y="709"/>
                </a:cubicBezTo>
                <a:cubicBezTo>
                  <a:pt x="1541" y="752"/>
                  <a:pt x="1541" y="772"/>
                  <a:pt x="1541" y="817"/>
                </a:cubicBezTo>
                <a:cubicBezTo>
                  <a:pt x="1541" y="862"/>
                  <a:pt x="1541" y="887"/>
                  <a:pt x="1541" y="934"/>
                </a:cubicBezTo>
                <a:cubicBezTo>
                  <a:pt x="1541" y="981"/>
                  <a:pt x="1541" y="1006"/>
                  <a:pt x="1541" y="1051"/>
                </a:cubicBezTo>
                <a:cubicBezTo>
                  <a:pt x="1541" y="1096"/>
                  <a:pt x="1541" y="1116"/>
                  <a:pt x="1541" y="1159"/>
                </a:cubicBezTo>
                <a:cubicBezTo>
                  <a:pt x="1541" y="1202"/>
                  <a:pt x="1541" y="1224"/>
                  <a:pt x="1541" y="1267"/>
                </a:cubicBezTo>
                <a:cubicBezTo>
                  <a:pt x="1541" y="1310"/>
                  <a:pt x="1541" y="1329"/>
                  <a:pt x="1541" y="1376"/>
                </a:cubicBezTo>
                <a:cubicBezTo>
                  <a:pt x="1541" y="1423"/>
                  <a:pt x="1541" y="1454"/>
                  <a:pt x="1541" y="1501"/>
                </a:cubicBezTo>
                <a:cubicBezTo>
                  <a:pt x="1541" y="1548"/>
                  <a:pt x="1541" y="1562"/>
                  <a:pt x="1541" y="1609"/>
                </a:cubicBezTo>
                <a:cubicBezTo>
                  <a:pt x="1541" y="1656"/>
                  <a:pt x="1541" y="1687"/>
                  <a:pt x="1541" y="1734"/>
                </a:cubicBezTo>
                <a:cubicBezTo>
                  <a:pt x="1541" y="1781"/>
                  <a:pt x="1541" y="1799"/>
                  <a:pt x="1541" y="1842"/>
                </a:cubicBezTo>
                <a:cubicBezTo>
                  <a:pt x="1541" y="1885"/>
                  <a:pt x="1541" y="1908"/>
                  <a:pt x="1541" y="1951"/>
                </a:cubicBezTo>
                <a:cubicBezTo>
                  <a:pt x="1541" y="1994"/>
                  <a:pt x="1541" y="2016"/>
                  <a:pt x="1541" y="2059"/>
                </a:cubicBezTo>
                <a:cubicBezTo>
                  <a:pt x="1541" y="2102"/>
                  <a:pt x="1541" y="2124"/>
                  <a:pt x="1541" y="2167"/>
                </a:cubicBezTo>
                <a:cubicBezTo>
                  <a:pt x="1541" y="2210"/>
                  <a:pt x="1541" y="2231"/>
                  <a:pt x="1541" y="2276"/>
                </a:cubicBezTo>
                <a:cubicBezTo>
                  <a:pt x="1541" y="2321"/>
                  <a:pt x="1541" y="2347"/>
                  <a:pt x="1541" y="2392"/>
                </a:cubicBezTo>
                <a:cubicBezTo>
                  <a:pt x="1541" y="2437"/>
                  <a:pt x="1541" y="2456"/>
                  <a:pt x="1541" y="2501"/>
                </a:cubicBezTo>
                <a:cubicBezTo>
                  <a:pt x="1541" y="2546"/>
                  <a:pt x="1539" y="2572"/>
                  <a:pt x="1541" y="2617"/>
                </a:cubicBezTo>
                <a:cubicBezTo>
                  <a:pt x="1543" y="2662"/>
                  <a:pt x="1548" y="2707"/>
                  <a:pt x="1550" y="2726"/>
                </a:cubicBezTo>
              </a:path>
            </a:pathLst>
          </a:custGeom>
          <a:noFill/>
          <a:ln w="47625"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  <p:sp>
        <p:nvSpPr>
          <p:cNvPr id="161" name="任意多边形 160"/>
          <p:cNvSpPr/>
          <p:nvPr/>
        </p:nvSpPr>
        <p:spPr>
          <a:xfrm>
            <a:off x="9848215" y="2672715"/>
            <a:ext cx="534035" cy="2089150"/>
          </a:xfrm>
          <a:custGeom>
            <a:avLst/>
            <a:gdLst>
              <a:gd name="connsiteX0" fmla="*/ 0 w 463"/>
              <a:gd name="connsiteY0" fmla="*/ 0 h 2692"/>
              <a:gd name="connsiteX1" fmla="*/ 101 w 463"/>
              <a:gd name="connsiteY1" fmla="*/ 14 h 2692"/>
              <a:gd name="connsiteX2" fmla="*/ 203 w 463"/>
              <a:gd name="connsiteY2" fmla="*/ 23 h 2692"/>
              <a:gd name="connsiteX3" fmla="*/ 304 w 463"/>
              <a:gd name="connsiteY3" fmla="*/ 62 h 2692"/>
              <a:gd name="connsiteX4" fmla="*/ 406 w 463"/>
              <a:gd name="connsiteY4" fmla="*/ 164 h 2692"/>
              <a:gd name="connsiteX5" fmla="*/ 445 w 463"/>
              <a:gd name="connsiteY5" fmla="*/ 265 h 2692"/>
              <a:gd name="connsiteX6" fmla="*/ 459 w 463"/>
              <a:gd name="connsiteY6" fmla="*/ 367 h 2692"/>
              <a:gd name="connsiteX7" fmla="*/ 463 w 463"/>
              <a:gd name="connsiteY7" fmla="*/ 468 h 2692"/>
              <a:gd name="connsiteX8" fmla="*/ 463 w 463"/>
              <a:gd name="connsiteY8" fmla="*/ 570 h 2692"/>
              <a:gd name="connsiteX9" fmla="*/ 463 w 463"/>
              <a:gd name="connsiteY9" fmla="*/ 671 h 2692"/>
              <a:gd name="connsiteX10" fmla="*/ 463 w 463"/>
              <a:gd name="connsiteY10" fmla="*/ 773 h 2692"/>
              <a:gd name="connsiteX11" fmla="*/ 463 w 463"/>
              <a:gd name="connsiteY11" fmla="*/ 874 h 2692"/>
              <a:gd name="connsiteX12" fmla="*/ 463 w 463"/>
              <a:gd name="connsiteY12" fmla="*/ 975 h 2692"/>
              <a:gd name="connsiteX13" fmla="*/ 454 w 463"/>
              <a:gd name="connsiteY13" fmla="*/ 1077 h 2692"/>
              <a:gd name="connsiteX14" fmla="*/ 450 w 463"/>
              <a:gd name="connsiteY14" fmla="*/ 1178 h 2692"/>
              <a:gd name="connsiteX15" fmla="*/ 445 w 463"/>
              <a:gd name="connsiteY15" fmla="*/ 1271 h 2692"/>
              <a:gd name="connsiteX16" fmla="*/ 441 w 463"/>
              <a:gd name="connsiteY16" fmla="*/ 1381 h 2692"/>
              <a:gd name="connsiteX17" fmla="*/ 441 w 463"/>
              <a:gd name="connsiteY17" fmla="*/ 1487 h 2692"/>
              <a:gd name="connsiteX18" fmla="*/ 441 w 463"/>
              <a:gd name="connsiteY18" fmla="*/ 1589 h 2692"/>
              <a:gd name="connsiteX19" fmla="*/ 441 w 463"/>
              <a:gd name="connsiteY19" fmla="*/ 1690 h 2692"/>
              <a:gd name="connsiteX20" fmla="*/ 441 w 463"/>
              <a:gd name="connsiteY20" fmla="*/ 1814 h 2692"/>
              <a:gd name="connsiteX21" fmla="*/ 441 w 463"/>
              <a:gd name="connsiteY21" fmla="*/ 1946 h 2692"/>
              <a:gd name="connsiteX22" fmla="*/ 437 w 463"/>
              <a:gd name="connsiteY22" fmla="*/ 2030 h 2692"/>
              <a:gd name="connsiteX23" fmla="*/ 437 w 463"/>
              <a:gd name="connsiteY23" fmla="*/ 2123 h 2692"/>
              <a:gd name="connsiteX24" fmla="*/ 437 w 463"/>
              <a:gd name="connsiteY24" fmla="*/ 2215 h 2692"/>
              <a:gd name="connsiteX25" fmla="*/ 441 w 463"/>
              <a:gd name="connsiteY25" fmla="*/ 2317 h 2692"/>
              <a:gd name="connsiteX26" fmla="*/ 445 w 463"/>
              <a:gd name="connsiteY26" fmla="*/ 2440 h 2692"/>
              <a:gd name="connsiteX27" fmla="*/ 441 w 463"/>
              <a:gd name="connsiteY27" fmla="*/ 2564 h 2692"/>
              <a:gd name="connsiteX28" fmla="*/ 459 w 463"/>
              <a:gd name="connsiteY28" fmla="*/ 2692 h 2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64" h="2692">
                <a:moveTo>
                  <a:pt x="0" y="0"/>
                </a:moveTo>
                <a:cubicBezTo>
                  <a:pt x="18" y="3"/>
                  <a:pt x="60" y="9"/>
                  <a:pt x="101" y="14"/>
                </a:cubicBezTo>
                <a:cubicBezTo>
                  <a:pt x="142" y="19"/>
                  <a:pt x="162" y="13"/>
                  <a:pt x="203" y="23"/>
                </a:cubicBezTo>
                <a:cubicBezTo>
                  <a:pt x="244" y="33"/>
                  <a:pt x="263" y="34"/>
                  <a:pt x="304" y="62"/>
                </a:cubicBezTo>
                <a:cubicBezTo>
                  <a:pt x="345" y="90"/>
                  <a:pt x="378" y="123"/>
                  <a:pt x="406" y="164"/>
                </a:cubicBezTo>
                <a:cubicBezTo>
                  <a:pt x="434" y="205"/>
                  <a:pt x="434" y="224"/>
                  <a:pt x="445" y="265"/>
                </a:cubicBezTo>
                <a:cubicBezTo>
                  <a:pt x="456" y="306"/>
                  <a:pt x="455" y="326"/>
                  <a:pt x="459" y="367"/>
                </a:cubicBezTo>
                <a:cubicBezTo>
                  <a:pt x="463" y="408"/>
                  <a:pt x="462" y="427"/>
                  <a:pt x="463" y="468"/>
                </a:cubicBezTo>
                <a:cubicBezTo>
                  <a:pt x="464" y="509"/>
                  <a:pt x="463" y="529"/>
                  <a:pt x="463" y="570"/>
                </a:cubicBezTo>
                <a:cubicBezTo>
                  <a:pt x="463" y="611"/>
                  <a:pt x="463" y="630"/>
                  <a:pt x="463" y="671"/>
                </a:cubicBezTo>
                <a:cubicBezTo>
                  <a:pt x="463" y="712"/>
                  <a:pt x="463" y="732"/>
                  <a:pt x="463" y="773"/>
                </a:cubicBezTo>
                <a:cubicBezTo>
                  <a:pt x="463" y="814"/>
                  <a:pt x="463" y="834"/>
                  <a:pt x="463" y="874"/>
                </a:cubicBezTo>
                <a:cubicBezTo>
                  <a:pt x="463" y="914"/>
                  <a:pt x="465" y="934"/>
                  <a:pt x="463" y="975"/>
                </a:cubicBezTo>
                <a:cubicBezTo>
                  <a:pt x="461" y="1016"/>
                  <a:pt x="457" y="1036"/>
                  <a:pt x="454" y="1077"/>
                </a:cubicBezTo>
                <a:cubicBezTo>
                  <a:pt x="451" y="1118"/>
                  <a:pt x="451" y="1137"/>
                  <a:pt x="450" y="1178"/>
                </a:cubicBezTo>
                <a:cubicBezTo>
                  <a:pt x="449" y="1219"/>
                  <a:pt x="447" y="1230"/>
                  <a:pt x="445" y="1271"/>
                </a:cubicBezTo>
                <a:cubicBezTo>
                  <a:pt x="443" y="1312"/>
                  <a:pt x="443" y="1340"/>
                  <a:pt x="441" y="1381"/>
                </a:cubicBezTo>
                <a:cubicBezTo>
                  <a:pt x="439" y="1422"/>
                  <a:pt x="441" y="1445"/>
                  <a:pt x="441" y="1487"/>
                </a:cubicBezTo>
                <a:cubicBezTo>
                  <a:pt x="441" y="1529"/>
                  <a:pt x="441" y="1548"/>
                  <a:pt x="441" y="1589"/>
                </a:cubicBezTo>
                <a:cubicBezTo>
                  <a:pt x="441" y="1630"/>
                  <a:pt x="445" y="1649"/>
                  <a:pt x="441" y="1690"/>
                </a:cubicBezTo>
                <a:cubicBezTo>
                  <a:pt x="437" y="1731"/>
                  <a:pt x="446" y="1772"/>
                  <a:pt x="441" y="1814"/>
                </a:cubicBezTo>
                <a:cubicBezTo>
                  <a:pt x="436" y="1856"/>
                  <a:pt x="443" y="1905"/>
                  <a:pt x="441" y="1946"/>
                </a:cubicBezTo>
                <a:cubicBezTo>
                  <a:pt x="439" y="1987"/>
                  <a:pt x="436" y="1990"/>
                  <a:pt x="437" y="2030"/>
                </a:cubicBezTo>
                <a:cubicBezTo>
                  <a:pt x="438" y="2070"/>
                  <a:pt x="434" y="2082"/>
                  <a:pt x="437" y="2123"/>
                </a:cubicBezTo>
                <a:cubicBezTo>
                  <a:pt x="440" y="2164"/>
                  <a:pt x="434" y="2173"/>
                  <a:pt x="437" y="2215"/>
                </a:cubicBezTo>
                <a:cubicBezTo>
                  <a:pt x="440" y="2257"/>
                  <a:pt x="441" y="2275"/>
                  <a:pt x="441" y="2317"/>
                </a:cubicBezTo>
                <a:cubicBezTo>
                  <a:pt x="441" y="2359"/>
                  <a:pt x="445" y="2398"/>
                  <a:pt x="445" y="2440"/>
                </a:cubicBezTo>
                <a:cubicBezTo>
                  <a:pt x="445" y="2482"/>
                  <a:pt x="441" y="2520"/>
                  <a:pt x="441" y="2564"/>
                </a:cubicBezTo>
                <a:cubicBezTo>
                  <a:pt x="441" y="2608"/>
                  <a:pt x="459" y="2672"/>
                  <a:pt x="459" y="2692"/>
                </a:cubicBezTo>
              </a:path>
            </a:pathLst>
          </a:custGeom>
          <a:noFill/>
          <a:ln w="1079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  <p:cxnSp>
        <p:nvCxnSpPr>
          <p:cNvPr id="162" name="直接连接符 161"/>
          <p:cNvCxnSpPr/>
          <p:nvPr/>
        </p:nvCxnSpPr>
        <p:spPr>
          <a:xfrm>
            <a:off x="10201275" y="4401820"/>
            <a:ext cx="247650" cy="1619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63" name="直接连接符 162"/>
          <p:cNvCxnSpPr/>
          <p:nvPr/>
        </p:nvCxnSpPr>
        <p:spPr>
          <a:xfrm>
            <a:off x="10487025" y="4684395"/>
            <a:ext cx="201295" cy="2006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64" name="直接连接符 163"/>
          <p:cNvCxnSpPr/>
          <p:nvPr/>
        </p:nvCxnSpPr>
        <p:spPr>
          <a:xfrm flipH="1">
            <a:off x="9915525" y="4420870"/>
            <a:ext cx="285750" cy="152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65" name="直接连接符 164"/>
          <p:cNvCxnSpPr/>
          <p:nvPr/>
        </p:nvCxnSpPr>
        <p:spPr>
          <a:xfrm flipV="1">
            <a:off x="10229215" y="4702810"/>
            <a:ext cx="248285" cy="1714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214" name="组合 213"/>
          <p:cNvGrpSpPr/>
          <p:nvPr/>
        </p:nvGrpSpPr>
        <p:grpSpPr>
          <a:xfrm>
            <a:off x="9659620" y="5248910"/>
            <a:ext cx="1355725" cy="408940"/>
            <a:chOff x="10758" y="1764"/>
            <a:chExt cx="4480" cy="2104"/>
          </a:xfrm>
        </p:grpSpPr>
        <p:sp>
          <p:nvSpPr>
            <p:cNvPr id="166" name="任意多边形 165"/>
            <p:cNvSpPr/>
            <p:nvPr/>
          </p:nvSpPr>
          <p:spPr>
            <a:xfrm>
              <a:off x="10758" y="1764"/>
              <a:ext cx="4480" cy="2104"/>
            </a:xfrm>
            <a:custGeom>
              <a:avLst/>
              <a:gdLst>
                <a:gd name="connisteX0" fmla="*/ 82550 w 812800"/>
                <a:gd name="connsiteY0" fmla="*/ 6350 h 577850"/>
                <a:gd name="connisteX1" fmla="*/ 476250 w 812800"/>
                <a:gd name="connsiteY1" fmla="*/ 0 h 577850"/>
                <a:gd name="connisteX2" fmla="*/ 812800 w 812800"/>
                <a:gd name="connsiteY2" fmla="*/ 571500 h 577850"/>
                <a:gd name="connisteX3" fmla="*/ 311150 w 812800"/>
                <a:gd name="connsiteY3" fmla="*/ 577850 h 577850"/>
                <a:gd name="connisteX4" fmla="*/ 0 w 812800"/>
                <a:gd name="connsiteY4" fmla="*/ 6350 h 577850"/>
                <a:gd name="connisteX5" fmla="*/ 133350 w 812800"/>
                <a:gd name="connsiteY5" fmla="*/ 0 h 577850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  <a:cxn ang="0">
                  <a:pos x="connisteX3" y="connsiteY3"/>
                </a:cxn>
                <a:cxn ang="0">
                  <a:pos x="connisteX4" y="connsiteY4"/>
                </a:cxn>
                <a:cxn ang="0">
                  <a:pos x="connisteX5" y="connsiteY5"/>
                </a:cxn>
              </a:cxnLst>
              <a:rect l="l" t="t" r="r" b="b"/>
              <a:pathLst>
                <a:path w="812800" h="577850">
                  <a:moveTo>
                    <a:pt x="82550" y="6350"/>
                  </a:moveTo>
                  <a:lnTo>
                    <a:pt x="476250" y="0"/>
                  </a:lnTo>
                  <a:lnTo>
                    <a:pt x="812800" y="571500"/>
                  </a:lnTo>
                  <a:lnTo>
                    <a:pt x="311150" y="577850"/>
                  </a:lnTo>
                  <a:lnTo>
                    <a:pt x="0" y="6350"/>
                  </a:lnTo>
                  <a:lnTo>
                    <a:pt x="133350" y="0"/>
                  </a:lnTo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167" name="椭圆 166"/>
            <p:cNvSpPr/>
            <p:nvPr/>
          </p:nvSpPr>
          <p:spPr>
            <a:xfrm flipH="1">
              <a:off x="13178" y="251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168" name="椭圆 167"/>
            <p:cNvSpPr/>
            <p:nvPr/>
          </p:nvSpPr>
          <p:spPr>
            <a:xfrm flipH="1">
              <a:off x="12938" y="2220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169" name="椭圆 168"/>
            <p:cNvSpPr/>
            <p:nvPr/>
          </p:nvSpPr>
          <p:spPr>
            <a:xfrm flipH="1">
              <a:off x="13058" y="189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170" name="椭圆 169"/>
            <p:cNvSpPr/>
            <p:nvPr/>
          </p:nvSpPr>
          <p:spPr>
            <a:xfrm flipH="1">
              <a:off x="12619" y="189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171" name="椭圆 170"/>
            <p:cNvSpPr/>
            <p:nvPr/>
          </p:nvSpPr>
          <p:spPr>
            <a:xfrm flipH="1">
              <a:off x="13378" y="271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172" name="椭圆 171"/>
            <p:cNvSpPr/>
            <p:nvPr/>
          </p:nvSpPr>
          <p:spPr>
            <a:xfrm flipH="1">
              <a:off x="13578" y="291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173" name="椭圆 172"/>
            <p:cNvSpPr/>
            <p:nvPr/>
          </p:nvSpPr>
          <p:spPr>
            <a:xfrm flipH="1">
              <a:off x="13778" y="311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174" name="椭圆 173"/>
            <p:cNvSpPr/>
            <p:nvPr/>
          </p:nvSpPr>
          <p:spPr>
            <a:xfrm flipH="1">
              <a:off x="13947" y="3263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175" name="椭圆 174"/>
            <p:cNvSpPr/>
            <p:nvPr/>
          </p:nvSpPr>
          <p:spPr>
            <a:xfrm flipH="1">
              <a:off x="14178" y="351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176" name="椭圆 175"/>
            <p:cNvSpPr/>
            <p:nvPr/>
          </p:nvSpPr>
          <p:spPr>
            <a:xfrm flipH="1">
              <a:off x="14378" y="371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177" name="椭圆 176"/>
            <p:cNvSpPr/>
            <p:nvPr/>
          </p:nvSpPr>
          <p:spPr>
            <a:xfrm flipH="1">
              <a:off x="13258" y="209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178" name="椭圆 177"/>
            <p:cNvSpPr/>
            <p:nvPr/>
          </p:nvSpPr>
          <p:spPr>
            <a:xfrm flipH="1">
              <a:off x="13458" y="229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179" name="椭圆 178"/>
            <p:cNvSpPr/>
            <p:nvPr/>
          </p:nvSpPr>
          <p:spPr>
            <a:xfrm flipH="1">
              <a:off x="13658" y="249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180" name="椭圆 179"/>
            <p:cNvSpPr/>
            <p:nvPr/>
          </p:nvSpPr>
          <p:spPr>
            <a:xfrm flipH="1">
              <a:off x="13858" y="269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181" name="椭圆 180"/>
            <p:cNvSpPr/>
            <p:nvPr/>
          </p:nvSpPr>
          <p:spPr>
            <a:xfrm flipH="1">
              <a:off x="14058" y="289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182" name="椭圆 181"/>
            <p:cNvSpPr/>
            <p:nvPr/>
          </p:nvSpPr>
          <p:spPr>
            <a:xfrm flipH="1">
              <a:off x="14258" y="309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183" name="椭圆 182"/>
            <p:cNvSpPr/>
            <p:nvPr/>
          </p:nvSpPr>
          <p:spPr>
            <a:xfrm flipH="1">
              <a:off x="14458" y="329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184" name="椭圆 183"/>
            <p:cNvSpPr/>
            <p:nvPr/>
          </p:nvSpPr>
          <p:spPr>
            <a:xfrm flipH="1">
              <a:off x="14658" y="349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185" name="椭圆 184"/>
            <p:cNvSpPr/>
            <p:nvPr/>
          </p:nvSpPr>
          <p:spPr>
            <a:xfrm flipH="1">
              <a:off x="14858" y="369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186" name="椭圆 185"/>
            <p:cNvSpPr/>
            <p:nvPr/>
          </p:nvSpPr>
          <p:spPr>
            <a:xfrm flipH="1">
              <a:off x="12230" y="189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187" name="椭圆 186"/>
            <p:cNvSpPr/>
            <p:nvPr/>
          </p:nvSpPr>
          <p:spPr>
            <a:xfrm flipH="1">
              <a:off x="12630" y="229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188" name="椭圆 187"/>
            <p:cNvSpPr/>
            <p:nvPr/>
          </p:nvSpPr>
          <p:spPr>
            <a:xfrm flipH="1">
              <a:off x="12830" y="249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189" name="椭圆 188"/>
            <p:cNvSpPr/>
            <p:nvPr/>
          </p:nvSpPr>
          <p:spPr>
            <a:xfrm flipH="1">
              <a:off x="13030" y="269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190" name="椭圆 189"/>
            <p:cNvSpPr/>
            <p:nvPr/>
          </p:nvSpPr>
          <p:spPr>
            <a:xfrm flipH="1">
              <a:off x="13230" y="289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191" name="椭圆 190"/>
            <p:cNvSpPr/>
            <p:nvPr/>
          </p:nvSpPr>
          <p:spPr>
            <a:xfrm flipH="1">
              <a:off x="13430" y="309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192" name="椭圆 191"/>
            <p:cNvSpPr/>
            <p:nvPr/>
          </p:nvSpPr>
          <p:spPr>
            <a:xfrm flipH="1">
              <a:off x="13630" y="329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193" name="椭圆 192"/>
            <p:cNvSpPr/>
            <p:nvPr/>
          </p:nvSpPr>
          <p:spPr>
            <a:xfrm flipH="1">
              <a:off x="14030" y="369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194" name="椭圆 193"/>
            <p:cNvSpPr/>
            <p:nvPr/>
          </p:nvSpPr>
          <p:spPr>
            <a:xfrm flipH="1">
              <a:off x="11804" y="189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195" name="椭圆 194"/>
            <p:cNvSpPr/>
            <p:nvPr/>
          </p:nvSpPr>
          <p:spPr>
            <a:xfrm flipH="1">
              <a:off x="12004" y="209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196" name="椭圆 195"/>
            <p:cNvSpPr/>
            <p:nvPr/>
          </p:nvSpPr>
          <p:spPr>
            <a:xfrm flipH="1">
              <a:off x="12204" y="229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197" name="椭圆 196"/>
            <p:cNvSpPr/>
            <p:nvPr/>
          </p:nvSpPr>
          <p:spPr>
            <a:xfrm flipH="1">
              <a:off x="12404" y="249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198" name="椭圆 197"/>
            <p:cNvSpPr/>
            <p:nvPr/>
          </p:nvSpPr>
          <p:spPr>
            <a:xfrm flipH="1">
              <a:off x="12604" y="269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199" name="椭圆 198"/>
            <p:cNvSpPr/>
            <p:nvPr/>
          </p:nvSpPr>
          <p:spPr>
            <a:xfrm flipH="1">
              <a:off x="12804" y="289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200" name="椭圆 199"/>
            <p:cNvSpPr/>
            <p:nvPr/>
          </p:nvSpPr>
          <p:spPr>
            <a:xfrm flipH="1">
              <a:off x="13004" y="309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201" name="椭圆 200"/>
            <p:cNvSpPr/>
            <p:nvPr/>
          </p:nvSpPr>
          <p:spPr>
            <a:xfrm flipH="1">
              <a:off x="13204" y="329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202" name="椭圆 201"/>
            <p:cNvSpPr/>
            <p:nvPr/>
          </p:nvSpPr>
          <p:spPr>
            <a:xfrm flipH="1">
              <a:off x="13404" y="349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203" name="椭圆 202"/>
            <p:cNvSpPr/>
            <p:nvPr/>
          </p:nvSpPr>
          <p:spPr>
            <a:xfrm flipH="1">
              <a:off x="13604" y="369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204" name="椭圆 203"/>
            <p:cNvSpPr/>
            <p:nvPr/>
          </p:nvSpPr>
          <p:spPr>
            <a:xfrm flipH="1">
              <a:off x="11434" y="189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205" name="椭圆 204"/>
            <p:cNvSpPr/>
            <p:nvPr/>
          </p:nvSpPr>
          <p:spPr>
            <a:xfrm flipH="1">
              <a:off x="12804" y="201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206" name="椭圆 205"/>
            <p:cNvSpPr/>
            <p:nvPr/>
          </p:nvSpPr>
          <p:spPr>
            <a:xfrm flipH="1">
              <a:off x="10995" y="189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207" name="椭圆 206"/>
            <p:cNvSpPr/>
            <p:nvPr/>
          </p:nvSpPr>
          <p:spPr>
            <a:xfrm flipH="1">
              <a:off x="11634" y="209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208" name="椭圆 207"/>
            <p:cNvSpPr/>
            <p:nvPr/>
          </p:nvSpPr>
          <p:spPr>
            <a:xfrm flipH="1">
              <a:off x="11834" y="229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209" name="椭圆 208"/>
            <p:cNvSpPr/>
            <p:nvPr/>
          </p:nvSpPr>
          <p:spPr>
            <a:xfrm flipH="1">
              <a:off x="12034" y="249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210" name="椭圆 209"/>
            <p:cNvSpPr/>
            <p:nvPr/>
          </p:nvSpPr>
          <p:spPr>
            <a:xfrm flipH="1">
              <a:off x="12234" y="269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211" name="椭圆 210"/>
            <p:cNvSpPr/>
            <p:nvPr/>
          </p:nvSpPr>
          <p:spPr>
            <a:xfrm flipH="1">
              <a:off x="12434" y="289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212" name="椭圆 211"/>
            <p:cNvSpPr/>
            <p:nvPr/>
          </p:nvSpPr>
          <p:spPr>
            <a:xfrm flipH="1">
              <a:off x="12634" y="309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213" name="椭圆 212"/>
            <p:cNvSpPr/>
            <p:nvPr/>
          </p:nvSpPr>
          <p:spPr>
            <a:xfrm flipH="1">
              <a:off x="12834" y="329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215" name="椭圆 214"/>
            <p:cNvSpPr/>
            <p:nvPr/>
          </p:nvSpPr>
          <p:spPr>
            <a:xfrm flipH="1">
              <a:off x="13034" y="349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216" name="椭圆 215"/>
            <p:cNvSpPr/>
            <p:nvPr/>
          </p:nvSpPr>
          <p:spPr>
            <a:xfrm flipH="1">
              <a:off x="13234" y="369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217" name="椭圆 216"/>
            <p:cNvSpPr/>
            <p:nvPr/>
          </p:nvSpPr>
          <p:spPr>
            <a:xfrm flipH="1">
              <a:off x="11195" y="209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218" name="椭圆 217"/>
            <p:cNvSpPr/>
            <p:nvPr/>
          </p:nvSpPr>
          <p:spPr>
            <a:xfrm flipH="1">
              <a:off x="11395" y="229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219" name="椭圆 218"/>
            <p:cNvSpPr/>
            <p:nvPr/>
          </p:nvSpPr>
          <p:spPr>
            <a:xfrm flipH="1">
              <a:off x="11595" y="249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220" name="椭圆 219"/>
            <p:cNvSpPr/>
            <p:nvPr/>
          </p:nvSpPr>
          <p:spPr>
            <a:xfrm flipH="1">
              <a:off x="11795" y="269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221" name="椭圆 220"/>
            <p:cNvSpPr/>
            <p:nvPr/>
          </p:nvSpPr>
          <p:spPr>
            <a:xfrm flipH="1">
              <a:off x="11995" y="289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222" name="椭圆 221"/>
            <p:cNvSpPr/>
            <p:nvPr/>
          </p:nvSpPr>
          <p:spPr>
            <a:xfrm flipH="1">
              <a:off x="12195" y="309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223" name="椭圆 222"/>
            <p:cNvSpPr/>
            <p:nvPr/>
          </p:nvSpPr>
          <p:spPr>
            <a:xfrm flipH="1">
              <a:off x="12395" y="329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224" name="椭圆 223"/>
            <p:cNvSpPr/>
            <p:nvPr/>
          </p:nvSpPr>
          <p:spPr>
            <a:xfrm flipH="1">
              <a:off x="12595" y="349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225" name="椭圆 224"/>
            <p:cNvSpPr/>
            <p:nvPr/>
          </p:nvSpPr>
          <p:spPr>
            <a:xfrm flipH="1">
              <a:off x="12795" y="3692"/>
              <a:ext cx="120" cy="12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9" name="组合 238"/>
          <p:cNvGrpSpPr/>
          <p:nvPr/>
        </p:nvGrpSpPr>
        <p:grpSpPr>
          <a:xfrm>
            <a:off x="9659620" y="4578985"/>
            <a:ext cx="1352550" cy="1078865"/>
            <a:chOff x="9582" y="5001"/>
            <a:chExt cx="1432" cy="1041"/>
          </a:xfrm>
        </p:grpSpPr>
        <p:sp>
          <p:nvSpPr>
            <p:cNvPr id="238" name="立方体 237"/>
            <p:cNvSpPr/>
            <p:nvPr/>
          </p:nvSpPr>
          <p:spPr>
            <a:xfrm rot="16200000">
              <a:off x="9995" y="5023"/>
              <a:ext cx="607" cy="1431"/>
            </a:xfrm>
            <a:prstGeom prst="cube">
              <a:avLst>
                <a:gd name="adj" fmla="val 59750"/>
              </a:avLst>
            </a:prstGeom>
            <a:pattFill prst="lgConfetti">
              <a:fgClr>
                <a:schemeClr val="tx1">
                  <a:lumMod val="65000"/>
                  <a:lumOff val="35000"/>
                </a:schemeClr>
              </a:fgClr>
              <a:bgClr>
                <a:schemeClr val="accent1"/>
              </a:bgClr>
            </a:patt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237" name="立方体 236"/>
            <p:cNvSpPr/>
            <p:nvPr/>
          </p:nvSpPr>
          <p:spPr>
            <a:xfrm rot="16200000">
              <a:off x="9994" y="4813"/>
              <a:ext cx="607" cy="1431"/>
            </a:xfrm>
            <a:prstGeom prst="cube">
              <a:avLst>
                <a:gd name="adj" fmla="val 59750"/>
              </a:avLst>
            </a:prstGeom>
            <a:gradFill>
              <a:gsLst>
                <a:gs pos="19000">
                  <a:schemeClr val="tx1">
                    <a:lumMod val="65000"/>
                    <a:lumOff val="35000"/>
                  </a:schemeClr>
                </a:gs>
                <a:gs pos="97000">
                  <a:schemeClr val="accent3">
                    <a:lumMod val="50000"/>
                  </a:schemeClr>
                </a:gs>
                <a:gs pos="81000">
                  <a:srgbClr val="695B2D">
                    <a:alpha val="100000"/>
                  </a:srgbClr>
                </a:gs>
                <a:gs pos="100000">
                  <a:schemeClr val="accent3">
                    <a:lumMod val="50000"/>
                  </a:schemeClr>
                </a:gs>
              </a:gsLst>
              <a:lin ang="1086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234" name="立方体 233"/>
            <p:cNvSpPr/>
            <p:nvPr/>
          </p:nvSpPr>
          <p:spPr>
            <a:xfrm rot="16200000">
              <a:off x="9995" y="4589"/>
              <a:ext cx="607" cy="1431"/>
            </a:xfrm>
            <a:prstGeom prst="cube">
              <a:avLst>
                <a:gd name="adj" fmla="val 5975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42" name="左箭头 241"/>
          <p:cNvSpPr/>
          <p:nvPr/>
        </p:nvSpPr>
        <p:spPr>
          <a:xfrm rot="180000">
            <a:off x="10036810" y="2632075"/>
            <a:ext cx="137795" cy="132080"/>
          </a:xfrm>
          <a:prstGeom prst="lef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  <p:sp>
        <p:nvSpPr>
          <p:cNvPr id="243" name="左箭头 242"/>
          <p:cNvSpPr/>
          <p:nvPr/>
        </p:nvSpPr>
        <p:spPr>
          <a:xfrm>
            <a:off x="8220710" y="2613660"/>
            <a:ext cx="137795" cy="132080"/>
          </a:xfrm>
          <a:prstGeom prst="lef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  <p:sp>
        <p:nvSpPr>
          <p:cNvPr id="244" name="左箭头 243"/>
          <p:cNvSpPr/>
          <p:nvPr/>
        </p:nvSpPr>
        <p:spPr>
          <a:xfrm rot="19620000">
            <a:off x="7066280" y="2637790"/>
            <a:ext cx="137795" cy="132080"/>
          </a:xfrm>
          <a:prstGeom prst="lef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  <p:sp>
        <p:nvSpPr>
          <p:cNvPr id="248" name="左箭头 247"/>
          <p:cNvSpPr/>
          <p:nvPr/>
        </p:nvSpPr>
        <p:spPr>
          <a:xfrm rot="5400000">
            <a:off x="10280650" y="3717925"/>
            <a:ext cx="132715" cy="137160"/>
          </a:xfrm>
          <a:prstGeom prst="lef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  <p:sp>
        <p:nvSpPr>
          <p:cNvPr id="249" name="左箭头 248"/>
          <p:cNvSpPr/>
          <p:nvPr/>
        </p:nvSpPr>
        <p:spPr>
          <a:xfrm rot="5400000">
            <a:off x="10295890" y="4552315"/>
            <a:ext cx="126365" cy="137160"/>
          </a:xfrm>
          <a:prstGeom prst="lef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  <p:sp>
        <p:nvSpPr>
          <p:cNvPr id="250" name="左箭头 249"/>
          <p:cNvSpPr/>
          <p:nvPr/>
        </p:nvSpPr>
        <p:spPr>
          <a:xfrm rot="5400000">
            <a:off x="10360660" y="4927600"/>
            <a:ext cx="132715" cy="137160"/>
          </a:xfrm>
          <a:prstGeom prst="lef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  <p:sp>
        <p:nvSpPr>
          <p:cNvPr id="251" name="左箭头 250"/>
          <p:cNvSpPr/>
          <p:nvPr/>
        </p:nvSpPr>
        <p:spPr>
          <a:xfrm rot="6840000">
            <a:off x="9885680" y="4781550"/>
            <a:ext cx="132715" cy="137160"/>
          </a:xfrm>
          <a:prstGeom prst="lef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  <p:sp>
        <p:nvSpPr>
          <p:cNvPr id="252" name="左箭头 251"/>
          <p:cNvSpPr/>
          <p:nvPr/>
        </p:nvSpPr>
        <p:spPr>
          <a:xfrm rot="2760000">
            <a:off x="10709275" y="4787900"/>
            <a:ext cx="132715" cy="137160"/>
          </a:xfrm>
          <a:prstGeom prst="lef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  <p:grpSp>
        <p:nvGrpSpPr>
          <p:cNvPr id="228" name="组合 227"/>
          <p:cNvGrpSpPr/>
          <p:nvPr/>
        </p:nvGrpSpPr>
        <p:grpSpPr>
          <a:xfrm>
            <a:off x="3659505" y="2598420"/>
            <a:ext cx="3503930" cy="972185"/>
            <a:chOff x="4368" y="4092"/>
            <a:chExt cx="5518" cy="1531"/>
          </a:xfrm>
        </p:grpSpPr>
        <p:sp>
          <p:nvSpPr>
            <p:cNvPr id="240" name="矩形 239"/>
            <p:cNvSpPr/>
            <p:nvPr/>
          </p:nvSpPr>
          <p:spPr>
            <a:xfrm>
              <a:off x="4368" y="4405"/>
              <a:ext cx="4104" cy="121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en-US" altLang="zh-CN">
                <a:latin typeface="Franklin Gothic Medium" panose="020B0603020102020204" charset="0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53" name="矩形 252"/>
            <p:cNvSpPr/>
            <p:nvPr/>
          </p:nvSpPr>
          <p:spPr>
            <a:xfrm>
              <a:off x="8472" y="4405"/>
              <a:ext cx="1415" cy="1218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pic>
          <p:nvPicPr>
            <p:cNvPr id="254" name="图片 253" descr="发电机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6200000">
              <a:off x="8963" y="4081"/>
              <a:ext cx="565" cy="587"/>
            </a:xfrm>
            <a:prstGeom prst="rect">
              <a:avLst/>
            </a:prstGeom>
            <a:solidFill>
              <a:srgbClr val="A1B4BC"/>
            </a:solidFill>
          </p:spPr>
        </p:pic>
        <p:cxnSp>
          <p:nvCxnSpPr>
            <p:cNvPr id="229" name="直接连接符 228"/>
            <p:cNvCxnSpPr/>
            <p:nvPr/>
          </p:nvCxnSpPr>
          <p:spPr>
            <a:xfrm flipH="1">
              <a:off x="8466" y="4690"/>
              <a:ext cx="27" cy="916"/>
            </a:xfrm>
            <a:prstGeom prst="line">
              <a:avLst/>
            </a:prstGeom>
            <a:ln w="31750">
              <a:solidFill>
                <a:srgbClr val="855938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230" name="椭圆 229"/>
            <p:cNvSpPr/>
            <p:nvPr/>
          </p:nvSpPr>
          <p:spPr>
            <a:xfrm>
              <a:off x="9263" y="4876"/>
              <a:ext cx="276" cy="13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  <p:sp>
          <p:nvSpPr>
            <p:cNvPr id="231" name="椭圆 230"/>
            <p:cNvSpPr/>
            <p:nvPr/>
          </p:nvSpPr>
          <p:spPr>
            <a:xfrm>
              <a:off x="8952" y="4871"/>
              <a:ext cx="276" cy="13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Franklin Gothic Medium" panose="020B0603020102020204" charset="0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55" name="直接连接符 254"/>
          <p:cNvCxnSpPr/>
          <p:nvPr/>
        </p:nvCxnSpPr>
        <p:spPr>
          <a:xfrm flipH="1">
            <a:off x="6748780" y="2957195"/>
            <a:ext cx="8255" cy="178435"/>
          </a:xfrm>
          <a:prstGeom prst="line">
            <a:avLst/>
          </a:prstGeom>
          <a:solidFill>
            <a:srgbClr val="A1B4BC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cxnSp>
      <p:sp>
        <p:nvSpPr>
          <p:cNvPr id="232" name="矩形 231"/>
          <p:cNvSpPr/>
          <p:nvPr/>
        </p:nvSpPr>
        <p:spPr>
          <a:xfrm>
            <a:off x="3659505" y="3260725"/>
            <a:ext cx="2606040" cy="30670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  <p:sp>
        <p:nvSpPr>
          <p:cNvPr id="233" name="椭圆 232"/>
          <p:cNvSpPr/>
          <p:nvPr/>
        </p:nvSpPr>
        <p:spPr>
          <a:xfrm flipH="1" flipV="1">
            <a:off x="5818505" y="2904490"/>
            <a:ext cx="76200" cy="76200"/>
          </a:xfrm>
          <a:prstGeom prst="ellipse">
            <a:avLst/>
          </a:prstGeom>
          <a:gradFill>
            <a:gsLst>
              <a:gs pos="50000">
                <a:schemeClr val="tx1"/>
              </a:gs>
              <a:gs pos="0">
                <a:schemeClr val="tx1">
                  <a:lumMod val="25000"/>
                  <a:lumOff val="75000"/>
                </a:schemeClr>
              </a:gs>
              <a:gs pos="100000">
                <a:schemeClr val="tx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  <p:sp>
        <p:nvSpPr>
          <p:cNvPr id="235" name="椭圆 234"/>
          <p:cNvSpPr/>
          <p:nvPr/>
        </p:nvSpPr>
        <p:spPr>
          <a:xfrm>
            <a:off x="6189345" y="2856230"/>
            <a:ext cx="76200" cy="76200"/>
          </a:xfrm>
          <a:prstGeom prst="ellipse">
            <a:avLst/>
          </a:prstGeom>
          <a:gradFill>
            <a:gsLst>
              <a:gs pos="50000">
                <a:schemeClr val="tx1"/>
              </a:gs>
              <a:gs pos="0">
                <a:schemeClr val="tx1">
                  <a:lumMod val="25000"/>
                  <a:lumOff val="75000"/>
                </a:schemeClr>
              </a:gs>
              <a:gs pos="100000">
                <a:schemeClr val="tx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  <p:sp>
        <p:nvSpPr>
          <p:cNvPr id="236" name="椭圆 235"/>
          <p:cNvSpPr/>
          <p:nvPr/>
        </p:nvSpPr>
        <p:spPr>
          <a:xfrm flipH="1" flipV="1">
            <a:off x="5100320" y="3037205"/>
            <a:ext cx="76200" cy="76200"/>
          </a:xfrm>
          <a:prstGeom prst="ellipse">
            <a:avLst/>
          </a:prstGeom>
          <a:gradFill>
            <a:gsLst>
              <a:gs pos="50000">
                <a:schemeClr val="tx1"/>
              </a:gs>
              <a:gs pos="0">
                <a:schemeClr val="tx1">
                  <a:lumMod val="25000"/>
                  <a:lumOff val="75000"/>
                </a:schemeClr>
              </a:gs>
              <a:gs pos="100000">
                <a:schemeClr val="tx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  <p:sp>
        <p:nvSpPr>
          <p:cNvPr id="241" name="椭圆 240"/>
          <p:cNvSpPr/>
          <p:nvPr/>
        </p:nvSpPr>
        <p:spPr>
          <a:xfrm flipH="1" flipV="1">
            <a:off x="4876165" y="3322955"/>
            <a:ext cx="76200" cy="76200"/>
          </a:xfrm>
          <a:prstGeom prst="ellipse">
            <a:avLst/>
          </a:prstGeom>
          <a:gradFill>
            <a:gsLst>
              <a:gs pos="50000">
                <a:schemeClr val="tx1"/>
              </a:gs>
              <a:gs pos="0">
                <a:schemeClr val="tx1">
                  <a:lumMod val="25000"/>
                  <a:lumOff val="75000"/>
                </a:schemeClr>
              </a:gs>
              <a:gs pos="100000">
                <a:schemeClr val="tx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  <p:sp>
        <p:nvSpPr>
          <p:cNvPr id="245" name="椭圆 244"/>
          <p:cNvSpPr/>
          <p:nvPr/>
        </p:nvSpPr>
        <p:spPr>
          <a:xfrm flipH="1" flipV="1">
            <a:off x="5542280" y="3105785"/>
            <a:ext cx="76200" cy="76200"/>
          </a:xfrm>
          <a:prstGeom prst="ellipse">
            <a:avLst/>
          </a:prstGeom>
          <a:gradFill>
            <a:gsLst>
              <a:gs pos="50000">
                <a:schemeClr val="tx1"/>
              </a:gs>
              <a:gs pos="0">
                <a:schemeClr val="tx1">
                  <a:lumMod val="25000"/>
                  <a:lumOff val="75000"/>
                </a:schemeClr>
              </a:gs>
              <a:gs pos="100000">
                <a:schemeClr val="tx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  <p:sp>
        <p:nvSpPr>
          <p:cNvPr id="246" name="椭圆 245"/>
          <p:cNvSpPr/>
          <p:nvPr/>
        </p:nvSpPr>
        <p:spPr>
          <a:xfrm flipH="1" flipV="1">
            <a:off x="6048375" y="2924175"/>
            <a:ext cx="76200" cy="76200"/>
          </a:xfrm>
          <a:prstGeom prst="ellipse">
            <a:avLst/>
          </a:prstGeom>
          <a:gradFill>
            <a:gsLst>
              <a:gs pos="50000">
                <a:schemeClr val="tx1"/>
              </a:gs>
              <a:gs pos="0">
                <a:schemeClr val="tx1">
                  <a:lumMod val="25000"/>
                  <a:lumOff val="75000"/>
                </a:schemeClr>
              </a:gs>
              <a:gs pos="100000">
                <a:schemeClr val="tx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  <p:sp>
        <p:nvSpPr>
          <p:cNvPr id="247" name="椭圆 246"/>
          <p:cNvSpPr/>
          <p:nvPr/>
        </p:nvSpPr>
        <p:spPr>
          <a:xfrm flipH="1" flipV="1">
            <a:off x="5542280" y="2882900"/>
            <a:ext cx="76200" cy="76200"/>
          </a:xfrm>
          <a:prstGeom prst="ellipse">
            <a:avLst/>
          </a:prstGeom>
          <a:gradFill>
            <a:gsLst>
              <a:gs pos="50000">
                <a:schemeClr val="tx1"/>
              </a:gs>
              <a:gs pos="0">
                <a:schemeClr val="tx1">
                  <a:lumMod val="25000"/>
                  <a:lumOff val="75000"/>
                </a:schemeClr>
              </a:gs>
              <a:gs pos="100000">
                <a:schemeClr val="tx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  <p:sp>
        <p:nvSpPr>
          <p:cNvPr id="256" name="椭圆 255"/>
          <p:cNvSpPr/>
          <p:nvPr/>
        </p:nvSpPr>
        <p:spPr>
          <a:xfrm>
            <a:off x="5735320" y="3164205"/>
            <a:ext cx="76200" cy="76200"/>
          </a:xfrm>
          <a:prstGeom prst="ellipse">
            <a:avLst/>
          </a:prstGeom>
          <a:gradFill>
            <a:gsLst>
              <a:gs pos="50000">
                <a:schemeClr val="tx1"/>
              </a:gs>
              <a:gs pos="0">
                <a:schemeClr val="tx1">
                  <a:lumMod val="25000"/>
                  <a:lumOff val="75000"/>
                </a:schemeClr>
              </a:gs>
              <a:gs pos="100000">
                <a:schemeClr val="tx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  <p:sp>
        <p:nvSpPr>
          <p:cNvPr id="257" name="椭圆 256"/>
          <p:cNvSpPr/>
          <p:nvPr/>
        </p:nvSpPr>
        <p:spPr>
          <a:xfrm flipH="1" flipV="1">
            <a:off x="4632960" y="3388360"/>
            <a:ext cx="76200" cy="76200"/>
          </a:xfrm>
          <a:prstGeom prst="ellipse">
            <a:avLst/>
          </a:prstGeom>
          <a:gradFill>
            <a:gsLst>
              <a:gs pos="50000">
                <a:schemeClr val="tx1"/>
              </a:gs>
              <a:gs pos="0">
                <a:schemeClr val="tx1">
                  <a:lumMod val="25000"/>
                  <a:lumOff val="75000"/>
                </a:schemeClr>
              </a:gs>
              <a:gs pos="100000">
                <a:schemeClr val="tx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  <p:sp>
        <p:nvSpPr>
          <p:cNvPr id="258" name="圆柱形 257"/>
          <p:cNvSpPr/>
          <p:nvPr/>
        </p:nvSpPr>
        <p:spPr>
          <a:xfrm rot="5400000" flipH="1">
            <a:off x="4947920" y="1236980"/>
            <a:ext cx="76200" cy="2994660"/>
          </a:xfrm>
          <a:prstGeom prst="can">
            <a:avLst/>
          </a:prstGeom>
          <a:solidFill>
            <a:srgbClr val="855938"/>
          </a:solidFill>
          <a:ln>
            <a:solidFill>
              <a:srgbClr val="160B1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  <p:sp>
        <p:nvSpPr>
          <p:cNvPr id="259" name="右箭头 258"/>
          <p:cNvSpPr/>
          <p:nvPr/>
        </p:nvSpPr>
        <p:spPr>
          <a:xfrm>
            <a:off x="3529965" y="2696210"/>
            <a:ext cx="139700" cy="76200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  <p:sp>
        <p:nvSpPr>
          <p:cNvPr id="260" name="右箭头 259"/>
          <p:cNvSpPr/>
          <p:nvPr/>
        </p:nvSpPr>
        <p:spPr>
          <a:xfrm>
            <a:off x="4876165" y="2702560"/>
            <a:ext cx="139700" cy="76200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  <p:sp>
        <p:nvSpPr>
          <p:cNvPr id="261" name="右箭头 260"/>
          <p:cNvSpPr/>
          <p:nvPr/>
        </p:nvSpPr>
        <p:spPr>
          <a:xfrm rot="780000">
            <a:off x="6337300" y="2693035"/>
            <a:ext cx="139700" cy="76200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  <p:cxnSp>
        <p:nvCxnSpPr>
          <p:cNvPr id="262" name="直接箭头连接符 261"/>
          <p:cNvCxnSpPr>
            <a:endCxn id="266" idx="2"/>
          </p:cNvCxnSpPr>
          <p:nvPr/>
        </p:nvCxnSpPr>
        <p:spPr>
          <a:xfrm flipV="1">
            <a:off x="10584815" y="3415665"/>
            <a:ext cx="783590" cy="72326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63" name="直接箭头连接符 262"/>
          <p:cNvCxnSpPr>
            <a:stCxn id="268" idx="0"/>
          </p:cNvCxnSpPr>
          <p:nvPr/>
        </p:nvCxnSpPr>
        <p:spPr>
          <a:xfrm flipH="1" flipV="1">
            <a:off x="5198110" y="1790700"/>
            <a:ext cx="311785" cy="71691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64" name="直接箭头连接符 263"/>
          <p:cNvCxnSpPr/>
          <p:nvPr/>
        </p:nvCxnSpPr>
        <p:spPr>
          <a:xfrm flipH="1" flipV="1">
            <a:off x="7988300" y="1085215"/>
            <a:ext cx="85090" cy="28511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65" name="矩形 264"/>
          <p:cNvSpPr/>
          <p:nvPr/>
        </p:nvSpPr>
        <p:spPr>
          <a:xfrm>
            <a:off x="9054465" y="4138930"/>
            <a:ext cx="2378075" cy="177292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  <p:sp>
        <p:nvSpPr>
          <p:cNvPr id="266" name="文本框 265"/>
          <p:cNvSpPr txBox="1"/>
          <p:nvPr/>
        </p:nvSpPr>
        <p:spPr>
          <a:xfrm>
            <a:off x="10573385" y="3047365"/>
            <a:ext cx="15900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Franklin Gothic Medium" panose="020B0603020102020204" charset="0"/>
                <a:ea typeface="微软雅黑" panose="020B0503020204020204" pitchFamily="34" charset="-122"/>
                <a:sym typeface="方正楷体_GB2312" panose="02000000000000000000" charset="-122"/>
              </a:rPr>
              <a:t>水下洗脱单元</a:t>
            </a:r>
          </a:p>
        </p:txBody>
      </p:sp>
      <p:sp>
        <p:nvSpPr>
          <p:cNvPr id="267" name="文本框 266"/>
          <p:cNvSpPr txBox="1"/>
          <p:nvPr/>
        </p:nvSpPr>
        <p:spPr>
          <a:xfrm>
            <a:off x="4469765" y="1503680"/>
            <a:ext cx="17195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b="1" dirty="0">
                <a:latin typeface="Franklin Gothic Medium" panose="020B0603020102020204" charset="0"/>
                <a:ea typeface="微软雅黑" panose="020B0503020204020204" pitchFamily="34" charset="-122"/>
                <a:cs typeface="仿宋" panose="02010609060101010101" pitchFamily="49" charset="-122"/>
                <a:sym typeface="+mn-ea"/>
              </a:rPr>
              <a:t>污-水分离单元</a:t>
            </a:r>
          </a:p>
        </p:txBody>
      </p:sp>
      <p:sp>
        <p:nvSpPr>
          <p:cNvPr id="268" name="矩形 267"/>
          <p:cNvSpPr/>
          <p:nvPr/>
        </p:nvSpPr>
        <p:spPr>
          <a:xfrm>
            <a:off x="3609340" y="2507615"/>
            <a:ext cx="3801110" cy="140716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  <p:sp>
        <p:nvSpPr>
          <p:cNvPr id="270" name="矩形 269"/>
          <p:cNvSpPr/>
          <p:nvPr/>
        </p:nvSpPr>
        <p:spPr>
          <a:xfrm>
            <a:off x="2904490" y="2020570"/>
            <a:ext cx="960755" cy="918845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  <p:sp>
        <p:nvSpPr>
          <p:cNvPr id="271" name="矩形 270"/>
          <p:cNvSpPr/>
          <p:nvPr/>
        </p:nvSpPr>
        <p:spPr>
          <a:xfrm>
            <a:off x="7063740" y="1369695"/>
            <a:ext cx="1892300" cy="1414145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  <p:cxnSp>
        <p:nvCxnSpPr>
          <p:cNvPr id="272" name="直接箭头连接符 271"/>
          <p:cNvCxnSpPr/>
          <p:nvPr/>
        </p:nvCxnSpPr>
        <p:spPr>
          <a:xfrm flipV="1">
            <a:off x="3607435" y="1804035"/>
            <a:ext cx="852170" cy="19748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73" name="文本框 272"/>
          <p:cNvSpPr txBox="1"/>
          <p:nvPr/>
        </p:nvSpPr>
        <p:spPr>
          <a:xfrm>
            <a:off x="7292975" y="876935"/>
            <a:ext cx="18040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b="1">
                <a:latin typeface="Franklin Gothic Medium" panose="020B0603020102020204" charset="0"/>
                <a:ea typeface="微软雅黑" panose="020B0503020204020204" pitchFamily="34" charset="-122"/>
                <a:sym typeface="+mn-ea"/>
              </a:rPr>
              <a:t>动力与控制单元</a:t>
            </a:r>
          </a:p>
        </p:txBody>
      </p:sp>
      <p:sp>
        <p:nvSpPr>
          <p:cNvPr id="274" name="任意多边形 273"/>
          <p:cNvSpPr/>
          <p:nvPr/>
        </p:nvSpPr>
        <p:spPr>
          <a:xfrm>
            <a:off x="1967865" y="2925445"/>
            <a:ext cx="495300" cy="326390"/>
          </a:xfrm>
          <a:custGeom>
            <a:avLst/>
            <a:gdLst>
              <a:gd name="connisteX0" fmla="*/ 419100 w 495300"/>
              <a:gd name="connsiteY0" fmla="*/ 146050 h 298450"/>
              <a:gd name="connisteX1" fmla="*/ 349250 w 495300"/>
              <a:gd name="connsiteY1" fmla="*/ 171450 h 298450"/>
              <a:gd name="connisteX2" fmla="*/ 279400 w 495300"/>
              <a:gd name="connsiteY2" fmla="*/ 222250 h 298450"/>
              <a:gd name="connisteX3" fmla="*/ 209550 w 495300"/>
              <a:gd name="connsiteY3" fmla="*/ 273050 h 298450"/>
              <a:gd name="connisteX4" fmla="*/ 139700 w 495300"/>
              <a:gd name="connsiteY4" fmla="*/ 285750 h 298450"/>
              <a:gd name="connisteX5" fmla="*/ 69850 w 495300"/>
              <a:gd name="connsiteY5" fmla="*/ 298450 h 298450"/>
              <a:gd name="connisteX6" fmla="*/ 0 w 495300"/>
              <a:gd name="connsiteY6" fmla="*/ 298450 h 298450"/>
              <a:gd name="connisteX7" fmla="*/ 25400 w 495300"/>
              <a:gd name="connsiteY7" fmla="*/ 222250 h 298450"/>
              <a:gd name="connisteX8" fmla="*/ 50800 w 495300"/>
              <a:gd name="connsiteY8" fmla="*/ 152400 h 298450"/>
              <a:gd name="connisteX9" fmla="*/ 107950 w 495300"/>
              <a:gd name="connsiteY9" fmla="*/ 82550 h 298450"/>
              <a:gd name="connisteX10" fmla="*/ 177800 w 495300"/>
              <a:gd name="connsiteY10" fmla="*/ 25400 h 298450"/>
              <a:gd name="connisteX11" fmla="*/ 247650 w 495300"/>
              <a:gd name="connsiteY11" fmla="*/ 6350 h 298450"/>
              <a:gd name="connisteX12" fmla="*/ 323850 w 495300"/>
              <a:gd name="connsiteY12" fmla="*/ 6350 h 298450"/>
              <a:gd name="connisteX13" fmla="*/ 393700 w 495300"/>
              <a:gd name="connsiteY13" fmla="*/ 6350 h 298450"/>
              <a:gd name="connisteX14" fmla="*/ 463550 w 495300"/>
              <a:gd name="connsiteY14" fmla="*/ 0 h 298450"/>
              <a:gd name="connisteX15" fmla="*/ 495300 w 495300"/>
              <a:gd name="connsiteY15" fmla="*/ 0 h 298450"/>
              <a:gd name="connisteX16" fmla="*/ 495300 w 495300"/>
              <a:gd name="connsiteY16" fmla="*/ 0 h 298450"/>
              <a:gd name="connisteX17" fmla="*/ 488950 w 495300"/>
              <a:gd name="connsiteY17" fmla="*/ 69850 h 298450"/>
              <a:gd name="connisteX18" fmla="*/ 457200 w 495300"/>
              <a:gd name="connsiteY18" fmla="*/ 139700 h 298450"/>
              <a:gd name="connisteX19" fmla="*/ 450850 w 495300"/>
              <a:gd name="connsiteY19" fmla="*/ 152400 h 298450"/>
              <a:gd name="connisteX20" fmla="*/ 419100 w 495300"/>
              <a:gd name="connsiteY20" fmla="*/ 146050 h 29845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  <a:cxn ang="0">
                <a:pos x="connisteX9" y="connsiteY9"/>
              </a:cxn>
              <a:cxn ang="0">
                <a:pos x="connisteX10" y="connsiteY10"/>
              </a:cxn>
              <a:cxn ang="0">
                <a:pos x="connisteX11" y="connsiteY11"/>
              </a:cxn>
              <a:cxn ang="0">
                <a:pos x="connisteX12" y="connsiteY12"/>
              </a:cxn>
              <a:cxn ang="0">
                <a:pos x="connisteX13" y="connsiteY13"/>
              </a:cxn>
              <a:cxn ang="0">
                <a:pos x="connisteX14" y="connsiteY14"/>
              </a:cxn>
              <a:cxn ang="0">
                <a:pos x="connisteX15" y="connsiteY15"/>
              </a:cxn>
              <a:cxn ang="0">
                <a:pos x="connisteX16" y="connsiteY16"/>
              </a:cxn>
              <a:cxn ang="0">
                <a:pos x="connisteX17" y="connsiteY17"/>
              </a:cxn>
              <a:cxn ang="0">
                <a:pos x="connisteX18" y="connsiteY18"/>
              </a:cxn>
              <a:cxn ang="0">
                <a:pos x="connisteX19" y="connsiteY19"/>
              </a:cxn>
              <a:cxn ang="0">
                <a:pos x="connisteX20" y="connsiteY20"/>
              </a:cxn>
            </a:cxnLst>
            <a:rect l="l" t="t" r="r" b="b"/>
            <a:pathLst>
              <a:path w="495300" h="298450">
                <a:moveTo>
                  <a:pt x="419100" y="146050"/>
                </a:moveTo>
                <a:lnTo>
                  <a:pt x="349250" y="171450"/>
                </a:lnTo>
                <a:lnTo>
                  <a:pt x="279400" y="222250"/>
                </a:lnTo>
                <a:lnTo>
                  <a:pt x="209550" y="273050"/>
                </a:lnTo>
                <a:lnTo>
                  <a:pt x="139700" y="285750"/>
                </a:lnTo>
                <a:lnTo>
                  <a:pt x="69850" y="298450"/>
                </a:lnTo>
                <a:lnTo>
                  <a:pt x="0" y="298450"/>
                </a:lnTo>
                <a:lnTo>
                  <a:pt x="25400" y="222250"/>
                </a:lnTo>
                <a:lnTo>
                  <a:pt x="50800" y="152400"/>
                </a:lnTo>
                <a:lnTo>
                  <a:pt x="107950" y="82550"/>
                </a:lnTo>
                <a:lnTo>
                  <a:pt x="177800" y="25400"/>
                </a:lnTo>
                <a:lnTo>
                  <a:pt x="247650" y="6350"/>
                </a:lnTo>
                <a:lnTo>
                  <a:pt x="323850" y="6350"/>
                </a:lnTo>
                <a:lnTo>
                  <a:pt x="393700" y="6350"/>
                </a:lnTo>
                <a:lnTo>
                  <a:pt x="463550" y="0"/>
                </a:lnTo>
                <a:lnTo>
                  <a:pt x="495300" y="0"/>
                </a:lnTo>
                <a:lnTo>
                  <a:pt x="488950" y="69850"/>
                </a:lnTo>
                <a:lnTo>
                  <a:pt x="457200" y="139700"/>
                </a:lnTo>
                <a:lnTo>
                  <a:pt x="450850" y="152400"/>
                </a:lnTo>
                <a:lnTo>
                  <a:pt x="419100" y="14605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 altLang="zh-CN">
              <a:latin typeface="Franklin Gothic Medium" panose="020B060302010202020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" name="矩形 3"/>
          <p:cNvSpPr>
            <a:spLocks noChangeArrowheads="1"/>
          </p:cNvSpPr>
          <p:nvPr/>
        </p:nvSpPr>
        <p:spPr bwMode="auto">
          <a:xfrm>
            <a:off x="79524" y="188935"/>
            <a:ext cx="1731010" cy="459105"/>
          </a:xfrm>
          <a:prstGeom prst="rect">
            <a:avLst/>
          </a:prstGeom>
          <a:noFill/>
          <a:ln>
            <a:noFill/>
          </a:ln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indent="0" algn="l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 b="1" dirty="0">
                <a:solidFill>
                  <a:schemeClr val="bg1"/>
                </a:solidFill>
                <a:latin typeface="Franklin Gothic Medium" panose="020B0603020102020204" charset="0"/>
                <a:cs typeface="+mn-ea"/>
                <a:sym typeface="+mn-lt"/>
              </a:rPr>
              <a:t>3. </a:t>
            </a:r>
            <a:r>
              <a:rPr lang="zh-CN" altLang="zh-CN" sz="2400" b="1" dirty="0">
                <a:solidFill>
                  <a:schemeClr val="bg1"/>
                </a:solidFill>
                <a:latin typeface="Franklin Gothic Medium" panose="020B0603020102020204" charset="0"/>
                <a:cs typeface="+mn-ea"/>
                <a:sym typeface="+mn-lt"/>
              </a:rPr>
              <a:t>技术路线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3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3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3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30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203125 -0.0180556 " pathEditMode="relative" ptsTypes="">
                                      <p:cBhvr>
                                        <p:cTn id="24" dur="5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25 -0.0333333 " pathEditMode="relative" ptsTypes="">
                                      <p:cBhvr>
                                        <p:cTn id="26" dur="5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260417 -0.00231481 L -0.00651042 -0.101019 " pathEditMode="relative" rAng="0" ptsTypes="">
                                      <p:cBhvr>
                                        <p:cTn id="28" dur="5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0520833 -0.117593 " pathEditMode="relative" ptsTypes="">
                                      <p:cBhvr>
                                        <p:cTn id="30" dur="5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0260417 -0.125926 " pathEditMode="relative" ptsTypes="">
                                      <p:cBhvr>
                                        <p:cTn id="32" dur="5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35417 -0.0037037 " pathEditMode="relative" ptsTypes="">
                                      <p:cBhvr>
                                        <p:cTn id="34" dur="50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848958 -0.00185185 " pathEditMode="relative" ptsTypes="">
                                      <p:cBhvr>
                                        <p:cTn id="36" dur="5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833333 0.012963 " pathEditMode="relative" ptsTypes="">
                                      <p:cBhvr>
                                        <p:cTn id="38" dur="5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973958 -0.000925926 " pathEditMode="relative" ptsTypes="">
                                      <p:cBhvr>
                                        <p:cTn id="40" dur="30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10417 -0.00277778 " pathEditMode="relative" ptsTypes="">
                                      <p:cBhvr>
                                        <p:cTn id="42" dur="3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0677083 0.00462963 " pathEditMode="relative" ptsTypes="">
                                      <p:cBhvr>
                                        <p:cTn id="44" dur="3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000"/>
                            </p:stCondLst>
                            <p:childTnLst>
                              <p:par>
                                <p:cTn id="46" presetID="2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8" dur="2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1" dur="20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4" dur="20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7" dur="2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0" dur="2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3" dur="20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6" dur="20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9" dur="20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2" dur="20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0"/>
                            </p:stCondLst>
                            <p:childTnLst>
                              <p:par>
                                <p:cTn id="74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1875 0.0744444 " pathEditMode="relative" ptsTypes="">
                                      <p:cBhvr>
                                        <p:cTn id="75" dur="5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6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15625 0.0680556 " pathEditMode="relative" ptsTypes="">
                                      <p:cBhvr>
                                        <p:cTn id="77" dur="5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505208 0.0687963 " pathEditMode="relative" ptsTypes="">
                                      <p:cBhvr>
                                        <p:cTn id="79" dur="5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583333 0.0367593 " pathEditMode="relative" ptsTypes="">
                                      <p:cBhvr>
                                        <p:cTn id="81" dur="50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390625 0.0430556 " pathEditMode="relative" ptsTypes="">
                                      <p:cBhvr>
                                        <p:cTn id="83" dur="5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121354 0.075 " pathEditMode="relative" ptsTypes="">
                                      <p:cBhvr>
                                        <p:cTn id="85" dur="5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6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00364583 0.0472222 " pathEditMode="relative" ptsTypes="">
                                      <p:cBhvr>
                                        <p:cTn id="87" dur="5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0078125 0.0117593 " pathEditMode="relative" ptsTypes="">
                                      <p:cBhvr>
                                        <p:cTn id="89" dur="5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583333 0.00833333 " pathEditMode="relative" ptsTypes="">
                                      <p:cBhvr>
                                        <p:cTn id="91" dur="5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5000"/>
                            </p:stCondLst>
                            <p:childTnLst>
                              <p:par>
                                <p:cTn id="9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30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3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69" grpId="1" bldLvl="0" animBg="1"/>
      <p:bldP spid="160" grpId="0" bldLvl="0" animBg="1"/>
      <p:bldP spid="242" grpId="0" bldLvl="0" animBg="1"/>
      <p:bldP spid="243" grpId="0" bldLvl="0" animBg="1"/>
      <p:bldP spid="244" grpId="0" bldLvl="0" animBg="1"/>
      <p:bldP spid="248" grpId="0" bldLvl="0" animBg="1"/>
      <p:bldP spid="249" grpId="0" bldLvl="0" animBg="1"/>
      <p:bldP spid="250" grpId="0" bldLvl="0" animBg="1"/>
      <p:bldP spid="251" grpId="0" bldLvl="0" animBg="1"/>
      <p:bldP spid="252" grpId="0" bldLvl="0" animBg="1"/>
      <p:bldP spid="232" grpId="0" bldLvl="0" animBg="1"/>
      <p:bldP spid="233" grpId="0" bldLvl="0" animBg="1"/>
      <p:bldP spid="233" grpId="1" bldLvl="0" animBg="1"/>
      <p:bldP spid="235" grpId="0" bldLvl="0" animBg="1"/>
      <p:bldP spid="235" grpId="1" bldLvl="0" animBg="1"/>
      <p:bldP spid="236" grpId="0" bldLvl="0" animBg="1"/>
      <p:bldP spid="236" grpId="1" bldLvl="0" animBg="1"/>
      <p:bldP spid="241" grpId="0" bldLvl="0" animBg="1"/>
      <p:bldP spid="241" grpId="1" bldLvl="0" animBg="1"/>
      <p:bldP spid="245" grpId="0" bldLvl="0" animBg="1"/>
      <p:bldP spid="245" grpId="1" bldLvl="0" animBg="1"/>
      <p:bldP spid="246" grpId="0" bldLvl="0" animBg="1"/>
      <p:bldP spid="246" grpId="1" bldLvl="0" animBg="1"/>
      <p:bldP spid="247" grpId="0" bldLvl="0" animBg="1"/>
      <p:bldP spid="247" grpId="1" bldLvl="0" animBg="1"/>
      <p:bldP spid="256" grpId="0" bldLvl="0" animBg="1"/>
      <p:bldP spid="256" grpId="1" bldLvl="0" animBg="1"/>
      <p:bldP spid="257" grpId="0" bldLvl="0" animBg="1"/>
      <p:bldP spid="257" grpId="1" bldLvl="0" animBg="1"/>
      <p:bldP spid="259" grpId="0" bldLvl="0" animBg="1"/>
      <p:bldP spid="260" grpId="0" bldLvl="0" animBg="1"/>
      <p:bldP spid="261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5" y="1768475"/>
            <a:ext cx="12112625" cy="3931920"/>
          </a:xfrm>
          <a:prstGeom prst="rect">
            <a:avLst/>
          </a:prstGeom>
        </p:spPr>
      </p:pic>
      <p:pic>
        <p:nvPicPr>
          <p:cNvPr id="142" name="图片 141" descr="2061583911002_.pic_hd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072"/>
          <a:stretch>
            <a:fillRect/>
          </a:stretch>
        </p:blipFill>
        <p:spPr>
          <a:xfrm>
            <a:off x="0" y="5079762"/>
            <a:ext cx="12192000" cy="1778157"/>
          </a:xfrm>
          <a:prstGeom prst="rect">
            <a:avLst/>
          </a:prstGeom>
        </p:spPr>
      </p:pic>
      <p:sp>
        <p:nvSpPr>
          <p:cNvPr id="139" name="矩形 3"/>
          <p:cNvSpPr>
            <a:spLocks noChangeArrowheads="1"/>
          </p:cNvSpPr>
          <p:nvPr/>
        </p:nvSpPr>
        <p:spPr bwMode="auto">
          <a:xfrm>
            <a:off x="79524" y="188935"/>
            <a:ext cx="1884680" cy="459105"/>
          </a:xfrm>
          <a:prstGeom prst="rect">
            <a:avLst/>
          </a:prstGeom>
          <a:noFill/>
          <a:ln>
            <a:noFill/>
          </a:ln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l">
              <a:spcBef>
                <a:spcPct val="0"/>
              </a:spcBef>
              <a:buNone/>
            </a:pPr>
            <a:r>
              <a:rPr lang="en-US" altLang="zh-CN" sz="2400" b="1" dirty="0">
                <a:solidFill>
                  <a:schemeClr val="bg1"/>
                </a:solidFill>
                <a:latin typeface="Franklin Gothic Medium" panose="020B0603020102020204" charset="0"/>
                <a:cs typeface="+mn-ea"/>
                <a:sym typeface="+mn-lt"/>
              </a:rPr>
              <a:t>2</a:t>
            </a:r>
            <a:r>
              <a:rPr lang="zh-CN" altLang="en-US" sz="2400" b="1" dirty="0">
                <a:solidFill>
                  <a:schemeClr val="bg1"/>
                </a:solidFill>
                <a:latin typeface="Franklin Gothic Medium" panose="020B0603020102020204" charset="0"/>
                <a:cs typeface="+mn-ea"/>
                <a:sym typeface="+mn-lt"/>
              </a:rPr>
              <a:t>、工艺流程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449070" y="1129030"/>
            <a:ext cx="911606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000" b="1" noProof="0" dirty="0">
                <a:ln>
                  <a:noFill/>
                </a:ln>
                <a:effectLst/>
                <a:uLnTx/>
                <a:uFillTx/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底泥洗脱过程封闭式管理，底泥脱水减容再资源化利用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12775" y="1837055"/>
            <a:ext cx="5838825" cy="2589530"/>
          </a:xfrm>
          <a:prstGeom prst="rect">
            <a:avLst/>
          </a:prstGeom>
          <a:ln w="6350" cap="flat" cmpd="sng" algn="ctr">
            <a:solidFill>
              <a:schemeClr val="accent5"/>
            </a:solidFill>
            <a:prstDash val="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>
            <a:noAutofit/>
            <a:extLst>
              <a:ext uri="{4A0BC546-FE56-4ADE-93B0-CB8AF2F6F144}">
                <wpsdc:textFrameExt xmlns="" xmlns:wpsdc="http://www.wps.cn/officeDocument/2022/drawingmlCustomData" type="text"/>
              </a:ext>
            </a:extLst>
          </a:bodyPr>
          <a:lstStyle/>
          <a:p>
            <a:pPr algn="l"/>
            <a:endParaRPr lang="zh-CN" altLang="en-US" sz="18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8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8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8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8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8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8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8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600">
              <a:highlight>
                <a:srgbClr val="00FFFF"/>
              </a:highlight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452235" y="2356485"/>
            <a:ext cx="5313680" cy="3584575"/>
          </a:xfrm>
          <a:prstGeom prst="rect">
            <a:avLst/>
          </a:prstGeom>
          <a:ln w="6350" cap="flat" cmpd="sng" algn="ctr">
            <a:solidFill>
              <a:schemeClr val="accent6"/>
            </a:solidFill>
            <a:prstDash val="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>
            <a:noAutofit/>
            <a:extLst>
              <a:ext uri="{4A0BC546-FE56-4ADE-93B0-CB8AF2F6F144}">
                <wpsdc:textFrameExt xmlns="" xmlns:wpsdc="http://www.wps.cn/officeDocument/2022/drawingmlCustomData" type="text"/>
              </a:ext>
            </a:extLst>
          </a:bodyPr>
          <a:lstStyle/>
          <a:p>
            <a:pPr algn="l"/>
            <a:endParaRPr lang="zh-CN" altLang="en-US" sz="1800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800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800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800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800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800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800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800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600" dirty="0">
              <a:highlight>
                <a:srgbClr val="FFFF00"/>
              </a:highlight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600" dirty="0">
              <a:highlight>
                <a:srgbClr val="FFFF00"/>
              </a:highlight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600" dirty="0">
              <a:highlight>
                <a:srgbClr val="FFFF00"/>
              </a:highlight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600" dirty="0">
              <a:highlight>
                <a:srgbClr val="FFFF00"/>
              </a:highlight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r"/>
            <a:endParaRPr lang="zh-CN" altLang="en-US" sz="1600" dirty="0">
              <a:highlight>
                <a:srgbClr val="00FFFF"/>
              </a:highlight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" name="五边形 1"/>
          <p:cNvSpPr/>
          <p:nvPr/>
        </p:nvSpPr>
        <p:spPr>
          <a:xfrm>
            <a:off x="0" y="0"/>
            <a:ext cx="3729260" cy="813775"/>
          </a:xfrm>
          <a:prstGeom prst="homePlate">
            <a:avLst>
              <a:gd name="adj" fmla="val 62842"/>
            </a:avLst>
          </a:prstGeom>
          <a:gradFill>
            <a:gsLst>
              <a:gs pos="0">
                <a:srgbClr val="0070C0"/>
              </a:gs>
              <a:gs pos="100000">
                <a:srgbClr val="005A9E"/>
              </a:gs>
            </a:gsLst>
            <a:lin ang="5400000" scaled="0"/>
          </a:gradFill>
          <a:ln>
            <a:noFill/>
          </a:ln>
          <a:effectLst>
            <a:outerShdw blurRad="1270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3"/>
          <p:cNvSpPr>
            <a:spLocks noChangeArrowheads="1"/>
          </p:cNvSpPr>
          <p:nvPr/>
        </p:nvSpPr>
        <p:spPr bwMode="auto">
          <a:xfrm>
            <a:off x="79524" y="188935"/>
            <a:ext cx="1731010" cy="459105"/>
          </a:xfrm>
          <a:prstGeom prst="rect">
            <a:avLst/>
          </a:prstGeom>
          <a:noFill/>
          <a:ln>
            <a:noFill/>
          </a:ln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l">
              <a:spcBef>
                <a:spcPct val="0"/>
              </a:spcBef>
              <a:buNone/>
            </a:pPr>
            <a:r>
              <a:rPr lang="en-US" altLang="zh-CN" sz="2400" b="1" dirty="0">
                <a:solidFill>
                  <a:schemeClr val="bg1"/>
                </a:solidFill>
                <a:latin typeface="Franklin Gothic Medium" panose="020B0603020102020204" charset="0"/>
                <a:cs typeface="+mn-ea"/>
                <a:sym typeface="+mn-lt"/>
              </a:rPr>
              <a:t>2. </a:t>
            </a:r>
            <a:r>
              <a:rPr lang="zh-CN" altLang="en-US" sz="2400" b="1" dirty="0">
                <a:solidFill>
                  <a:schemeClr val="bg1"/>
                </a:solidFill>
                <a:latin typeface="Franklin Gothic Medium" panose="020B0603020102020204" charset="0"/>
                <a:cs typeface="+mn-ea"/>
                <a:sym typeface="+mn-lt"/>
              </a:rPr>
              <a:t>工艺流程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87439979-FE1D-B748-A797-408D560AEAE1}"/>
              </a:ext>
            </a:extLst>
          </p:cNvPr>
          <p:cNvSpPr/>
          <p:nvPr/>
        </p:nvSpPr>
        <p:spPr bwMode="auto">
          <a:xfrm>
            <a:off x="8387482" y="4756196"/>
            <a:ext cx="1098596" cy="565744"/>
          </a:xfrm>
          <a:prstGeom prst="roundRect">
            <a:avLst/>
          </a:prstGeom>
          <a:solidFill>
            <a:srgbClr val="0070C0"/>
          </a:solidFill>
          <a:ln w="7938" cap="flat">
            <a:noFill/>
            <a:prstDash val="solid"/>
            <a:miter lim="800000"/>
          </a:ln>
        </p:spPr>
        <p:txBody>
          <a:bodyPr vert="horz" wrap="square" lIns="91392" tIns="45696" rIns="91392" bIns="45696" numCol="1" rtlCol="0" anchor="t" anchorCtr="0" compatLnSpc="1"/>
          <a:lstStyle/>
          <a:p>
            <a:pPr algn="ctr"/>
            <a:r>
              <a:rPr lang="zh-CN" altLang="en-US" sz="1800" dirty="0">
                <a:solidFill>
                  <a:schemeClr val="bg1"/>
                </a:solidFill>
                <a:latin typeface="Noto Sans S Chinese DemiLight" panose="020B0400000000000000" pitchFamily="34" charset="-122"/>
                <a:ea typeface="Noto Sans S Chinese DemiLight" panose="020B0400000000000000" pitchFamily="34" charset="-122"/>
                <a:cs typeface="+mn-ea"/>
                <a:sym typeface="+mn-lt"/>
              </a:rPr>
              <a:t>净化</a:t>
            </a:r>
            <a:endParaRPr lang="en-US" altLang="zh-CN" sz="1800" dirty="0">
              <a:solidFill>
                <a:schemeClr val="bg1"/>
              </a:solidFill>
              <a:latin typeface="Noto Sans S Chinese DemiLight" panose="020B0400000000000000" pitchFamily="34" charset="-122"/>
              <a:ea typeface="Noto Sans S Chinese DemiLight" panose="020B0400000000000000" pitchFamily="34" charset="-122"/>
              <a:cs typeface="+mn-ea"/>
              <a:sym typeface="+mn-lt"/>
            </a:endParaRPr>
          </a:p>
          <a:p>
            <a:pPr algn="ctr"/>
            <a:r>
              <a:rPr lang="zh-CN" altLang="en-US" sz="1800" dirty="0">
                <a:solidFill>
                  <a:schemeClr val="bg1"/>
                </a:solidFill>
                <a:latin typeface="Noto Sans S Chinese DemiLight" panose="020B0400000000000000" pitchFamily="34" charset="-122"/>
                <a:ea typeface="Noto Sans S Chinese DemiLight" panose="020B0400000000000000" pitchFamily="34" charset="-122"/>
                <a:cs typeface="+mn-ea"/>
                <a:sym typeface="+mn-lt"/>
              </a:rPr>
              <a:t>处置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6853653" y="3008644"/>
            <a:ext cx="1963492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Franklin Gothic Medium" panose="020B0603020102020204" charset="0"/>
                <a:ea typeface="微软雅黑" panose="020B0503020204020204" pitchFamily="34" charset="-122"/>
                <a:cs typeface="+mn-ea"/>
                <a:sym typeface="+mn-lt"/>
              </a:rPr>
              <a:t>PART 03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6853555" y="3646805"/>
            <a:ext cx="29502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ct val="0"/>
              </a:spcBef>
              <a:buNone/>
            </a:pPr>
            <a:r>
              <a:rPr lang="zh-CN" altLang="en-US" sz="3200" b="1" dirty="0">
                <a:solidFill>
                  <a:schemeClr val="bg1"/>
                </a:solidFill>
                <a:latin typeface="Franklin Gothic Medium" panose="020B0603020102020204" charset="0"/>
                <a:ea typeface="微软雅黑" panose="020B0503020204020204" pitchFamily="34" charset="-122"/>
                <a:cs typeface="+mn-ea"/>
                <a:sym typeface="+mn-lt"/>
              </a:rPr>
              <a:t>三、施工流程</a:t>
            </a:r>
          </a:p>
        </p:txBody>
      </p:sp>
      <p:pic>
        <p:nvPicPr>
          <p:cNvPr id="11" name="图片 10" descr="2061583911002_.pic_hd.jp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072"/>
          <a:stretch>
            <a:fillRect/>
          </a:stretch>
        </p:blipFill>
        <p:spPr>
          <a:xfrm>
            <a:off x="0" y="5079762"/>
            <a:ext cx="12192000" cy="1778157"/>
          </a:xfrm>
          <a:prstGeom prst="rect">
            <a:avLst/>
          </a:prstGeom>
        </p:spPr>
      </p:pic>
      <p:sp>
        <p:nvSpPr>
          <p:cNvPr id="138" name="五边形 137"/>
          <p:cNvSpPr/>
          <p:nvPr/>
        </p:nvSpPr>
        <p:spPr>
          <a:xfrm>
            <a:off x="0" y="0"/>
            <a:ext cx="3729260" cy="813775"/>
          </a:xfrm>
          <a:prstGeom prst="homePlate">
            <a:avLst>
              <a:gd name="adj" fmla="val 62842"/>
            </a:avLst>
          </a:prstGeom>
          <a:gradFill>
            <a:gsLst>
              <a:gs pos="0">
                <a:srgbClr val="0070C0"/>
              </a:gs>
              <a:gs pos="100000">
                <a:srgbClr val="005A9E"/>
              </a:gs>
            </a:gsLst>
            <a:lin ang="5400000" scaled="0"/>
          </a:gradFill>
          <a:ln>
            <a:noFill/>
          </a:ln>
          <a:effectLst>
            <a:outerShdw blurRad="1270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9" name="矩形 3"/>
          <p:cNvSpPr>
            <a:spLocks noChangeArrowheads="1"/>
          </p:cNvSpPr>
          <p:nvPr/>
        </p:nvSpPr>
        <p:spPr bwMode="auto">
          <a:xfrm>
            <a:off x="79524" y="188935"/>
            <a:ext cx="1754629" cy="461657"/>
          </a:xfrm>
          <a:prstGeom prst="rect">
            <a:avLst/>
          </a:prstGeom>
          <a:noFill/>
          <a:ln>
            <a:noFill/>
          </a:ln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l">
              <a:spcBef>
                <a:spcPct val="0"/>
              </a:spcBef>
              <a:buNone/>
            </a:pPr>
            <a:r>
              <a:rPr lang="en-US" altLang="zh-CN" sz="2400" b="1" dirty="0">
                <a:solidFill>
                  <a:schemeClr val="bg1"/>
                </a:solidFill>
                <a:latin typeface="Franklin Gothic Medium" panose="020B0603020102020204" charset="0"/>
                <a:cs typeface="+mn-ea"/>
                <a:sym typeface="+mn-lt"/>
              </a:rPr>
              <a:t>3. </a:t>
            </a:r>
            <a:r>
              <a:rPr lang="zh-CN" altLang="en-US" sz="2400" b="1" dirty="0">
                <a:solidFill>
                  <a:schemeClr val="bg1"/>
                </a:solidFill>
                <a:latin typeface="Franklin Gothic Medium" panose="020B0603020102020204" charset="0"/>
                <a:cs typeface="+mn-ea"/>
                <a:sym typeface="+mn-lt"/>
              </a:rPr>
              <a:t>成品设备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17060" y="986155"/>
            <a:ext cx="3579495" cy="3244215"/>
          </a:xfrm>
          <a:prstGeom prst="rect">
            <a:avLst/>
          </a:prstGeom>
        </p:spPr>
      </p:pic>
      <p:sp>
        <p:nvSpPr>
          <p:cNvPr id="26" name="Body-1"/>
          <p:cNvSpPr/>
          <p:nvPr>
            <p:custDataLst>
              <p:tags r:id="rId1"/>
            </p:custDataLst>
          </p:nvPr>
        </p:nvSpPr>
        <p:spPr>
          <a:xfrm>
            <a:off x="446405" y="4300220"/>
            <a:ext cx="3619500" cy="1170305"/>
          </a:xfrm>
          <a:prstGeom prst="rect">
            <a:avLst/>
          </a:prstGeom>
          <a:ln>
            <a:noFill/>
          </a:ln>
        </p:spPr>
        <p:txBody>
          <a:bodyPr wrap="square" lIns="91440" tIns="45720" rIns="91440" bIns="45720" anchor="t" anchorCtr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b="1" i="0" u="none" strike="noStrike" kern="1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Franklin Gothic Medium" panose="020B0603020102020204" charset="0"/>
                <a:ea typeface="微软雅黑" panose="020B0503020204020204" pitchFamily="34" charset="-122"/>
                <a:cs typeface="仿宋" panose="02010609060101010101" pitchFamily="49" charset="-122"/>
              </a:rPr>
              <a:t>磁加载底泥洗脱机</a:t>
            </a:r>
          </a:p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b="0" i="0" u="none" strike="noStrike" kern="1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Franklin Gothic Medium" panose="020B0603020102020204" charset="0"/>
                <a:ea typeface="微软雅黑" panose="020B0503020204020204" pitchFamily="34" charset="-122"/>
                <a:cs typeface="仿宋" panose="02010609060101010101" pitchFamily="49" charset="-122"/>
              </a:rPr>
              <a:t>效率：</a:t>
            </a:r>
            <a:r>
              <a:rPr kumimoji="0" lang="en-US" altLang="zh-CN" b="0" i="0" u="none" strike="noStrike" kern="1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Franklin Gothic Medium" panose="020B0603020102020204" charset="0"/>
                <a:ea typeface="微软雅黑" panose="020B0503020204020204" pitchFamily="34" charset="-122"/>
                <a:cs typeface="仿宋" panose="02010609060101010101" pitchFamily="49" charset="-122"/>
              </a:rPr>
              <a:t>2000m</a:t>
            </a:r>
            <a:r>
              <a:rPr kumimoji="0" lang="en-US" altLang="zh-CN" b="0" i="0" kern="100" baseline="3000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Franklin Gothic Medium" panose="020B0603020102020204" charset="0"/>
                <a:ea typeface="微软雅黑" panose="020B0503020204020204" pitchFamily="34" charset="-122"/>
                <a:cs typeface="仿宋" panose="02010609060101010101" pitchFamily="49" charset="-122"/>
              </a:rPr>
              <a:t>2</a:t>
            </a:r>
            <a:r>
              <a:rPr kumimoji="0" lang="en-US" altLang="zh-CN" b="0" i="0" u="none" strike="noStrike" kern="1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Franklin Gothic Medium" panose="020B0603020102020204" charset="0"/>
                <a:ea typeface="微软雅黑" panose="020B0503020204020204" pitchFamily="34" charset="-122"/>
                <a:cs typeface="仿宋" panose="02010609060101010101" pitchFamily="49" charset="-122"/>
              </a:rPr>
              <a:t>/d</a:t>
            </a:r>
          </a:p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b="0" i="0" u="none" strike="noStrike" kern="1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Franklin Gothic Medium" panose="020B0603020102020204" charset="0"/>
                <a:ea typeface="微软雅黑" panose="020B0503020204020204" pitchFamily="34" charset="-122"/>
                <a:cs typeface="仿宋" panose="02010609060101010101" pitchFamily="49" charset="-122"/>
              </a:rPr>
              <a:t>应用场景：大、中型河湖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2435" y="986155"/>
            <a:ext cx="3622675" cy="3274060"/>
          </a:xfrm>
          <a:prstGeom prst="rect">
            <a:avLst/>
          </a:prstGeom>
        </p:spPr>
      </p:pic>
      <p:sp>
        <p:nvSpPr>
          <p:cNvPr id="4" name="Body-1"/>
          <p:cNvSpPr/>
          <p:nvPr>
            <p:custDataLst>
              <p:tags r:id="rId2"/>
            </p:custDataLst>
          </p:nvPr>
        </p:nvSpPr>
        <p:spPr>
          <a:xfrm>
            <a:off x="4465955" y="4300220"/>
            <a:ext cx="3472815" cy="1170305"/>
          </a:xfrm>
          <a:prstGeom prst="rect">
            <a:avLst/>
          </a:prstGeom>
          <a:ln>
            <a:noFill/>
          </a:ln>
        </p:spPr>
        <p:txBody>
          <a:bodyPr wrap="square" lIns="91440" tIns="45720" rIns="91440" bIns="45720" anchor="t" anchorCtr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b="1" i="0" u="none" strike="noStrike" kern="1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组合式底泥洗脱机</a:t>
            </a:r>
          </a:p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b="0" i="0" u="none" strike="noStrike" kern="1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效率：</a:t>
            </a:r>
            <a:r>
              <a:rPr kumimoji="0" lang="en-US" altLang="zh-CN" b="0" i="0" u="none" strike="noStrike" kern="1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1000m</a:t>
            </a:r>
            <a:r>
              <a:rPr kumimoji="0" lang="en-US" altLang="zh-CN" b="0" i="0" kern="100" baseline="3000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kumimoji="0" lang="en-US" altLang="zh-CN" b="0" i="0" u="none" strike="noStrike" kern="1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/d</a:t>
            </a:r>
          </a:p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b="0" i="0" u="none" strike="noStrike" kern="1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应用场景：中、小型河湖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9455" y="2611120"/>
            <a:ext cx="3578860" cy="15875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59140" y="986155"/>
            <a:ext cx="3559175" cy="1591310"/>
          </a:xfrm>
          <a:prstGeom prst="rect">
            <a:avLst/>
          </a:prstGeom>
        </p:spPr>
      </p:pic>
      <p:sp>
        <p:nvSpPr>
          <p:cNvPr id="7" name="Body-1"/>
          <p:cNvSpPr/>
          <p:nvPr>
            <p:custDataLst>
              <p:tags r:id="rId3"/>
            </p:custDataLst>
          </p:nvPr>
        </p:nvSpPr>
        <p:spPr>
          <a:xfrm>
            <a:off x="8339455" y="4408170"/>
            <a:ext cx="3619500" cy="1170305"/>
          </a:xfrm>
          <a:prstGeom prst="rect">
            <a:avLst/>
          </a:prstGeom>
          <a:ln>
            <a:noFill/>
          </a:ln>
        </p:spPr>
        <p:txBody>
          <a:bodyPr wrap="square" lIns="91440" tIns="45720" rIns="91440" bIns="45720" anchor="t" anchorCtr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b="1" i="0" u="none" strike="noStrike" kern="1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岸基分离式底泥洗脱机</a:t>
            </a:r>
          </a:p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b="0" i="0" u="none" strike="noStrike" kern="1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效率：</a:t>
            </a:r>
            <a:r>
              <a:rPr kumimoji="0" lang="en-US" altLang="zh-CN" b="0" i="0" u="none" strike="noStrike" kern="1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1000m</a:t>
            </a:r>
            <a:r>
              <a:rPr kumimoji="0" lang="en-US" altLang="zh-CN" b="0" i="0" kern="100" baseline="3000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kumimoji="0" lang="en-US" altLang="zh-CN" b="0" i="0" u="none" strike="noStrike" kern="1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/d</a:t>
            </a:r>
          </a:p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b="0" i="0" u="none" strike="noStrike" kern="1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应用场景：水深</a:t>
            </a:r>
            <a:r>
              <a:rPr kumimoji="0" lang="zh-CN" b="0" i="0" u="none" strike="noStrike" kern="1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较浅的</a:t>
            </a:r>
            <a:r>
              <a:rPr kumimoji="0" lang="zh-CN" altLang="en-US" b="0" i="0" u="none" strike="noStrike" kern="1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河湖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矩形 3"/>
          <p:cNvSpPr>
            <a:spLocks noChangeArrowheads="1"/>
          </p:cNvSpPr>
          <p:nvPr/>
        </p:nvSpPr>
        <p:spPr bwMode="auto">
          <a:xfrm>
            <a:off x="79524" y="188935"/>
            <a:ext cx="1654175" cy="459105"/>
          </a:xfrm>
          <a:prstGeom prst="rect">
            <a:avLst/>
          </a:prstGeom>
          <a:noFill/>
          <a:ln>
            <a:noFill/>
          </a:ln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indent="0" algn="l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 b="1" dirty="0">
                <a:solidFill>
                  <a:schemeClr val="bg1"/>
                </a:solidFill>
                <a:latin typeface="Franklin Gothic Medium" panose="020B0603020102020204" charset="0"/>
                <a:cs typeface="+mn-ea"/>
                <a:sym typeface="+mn-lt"/>
              </a:rPr>
              <a:t>5.</a:t>
            </a:r>
            <a:r>
              <a:rPr lang="zh-CN" altLang="en-US" sz="2400" b="1" dirty="0">
                <a:solidFill>
                  <a:schemeClr val="bg1"/>
                </a:solidFill>
                <a:latin typeface="Franklin Gothic Medium" panose="020B0603020102020204" charset="0"/>
                <a:cs typeface="+mn-ea"/>
                <a:sym typeface="+mn-lt"/>
              </a:rPr>
              <a:t>技术优势</a:t>
            </a:r>
          </a:p>
        </p:txBody>
      </p:sp>
      <p:sp>
        <p:nvSpPr>
          <p:cNvPr id="45" name="任意多边形 44"/>
          <p:cNvSpPr/>
          <p:nvPr>
            <p:custDataLst>
              <p:tags r:id="rId2"/>
            </p:custDataLst>
          </p:nvPr>
        </p:nvSpPr>
        <p:spPr>
          <a:xfrm flipH="1">
            <a:off x="203200" y="965835"/>
            <a:ext cx="5664200" cy="1913255"/>
          </a:xfrm>
          <a:custGeom>
            <a:avLst/>
            <a:gdLst>
              <a:gd name="adj" fmla="val 15604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54" h="3672">
                <a:moveTo>
                  <a:pt x="1171" y="0"/>
                </a:moveTo>
                <a:lnTo>
                  <a:pt x="7183" y="0"/>
                </a:lnTo>
                <a:cubicBezTo>
                  <a:pt x="7830" y="0"/>
                  <a:pt x="8354" y="524"/>
                  <a:pt x="8354" y="1171"/>
                </a:cubicBezTo>
                <a:lnTo>
                  <a:pt x="8354" y="3672"/>
                </a:lnTo>
                <a:lnTo>
                  <a:pt x="1934" y="3672"/>
                </a:lnTo>
                <a:lnTo>
                  <a:pt x="1934" y="3650"/>
                </a:lnTo>
                <a:cubicBezTo>
                  <a:pt x="1884" y="2534"/>
                  <a:pt x="1073" y="1615"/>
                  <a:pt x="5" y="1397"/>
                </a:cubicBezTo>
                <a:lnTo>
                  <a:pt x="0" y="1396"/>
                </a:lnTo>
                <a:lnTo>
                  <a:pt x="0" y="1171"/>
                </a:lnTo>
                <a:cubicBezTo>
                  <a:pt x="0" y="524"/>
                  <a:pt x="524" y="0"/>
                  <a:pt x="1171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10000"/>
                </a:schemeClr>
              </a:gs>
              <a:gs pos="100000">
                <a:schemeClr val="lt1">
                  <a:alpha val="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1"/>
            </a:gra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90170" rIns="1764030" numCol="1" spcCol="0" rtlCol="0" fromWordArt="0" anchor="ctr" anchorCtr="1" forceAA="0" compatLnSpc="1">
            <a:noAutofit/>
          </a:bodyPr>
          <a:lstStyle/>
          <a:p>
            <a:pPr lvl="0" algn="just">
              <a:lnSpc>
                <a:spcPct val="150000"/>
              </a:lnSpc>
              <a:buClrTx/>
              <a:buSzTx/>
              <a:buFontTx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在较短时间内迅速</a:t>
            </a:r>
            <a:r>
              <a:rPr lang="zh-CN" altLang="en-US" sz="1600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消除底泥厌氧上浮和水体黑臭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。通过机械、气、液等多种方式产生湍流扰动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,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有效改善泥水厌氧状态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,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并洗脱分离移除底泥中过多的有机质、氮、磷等。</a:t>
            </a:r>
          </a:p>
        </p:txBody>
      </p:sp>
      <p:sp>
        <p:nvSpPr>
          <p:cNvPr id="82" name="对象11"/>
          <p:cNvSpPr/>
          <p:nvPr>
            <p:custDataLst>
              <p:tags r:id="rId3"/>
            </p:custDataLst>
          </p:nvPr>
        </p:nvSpPr>
        <p:spPr>
          <a:xfrm>
            <a:off x="5198185" y="2337802"/>
            <a:ext cx="1507837" cy="1507837"/>
          </a:xfrm>
          <a:custGeom>
            <a:avLst/>
            <a:gdLst/>
            <a:ahLst/>
            <a:cxnLst/>
            <a:rect l="l" t="t" r="r" b="b"/>
            <a:pathLst>
              <a:path w="1709928" h="1709928">
                <a:moveTo>
                  <a:pt x="822960" y="0"/>
                </a:moveTo>
                <a:cubicBezTo>
                  <a:pt x="832104" y="0"/>
                  <a:pt x="841248" y="0"/>
                  <a:pt x="859536" y="0"/>
                </a:cubicBezTo>
                <a:cubicBezTo>
                  <a:pt x="868680" y="0"/>
                  <a:pt x="877824" y="0"/>
                  <a:pt x="886968" y="0"/>
                </a:cubicBezTo>
                <a:lnTo>
                  <a:pt x="886968" y="9144"/>
                </a:lnTo>
                <a:cubicBezTo>
                  <a:pt x="877824" y="9144"/>
                  <a:pt x="868680" y="9144"/>
                  <a:pt x="859536" y="9144"/>
                </a:cubicBezTo>
                <a:cubicBezTo>
                  <a:pt x="841248" y="9144"/>
                  <a:pt x="832104" y="9144"/>
                  <a:pt x="822960" y="9144"/>
                </a:cubicBezTo>
                <a:lnTo>
                  <a:pt x="822960" y="0"/>
                </a:lnTo>
                <a:moveTo>
                  <a:pt x="685800" y="18288"/>
                </a:moveTo>
                <a:cubicBezTo>
                  <a:pt x="713232" y="9144"/>
                  <a:pt x="731520" y="9144"/>
                  <a:pt x="758952" y="9144"/>
                </a:cubicBezTo>
                <a:lnTo>
                  <a:pt x="758952" y="18288"/>
                </a:lnTo>
                <a:cubicBezTo>
                  <a:pt x="731520" y="18288"/>
                  <a:pt x="713232" y="27432"/>
                  <a:pt x="694944" y="27432"/>
                </a:cubicBezTo>
                <a:lnTo>
                  <a:pt x="685800" y="18288"/>
                </a:lnTo>
                <a:moveTo>
                  <a:pt x="960120" y="9144"/>
                </a:moveTo>
                <a:cubicBezTo>
                  <a:pt x="978408" y="9144"/>
                  <a:pt x="1005840" y="9144"/>
                  <a:pt x="1024128" y="18288"/>
                </a:cubicBezTo>
                <a:lnTo>
                  <a:pt x="1024128" y="27432"/>
                </a:lnTo>
                <a:cubicBezTo>
                  <a:pt x="996696" y="27432"/>
                  <a:pt x="978408" y="18288"/>
                  <a:pt x="960120" y="18288"/>
                </a:cubicBezTo>
                <a:lnTo>
                  <a:pt x="960120" y="9144"/>
                </a:lnTo>
                <a:moveTo>
                  <a:pt x="557784" y="54864"/>
                </a:moveTo>
                <a:cubicBezTo>
                  <a:pt x="585216" y="45720"/>
                  <a:pt x="603504" y="36576"/>
                  <a:pt x="621792" y="27432"/>
                </a:cubicBezTo>
                <a:lnTo>
                  <a:pt x="630936" y="45720"/>
                </a:lnTo>
                <a:cubicBezTo>
                  <a:pt x="603504" y="45720"/>
                  <a:pt x="585216" y="54864"/>
                  <a:pt x="566928" y="64008"/>
                </a:cubicBezTo>
                <a:lnTo>
                  <a:pt x="557784" y="54864"/>
                </a:lnTo>
                <a:moveTo>
                  <a:pt x="1088136" y="27432"/>
                </a:moveTo>
                <a:cubicBezTo>
                  <a:pt x="1106424" y="36576"/>
                  <a:pt x="1133856" y="45720"/>
                  <a:pt x="1152144" y="54864"/>
                </a:cubicBezTo>
                <a:lnTo>
                  <a:pt x="1152144" y="64008"/>
                </a:lnTo>
                <a:cubicBezTo>
                  <a:pt x="1124712" y="54864"/>
                  <a:pt x="1106424" y="45720"/>
                  <a:pt x="1088136" y="45720"/>
                </a:cubicBezTo>
                <a:lnTo>
                  <a:pt x="1088136" y="27432"/>
                </a:lnTo>
                <a:moveTo>
                  <a:pt x="1216152" y="82296"/>
                </a:moveTo>
                <a:cubicBezTo>
                  <a:pt x="1234440" y="91440"/>
                  <a:pt x="1252728" y="100584"/>
                  <a:pt x="1271016" y="109728"/>
                </a:cubicBezTo>
                <a:lnTo>
                  <a:pt x="1271016" y="118872"/>
                </a:lnTo>
                <a:cubicBezTo>
                  <a:pt x="1252728" y="109728"/>
                  <a:pt x="1234440" y="100584"/>
                  <a:pt x="1207008" y="91440"/>
                </a:cubicBezTo>
                <a:lnTo>
                  <a:pt x="1216152" y="82296"/>
                </a:lnTo>
                <a:moveTo>
                  <a:pt x="438912" y="109728"/>
                </a:moveTo>
                <a:cubicBezTo>
                  <a:pt x="457200" y="100584"/>
                  <a:pt x="475488" y="91440"/>
                  <a:pt x="493776" y="82296"/>
                </a:cubicBezTo>
                <a:lnTo>
                  <a:pt x="502920" y="91440"/>
                </a:lnTo>
                <a:cubicBezTo>
                  <a:pt x="484632" y="100584"/>
                  <a:pt x="466344" y="109728"/>
                  <a:pt x="448056" y="118872"/>
                </a:cubicBezTo>
                <a:lnTo>
                  <a:pt x="438912" y="109728"/>
                </a:lnTo>
                <a:moveTo>
                  <a:pt x="1335024" y="146304"/>
                </a:moveTo>
                <a:cubicBezTo>
                  <a:pt x="1353312" y="155448"/>
                  <a:pt x="1371600" y="173736"/>
                  <a:pt x="1389888" y="182880"/>
                </a:cubicBezTo>
                <a:lnTo>
                  <a:pt x="1380744" y="192024"/>
                </a:lnTo>
                <a:cubicBezTo>
                  <a:pt x="1362456" y="182880"/>
                  <a:pt x="1344168" y="164592"/>
                  <a:pt x="1325880" y="155448"/>
                </a:cubicBezTo>
                <a:lnTo>
                  <a:pt x="1335024" y="146304"/>
                </a:lnTo>
                <a:moveTo>
                  <a:pt x="329184" y="182880"/>
                </a:moveTo>
                <a:cubicBezTo>
                  <a:pt x="347472" y="173736"/>
                  <a:pt x="365760" y="155448"/>
                  <a:pt x="384048" y="146304"/>
                </a:cubicBezTo>
                <a:lnTo>
                  <a:pt x="384048" y="155448"/>
                </a:lnTo>
                <a:cubicBezTo>
                  <a:pt x="365760" y="164592"/>
                  <a:pt x="347472" y="182880"/>
                  <a:pt x="329184" y="192024"/>
                </a:cubicBezTo>
                <a:lnTo>
                  <a:pt x="329184" y="182880"/>
                </a:lnTo>
                <a:moveTo>
                  <a:pt x="1435608" y="228600"/>
                </a:moveTo>
                <a:cubicBezTo>
                  <a:pt x="1453896" y="246888"/>
                  <a:pt x="1472184" y="256032"/>
                  <a:pt x="1481328" y="274320"/>
                </a:cubicBezTo>
                <a:lnTo>
                  <a:pt x="1481328" y="283464"/>
                </a:lnTo>
                <a:cubicBezTo>
                  <a:pt x="1463040" y="265176"/>
                  <a:pt x="1444752" y="246888"/>
                  <a:pt x="1426464" y="237744"/>
                </a:cubicBezTo>
                <a:lnTo>
                  <a:pt x="1435608" y="228600"/>
                </a:lnTo>
                <a:moveTo>
                  <a:pt x="228600" y="274320"/>
                </a:moveTo>
                <a:cubicBezTo>
                  <a:pt x="246888" y="256032"/>
                  <a:pt x="256032" y="246888"/>
                  <a:pt x="274320" y="228600"/>
                </a:cubicBezTo>
                <a:lnTo>
                  <a:pt x="283464" y="237744"/>
                </a:lnTo>
                <a:cubicBezTo>
                  <a:pt x="265176" y="246888"/>
                  <a:pt x="246888" y="265176"/>
                  <a:pt x="237744" y="283464"/>
                </a:cubicBezTo>
                <a:lnTo>
                  <a:pt x="228600" y="274320"/>
                </a:lnTo>
                <a:moveTo>
                  <a:pt x="1527048" y="329184"/>
                </a:moveTo>
                <a:cubicBezTo>
                  <a:pt x="1545336" y="347472"/>
                  <a:pt x="1554480" y="365760"/>
                  <a:pt x="1572768" y="384048"/>
                </a:cubicBezTo>
                <a:lnTo>
                  <a:pt x="1563624" y="384048"/>
                </a:lnTo>
                <a:cubicBezTo>
                  <a:pt x="1545336" y="365760"/>
                  <a:pt x="1536192" y="347472"/>
                  <a:pt x="1517904" y="329184"/>
                </a:cubicBezTo>
                <a:lnTo>
                  <a:pt x="1527048" y="329184"/>
                </a:lnTo>
                <a:moveTo>
                  <a:pt x="146304" y="384048"/>
                </a:moveTo>
                <a:cubicBezTo>
                  <a:pt x="155448" y="365760"/>
                  <a:pt x="173736" y="347472"/>
                  <a:pt x="182880" y="329184"/>
                </a:cubicBezTo>
                <a:lnTo>
                  <a:pt x="192024" y="329184"/>
                </a:lnTo>
                <a:cubicBezTo>
                  <a:pt x="182880" y="347472"/>
                  <a:pt x="164592" y="365760"/>
                  <a:pt x="155448" y="384048"/>
                </a:cubicBezTo>
                <a:lnTo>
                  <a:pt x="146304" y="384048"/>
                </a:lnTo>
                <a:moveTo>
                  <a:pt x="1600200" y="438912"/>
                </a:moveTo>
                <a:cubicBezTo>
                  <a:pt x="1618488" y="457200"/>
                  <a:pt x="1627632" y="475488"/>
                  <a:pt x="1636776" y="493776"/>
                </a:cubicBezTo>
                <a:lnTo>
                  <a:pt x="1627632" y="502920"/>
                </a:lnTo>
                <a:cubicBezTo>
                  <a:pt x="1618488" y="484632"/>
                  <a:pt x="1609344" y="466344"/>
                  <a:pt x="1591056" y="438912"/>
                </a:cubicBezTo>
                <a:lnTo>
                  <a:pt x="1600200" y="438912"/>
                </a:lnTo>
                <a:moveTo>
                  <a:pt x="82296" y="493776"/>
                </a:moveTo>
                <a:cubicBezTo>
                  <a:pt x="91440" y="475488"/>
                  <a:pt x="100584" y="457200"/>
                  <a:pt x="109728" y="438912"/>
                </a:cubicBezTo>
                <a:lnTo>
                  <a:pt x="118872" y="438912"/>
                </a:lnTo>
                <a:cubicBezTo>
                  <a:pt x="109728" y="466344"/>
                  <a:pt x="100584" y="484632"/>
                  <a:pt x="91440" y="502920"/>
                </a:cubicBezTo>
                <a:lnTo>
                  <a:pt x="82296" y="493776"/>
                </a:lnTo>
                <a:moveTo>
                  <a:pt x="1664208" y="557784"/>
                </a:moveTo>
                <a:cubicBezTo>
                  <a:pt x="1664208" y="576072"/>
                  <a:pt x="1673352" y="603504"/>
                  <a:pt x="1682496" y="621792"/>
                </a:cubicBezTo>
                <a:lnTo>
                  <a:pt x="1673352" y="621792"/>
                </a:lnTo>
                <a:cubicBezTo>
                  <a:pt x="1664208" y="603504"/>
                  <a:pt x="1655064" y="585216"/>
                  <a:pt x="1645920" y="566928"/>
                </a:cubicBezTo>
                <a:lnTo>
                  <a:pt x="1664208" y="557784"/>
                </a:lnTo>
                <a:moveTo>
                  <a:pt x="27432" y="621792"/>
                </a:moveTo>
                <a:cubicBezTo>
                  <a:pt x="36576" y="603504"/>
                  <a:pt x="45720" y="576072"/>
                  <a:pt x="54864" y="557784"/>
                </a:cubicBezTo>
                <a:lnTo>
                  <a:pt x="64008" y="566928"/>
                </a:lnTo>
                <a:cubicBezTo>
                  <a:pt x="54864" y="585216"/>
                  <a:pt x="45720" y="603504"/>
                  <a:pt x="45720" y="621792"/>
                </a:cubicBezTo>
                <a:lnTo>
                  <a:pt x="27432" y="621792"/>
                </a:lnTo>
                <a:moveTo>
                  <a:pt x="1700784" y="685800"/>
                </a:moveTo>
                <a:cubicBezTo>
                  <a:pt x="1700784" y="713232"/>
                  <a:pt x="1700784" y="731520"/>
                  <a:pt x="1709928" y="758952"/>
                </a:cubicBezTo>
                <a:lnTo>
                  <a:pt x="1691640" y="758952"/>
                </a:lnTo>
                <a:cubicBezTo>
                  <a:pt x="1691640" y="731520"/>
                  <a:pt x="1691640" y="713232"/>
                  <a:pt x="1682496" y="694944"/>
                </a:cubicBezTo>
                <a:lnTo>
                  <a:pt x="1700784" y="685800"/>
                </a:lnTo>
                <a:moveTo>
                  <a:pt x="9144" y="758952"/>
                </a:moveTo>
                <a:cubicBezTo>
                  <a:pt x="9144" y="731520"/>
                  <a:pt x="9144" y="713232"/>
                  <a:pt x="18288" y="685800"/>
                </a:cubicBezTo>
                <a:lnTo>
                  <a:pt x="27432" y="694944"/>
                </a:lnTo>
                <a:cubicBezTo>
                  <a:pt x="27432" y="713232"/>
                  <a:pt x="18288" y="731520"/>
                  <a:pt x="18288" y="758952"/>
                </a:cubicBezTo>
                <a:lnTo>
                  <a:pt x="9144" y="758952"/>
                </a:lnTo>
                <a:moveTo>
                  <a:pt x="1709928" y="822960"/>
                </a:moveTo>
                <a:cubicBezTo>
                  <a:pt x="1709928" y="832104"/>
                  <a:pt x="1709928" y="841248"/>
                  <a:pt x="1709928" y="859536"/>
                </a:cubicBezTo>
                <a:cubicBezTo>
                  <a:pt x="1709928" y="868680"/>
                  <a:pt x="1709928" y="877824"/>
                  <a:pt x="1709928" y="886968"/>
                </a:cubicBezTo>
                <a:lnTo>
                  <a:pt x="1700784" y="886968"/>
                </a:lnTo>
                <a:cubicBezTo>
                  <a:pt x="1700784" y="877824"/>
                  <a:pt x="1700784" y="868680"/>
                  <a:pt x="1700784" y="859536"/>
                </a:cubicBezTo>
                <a:cubicBezTo>
                  <a:pt x="1700784" y="841248"/>
                  <a:pt x="1700784" y="832104"/>
                  <a:pt x="1700784" y="822960"/>
                </a:cubicBezTo>
                <a:lnTo>
                  <a:pt x="1709928" y="822960"/>
                </a:lnTo>
                <a:moveTo>
                  <a:pt x="0" y="859536"/>
                </a:moveTo>
                <a:cubicBezTo>
                  <a:pt x="0" y="841248"/>
                  <a:pt x="0" y="832104"/>
                  <a:pt x="0" y="822960"/>
                </a:cubicBezTo>
                <a:lnTo>
                  <a:pt x="9144" y="822960"/>
                </a:lnTo>
                <a:cubicBezTo>
                  <a:pt x="9144" y="832104"/>
                  <a:pt x="9144" y="841248"/>
                  <a:pt x="9144" y="859536"/>
                </a:cubicBezTo>
                <a:cubicBezTo>
                  <a:pt x="9144" y="868680"/>
                  <a:pt x="9144" y="877824"/>
                  <a:pt x="9144" y="886968"/>
                </a:cubicBezTo>
                <a:lnTo>
                  <a:pt x="0" y="886968"/>
                </a:lnTo>
                <a:cubicBezTo>
                  <a:pt x="0" y="877824"/>
                  <a:pt x="0" y="868680"/>
                  <a:pt x="0" y="859536"/>
                </a:cubicBezTo>
                <a:moveTo>
                  <a:pt x="1709928" y="960120"/>
                </a:moveTo>
                <a:cubicBezTo>
                  <a:pt x="1700784" y="978408"/>
                  <a:pt x="1700784" y="996696"/>
                  <a:pt x="1700784" y="1024128"/>
                </a:cubicBezTo>
                <a:lnTo>
                  <a:pt x="1682496" y="1024128"/>
                </a:lnTo>
                <a:cubicBezTo>
                  <a:pt x="1691640" y="996696"/>
                  <a:pt x="1691640" y="978408"/>
                  <a:pt x="1691640" y="950976"/>
                </a:cubicBezTo>
                <a:lnTo>
                  <a:pt x="1709928" y="960120"/>
                </a:lnTo>
                <a:moveTo>
                  <a:pt x="18288" y="1024128"/>
                </a:moveTo>
                <a:cubicBezTo>
                  <a:pt x="9144" y="996696"/>
                  <a:pt x="9144" y="978408"/>
                  <a:pt x="9144" y="960120"/>
                </a:cubicBezTo>
                <a:lnTo>
                  <a:pt x="18288" y="950976"/>
                </a:lnTo>
                <a:cubicBezTo>
                  <a:pt x="18288" y="978408"/>
                  <a:pt x="27432" y="996696"/>
                  <a:pt x="27432" y="1024128"/>
                </a:cubicBezTo>
                <a:lnTo>
                  <a:pt x="18288" y="1024128"/>
                </a:lnTo>
                <a:moveTo>
                  <a:pt x="1682496" y="1088136"/>
                </a:moveTo>
                <a:cubicBezTo>
                  <a:pt x="1673352" y="1106424"/>
                  <a:pt x="1664208" y="1133856"/>
                  <a:pt x="1664208" y="1152144"/>
                </a:cubicBezTo>
                <a:lnTo>
                  <a:pt x="1645920" y="1152144"/>
                </a:lnTo>
                <a:cubicBezTo>
                  <a:pt x="1655064" y="1124712"/>
                  <a:pt x="1664208" y="1106424"/>
                  <a:pt x="1673352" y="1088136"/>
                </a:cubicBezTo>
                <a:lnTo>
                  <a:pt x="1682496" y="1088136"/>
                </a:lnTo>
                <a:moveTo>
                  <a:pt x="54864" y="1152144"/>
                </a:moveTo>
                <a:cubicBezTo>
                  <a:pt x="45720" y="1133856"/>
                  <a:pt x="36576" y="1106424"/>
                  <a:pt x="27432" y="1088136"/>
                </a:cubicBezTo>
                <a:lnTo>
                  <a:pt x="45720" y="1088136"/>
                </a:lnTo>
                <a:cubicBezTo>
                  <a:pt x="45720" y="1106424"/>
                  <a:pt x="54864" y="1124712"/>
                  <a:pt x="64008" y="1152144"/>
                </a:cubicBezTo>
                <a:lnTo>
                  <a:pt x="54864" y="1152144"/>
                </a:lnTo>
                <a:moveTo>
                  <a:pt x="1636776" y="1216152"/>
                </a:moveTo>
                <a:cubicBezTo>
                  <a:pt x="1627632" y="1234440"/>
                  <a:pt x="1618488" y="1252728"/>
                  <a:pt x="1600200" y="1271016"/>
                </a:cubicBezTo>
                <a:lnTo>
                  <a:pt x="1591056" y="1271016"/>
                </a:lnTo>
                <a:cubicBezTo>
                  <a:pt x="1609344" y="1252728"/>
                  <a:pt x="1618488" y="1225296"/>
                  <a:pt x="1627632" y="1207008"/>
                </a:cubicBezTo>
                <a:lnTo>
                  <a:pt x="1636776" y="1216152"/>
                </a:lnTo>
                <a:moveTo>
                  <a:pt x="109728" y="1271016"/>
                </a:moveTo>
                <a:cubicBezTo>
                  <a:pt x="100584" y="1252728"/>
                  <a:pt x="91440" y="1234440"/>
                  <a:pt x="82296" y="1216152"/>
                </a:cubicBezTo>
                <a:lnTo>
                  <a:pt x="91440" y="1207008"/>
                </a:lnTo>
                <a:cubicBezTo>
                  <a:pt x="100584" y="1225296"/>
                  <a:pt x="109728" y="1252728"/>
                  <a:pt x="118872" y="1271016"/>
                </a:cubicBezTo>
                <a:lnTo>
                  <a:pt x="109728" y="1271016"/>
                </a:lnTo>
                <a:moveTo>
                  <a:pt x="1572768" y="1335024"/>
                </a:moveTo>
                <a:cubicBezTo>
                  <a:pt x="1554480" y="1353312"/>
                  <a:pt x="1545336" y="1371600"/>
                  <a:pt x="1527048" y="1389888"/>
                </a:cubicBezTo>
                <a:lnTo>
                  <a:pt x="1517904" y="1380744"/>
                </a:lnTo>
                <a:cubicBezTo>
                  <a:pt x="1536192" y="1362456"/>
                  <a:pt x="1545336" y="1344168"/>
                  <a:pt x="1563624" y="1325880"/>
                </a:cubicBezTo>
                <a:lnTo>
                  <a:pt x="1572768" y="1335024"/>
                </a:lnTo>
                <a:moveTo>
                  <a:pt x="182880" y="1389888"/>
                </a:moveTo>
                <a:cubicBezTo>
                  <a:pt x="173736" y="1371600"/>
                  <a:pt x="155448" y="1353312"/>
                  <a:pt x="146304" y="1335024"/>
                </a:cubicBezTo>
                <a:lnTo>
                  <a:pt x="155448" y="1325880"/>
                </a:lnTo>
                <a:cubicBezTo>
                  <a:pt x="164592" y="1344168"/>
                  <a:pt x="182880" y="1362456"/>
                  <a:pt x="192024" y="1380744"/>
                </a:cubicBezTo>
                <a:lnTo>
                  <a:pt x="182880" y="1389888"/>
                </a:lnTo>
                <a:moveTo>
                  <a:pt x="1481328" y="1435608"/>
                </a:moveTo>
                <a:cubicBezTo>
                  <a:pt x="1472184" y="1453896"/>
                  <a:pt x="1453896" y="1472184"/>
                  <a:pt x="1435608" y="1481328"/>
                </a:cubicBezTo>
                <a:lnTo>
                  <a:pt x="1426464" y="1472184"/>
                </a:lnTo>
                <a:cubicBezTo>
                  <a:pt x="1444752" y="1463040"/>
                  <a:pt x="1463040" y="1444752"/>
                  <a:pt x="1481328" y="1426464"/>
                </a:cubicBezTo>
                <a:lnTo>
                  <a:pt x="1481328" y="1435608"/>
                </a:lnTo>
                <a:moveTo>
                  <a:pt x="274320" y="1481328"/>
                </a:moveTo>
                <a:cubicBezTo>
                  <a:pt x="256032" y="1472184"/>
                  <a:pt x="246888" y="1453896"/>
                  <a:pt x="228600" y="1435608"/>
                </a:cubicBezTo>
                <a:lnTo>
                  <a:pt x="237744" y="1426464"/>
                </a:lnTo>
                <a:cubicBezTo>
                  <a:pt x="246888" y="1444752"/>
                  <a:pt x="265176" y="1463040"/>
                  <a:pt x="283464" y="1472184"/>
                </a:cubicBezTo>
                <a:lnTo>
                  <a:pt x="274320" y="1481328"/>
                </a:lnTo>
                <a:moveTo>
                  <a:pt x="1389888" y="1527048"/>
                </a:moveTo>
                <a:cubicBezTo>
                  <a:pt x="1371600" y="1545336"/>
                  <a:pt x="1353312" y="1554480"/>
                  <a:pt x="1335024" y="1563624"/>
                </a:cubicBezTo>
                <a:lnTo>
                  <a:pt x="1325880" y="1554480"/>
                </a:lnTo>
                <a:cubicBezTo>
                  <a:pt x="1344168" y="1545336"/>
                  <a:pt x="1362456" y="1536192"/>
                  <a:pt x="1380744" y="1517904"/>
                </a:cubicBezTo>
                <a:lnTo>
                  <a:pt x="1389888" y="1527048"/>
                </a:lnTo>
                <a:moveTo>
                  <a:pt x="384048" y="1563624"/>
                </a:moveTo>
                <a:cubicBezTo>
                  <a:pt x="365760" y="1554480"/>
                  <a:pt x="347472" y="1545336"/>
                  <a:pt x="329184" y="1527048"/>
                </a:cubicBezTo>
                <a:lnTo>
                  <a:pt x="329184" y="1517904"/>
                </a:lnTo>
                <a:cubicBezTo>
                  <a:pt x="347472" y="1536192"/>
                  <a:pt x="365760" y="1545336"/>
                  <a:pt x="384048" y="1554480"/>
                </a:cubicBezTo>
                <a:lnTo>
                  <a:pt x="384048" y="1563624"/>
                </a:lnTo>
                <a:moveTo>
                  <a:pt x="493776" y="1636776"/>
                </a:moveTo>
                <a:cubicBezTo>
                  <a:pt x="475488" y="1627632"/>
                  <a:pt x="457200" y="1609344"/>
                  <a:pt x="438912" y="1600200"/>
                </a:cubicBezTo>
                <a:lnTo>
                  <a:pt x="448056" y="1591056"/>
                </a:lnTo>
                <a:cubicBezTo>
                  <a:pt x="466344" y="1600200"/>
                  <a:pt x="484632" y="1609344"/>
                  <a:pt x="502920" y="1618488"/>
                </a:cubicBezTo>
                <a:lnTo>
                  <a:pt x="493776" y="1636776"/>
                </a:lnTo>
                <a:moveTo>
                  <a:pt x="1271016" y="1600200"/>
                </a:moveTo>
                <a:cubicBezTo>
                  <a:pt x="1252728" y="1609344"/>
                  <a:pt x="1234440" y="1627632"/>
                  <a:pt x="1216152" y="1636776"/>
                </a:cubicBezTo>
                <a:lnTo>
                  <a:pt x="1207008" y="1618488"/>
                </a:lnTo>
                <a:cubicBezTo>
                  <a:pt x="1234440" y="1609344"/>
                  <a:pt x="1252728" y="1600200"/>
                  <a:pt x="1271016" y="1591056"/>
                </a:cubicBezTo>
                <a:lnTo>
                  <a:pt x="1271016" y="1600200"/>
                </a:lnTo>
                <a:moveTo>
                  <a:pt x="621792" y="1682496"/>
                </a:moveTo>
                <a:cubicBezTo>
                  <a:pt x="603504" y="1673352"/>
                  <a:pt x="585216" y="1664208"/>
                  <a:pt x="557784" y="1655064"/>
                </a:cubicBezTo>
                <a:lnTo>
                  <a:pt x="566928" y="1645920"/>
                </a:lnTo>
                <a:cubicBezTo>
                  <a:pt x="585216" y="1655064"/>
                  <a:pt x="603504" y="1664208"/>
                  <a:pt x="630936" y="1664208"/>
                </a:cubicBezTo>
                <a:lnTo>
                  <a:pt x="621792" y="1682496"/>
                </a:lnTo>
                <a:moveTo>
                  <a:pt x="1152144" y="1655064"/>
                </a:moveTo>
                <a:cubicBezTo>
                  <a:pt x="1133856" y="1664208"/>
                  <a:pt x="1106424" y="1673352"/>
                  <a:pt x="1088136" y="1682496"/>
                </a:cubicBezTo>
                <a:lnTo>
                  <a:pt x="1088136" y="1664208"/>
                </a:lnTo>
                <a:cubicBezTo>
                  <a:pt x="1106424" y="1664208"/>
                  <a:pt x="1124712" y="1655064"/>
                  <a:pt x="1152144" y="1645920"/>
                </a:cubicBezTo>
                <a:lnTo>
                  <a:pt x="1152144" y="1655064"/>
                </a:lnTo>
                <a:moveTo>
                  <a:pt x="758952" y="1709928"/>
                </a:moveTo>
                <a:cubicBezTo>
                  <a:pt x="731520" y="1700784"/>
                  <a:pt x="713232" y="1700784"/>
                  <a:pt x="685800" y="1691640"/>
                </a:cubicBezTo>
                <a:lnTo>
                  <a:pt x="694944" y="1682496"/>
                </a:lnTo>
                <a:cubicBezTo>
                  <a:pt x="713232" y="1691640"/>
                  <a:pt x="731520" y="1691640"/>
                  <a:pt x="758952" y="1691640"/>
                </a:cubicBezTo>
                <a:lnTo>
                  <a:pt x="758952" y="1709928"/>
                </a:lnTo>
                <a:moveTo>
                  <a:pt x="1024128" y="1691640"/>
                </a:moveTo>
                <a:cubicBezTo>
                  <a:pt x="1005840" y="1700784"/>
                  <a:pt x="978408" y="1700784"/>
                  <a:pt x="960120" y="1709928"/>
                </a:cubicBezTo>
                <a:lnTo>
                  <a:pt x="960120" y="1691640"/>
                </a:lnTo>
                <a:cubicBezTo>
                  <a:pt x="978408" y="1691640"/>
                  <a:pt x="996696" y="1691640"/>
                  <a:pt x="1024128" y="1682496"/>
                </a:cubicBezTo>
                <a:lnTo>
                  <a:pt x="1024128" y="1691640"/>
                </a:lnTo>
                <a:moveTo>
                  <a:pt x="859536" y="1709928"/>
                </a:moveTo>
                <a:cubicBezTo>
                  <a:pt x="841248" y="1709928"/>
                  <a:pt x="832104" y="1709928"/>
                  <a:pt x="822960" y="1709928"/>
                </a:cubicBezTo>
                <a:lnTo>
                  <a:pt x="822960" y="1700784"/>
                </a:lnTo>
                <a:cubicBezTo>
                  <a:pt x="832104" y="1700784"/>
                  <a:pt x="841248" y="1700784"/>
                  <a:pt x="859536" y="1700784"/>
                </a:cubicBezTo>
                <a:cubicBezTo>
                  <a:pt x="868680" y="1700784"/>
                  <a:pt x="877824" y="1700784"/>
                  <a:pt x="886968" y="1700784"/>
                </a:cubicBezTo>
                <a:lnTo>
                  <a:pt x="886968" y="1709928"/>
                </a:lnTo>
                <a:cubicBezTo>
                  <a:pt x="877824" y="1709928"/>
                  <a:pt x="868680" y="1709928"/>
                  <a:pt x="859536" y="1709928"/>
                </a:cubicBezTo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3593688" scaled="0"/>
          </a:gradFill>
          <a:ln w="25400"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zh-CN" altLang="zh-CN" sz="2400" b="1" dirty="0">
                <a:solidFill>
                  <a:schemeClr val="tx1">
                    <a:lumMod val="100000"/>
                  </a:schemeClr>
                </a:solidFill>
                <a:latin typeface="+mn-ea"/>
                <a:cs typeface="+mn-ea"/>
                <a:sym typeface="+mn-ea"/>
              </a:rPr>
              <a:t>技术优势</a:t>
            </a:r>
          </a:p>
        </p:txBody>
      </p:sp>
      <p:sp>
        <p:nvSpPr>
          <p:cNvPr id="79" name="对象8"/>
          <p:cNvSpPr/>
          <p:nvPr>
            <p:custDataLst>
              <p:tags r:id="rId4"/>
            </p:custDataLst>
          </p:nvPr>
        </p:nvSpPr>
        <p:spPr>
          <a:xfrm>
            <a:off x="4698148" y="1794170"/>
            <a:ext cx="2507687" cy="2499623"/>
          </a:xfrm>
          <a:custGeom>
            <a:avLst/>
            <a:gdLst/>
            <a:ahLst/>
            <a:cxnLst/>
            <a:rect l="l" t="t" r="r" b="b"/>
            <a:pathLst>
              <a:path w="2843784" h="2834640">
                <a:moveTo>
                  <a:pt x="1417320" y="2834640"/>
                </a:moveTo>
                <a:cubicBezTo>
                  <a:pt x="2203704" y="2834640"/>
                  <a:pt x="2843784" y="2203704"/>
                  <a:pt x="2843784" y="1417320"/>
                </a:cubicBezTo>
                <a:cubicBezTo>
                  <a:pt x="2843784" y="630936"/>
                  <a:pt x="2203704" y="0"/>
                  <a:pt x="1417320" y="0"/>
                </a:cubicBezTo>
                <a:cubicBezTo>
                  <a:pt x="640080" y="0"/>
                  <a:pt x="0" y="630936"/>
                  <a:pt x="0" y="1417320"/>
                </a:cubicBezTo>
                <a:cubicBezTo>
                  <a:pt x="0" y="2203704"/>
                  <a:pt x="640080" y="2834640"/>
                  <a:pt x="1417320" y="2834640"/>
                </a:cubicBezTo>
                <a:moveTo>
                  <a:pt x="1417320" y="2459736"/>
                </a:moveTo>
                <a:cubicBezTo>
                  <a:pt x="1993392" y="2459736"/>
                  <a:pt x="2459736" y="1993392"/>
                  <a:pt x="2459736" y="1417320"/>
                </a:cubicBezTo>
                <a:cubicBezTo>
                  <a:pt x="2459736" y="841248"/>
                  <a:pt x="1993392" y="384048"/>
                  <a:pt x="1417320" y="384048"/>
                </a:cubicBezTo>
                <a:cubicBezTo>
                  <a:pt x="850392" y="384048"/>
                  <a:pt x="384048" y="841248"/>
                  <a:pt x="384048" y="1417320"/>
                </a:cubicBezTo>
                <a:cubicBezTo>
                  <a:pt x="384048" y="1993392"/>
                  <a:pt x="850392" y="2459736"/>
                  <a:pt x="1417320" y="2459736"/>
                </a:cubicBezTo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20000"/>
                </a:schemeClr>
              </a:gs>
            </a:gsLst>
            <a:lin ang="3593688" scaled="0"/>
          </a:gradFill>
          <a:ln w="25400"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0" name="对象9"/>
          <p:cNvSpPr/>
          <p:nvPr>
            <p:custDataLst>
              <p:tags r:id="rId5"/>
            </p:custDataLst>
          </p:nvPr>
        </p:nvSpPr>
        <p:spPr>
          <a:xfrm>
            <a:off x="4810698" y="1958080"/>
            <a:ext cx="2281914" cy="2281914"/>
          </a:xfrm>
          <a:custGeom>
            <a:avLst/>
            <a:gdLst/>
            <a:ahLst/>
            <a:cxnLst/>
            <a:rect l="l" t="t" r="r" b="b"/>
            <a:pathLst>
              <a:path w="2587752" h="2587752">
                <a:moveTo>
                  <a:pt x="1289304" y="2587752"/>
                </a:moveTo>
                <a:cubicBezTo>
                  <a:pt x="2011680" y="2587752"/>
                  <a:pt x="2587752" y="2002536"/>
                  <a:pt x="2587752" y="1289304"/>
                </a:cubicBezTo>
                <a:cubicBezTo>
                  <a:pt x="2587752" y="576072"/>
                  <a:pt x="2011680" y="0"/>
                  <a:pt x="1289304" y="0"/>
                </a:cubicBezTo>
                <a:cubicBezTo>
                  <a:pt x="576072" y="0"/>
                  <a:pt x="0" y="576072"/>
                  <a:pt x="0" y="1289304"/>
                </a:cubicBezTo>
                <a:cubicBezTo>
                  <a:pt x="0" y="2002536"/>
                  <a:pt x="576072" y="2587752"/>
                  <a:pt x="1289304" y="2587752"/>
                </a:cubicBezTo>
                <a:moveTo>
                  <a:pt x="1298448" y="2231136"/>
                </a:moveTo>
                <a:cubicBezTo>
                  <a:pt x="1819656" y="2231136"/>
                  <a:pt x="2240280" y="1810512"/>
                  <a:pt x="2240280" y="1289304"/>
                </a:cubicBezTo>
                <a:cubicBezTo>
                  <a:pt x="2240280" y="768096"/>
                  <a:pt x="1819656" y="347472"/>
                  <a:pt x="1298448" y="347472"/>
                </a:cubicBezTo>
                <a:cubicBezTo>
                  <a:pt x="777240" y="347472"/>
                  <a:pt x="347472" y="768096"/>
                  <a:pt x="347472" y="1289304"/>
                </a:cubicBezTo>
                <a:cubicBezTo>
                  <a:pt x="347472" y="1810512"/>
                  <a:pt x="777240" y="2231136"/>
                  <a:pt x="1298448" y="2231136"/>
                </a:cubicBezTo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3593688" scaled="0"/>
          </a:gradFill>
          <a:ln w="25400"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46" name="任意多边形 45"/>
          <p:cNvSpPr/>
          <p:nvPr>
            <p:custDataLst>
              <p:tags r:id="rId6"/>
            </p:custDataLst>
          </p:nvPr>
        </p:nvSpPr>
        <p:spPr>
          <a:xfrm>
            <a:off x="5982335" y="890270"/>
            <a:ext cx="6054090" cy="2064385"/>
          </a:xfrm>
          <a:custGeom>
            <a:avLst/>
            <a:gdLst>
              <a:gd name="adj" fmla="val 15604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54" h="3672">
                <a:moveTo>
                  <a:pt x="1171" y="0"/>
                </a:moveTo>
                <a:lnTo>
                  <a:pt x="7183" y="0"/>
                </a:lnTo>
                <a:cubicBezTo>
                  <a:pt x="7830" y="0"/>
                  <a:pt x="8354" y="524"/>
                  <a:pt x="8354" y="1171"/>
                </a:cubicBezTo>
                <a:lnTo>
                  <a:pt x="8354" y="3672"/>
                </a:lnTo>
                <a:lnTo>
                  <a:pt x="1934" y="3672"/>
                </a:lnTo>
                <a:lnTo>
                  <a:pt x="1934" y="3650"/>
                </a:lnTo>
                <a:cubicBezTo>
                  <a:pt x="1884" y="2534"/>
                  <a:pt x="1073" y="1615"/>
                  <a:pt x="5" y="1397"/>
                </a:cubicBezTo>
                <a:lnTo>
                  <a:pt x="0" y="1396"/>
                </a:lnTo>
                <a:lnTo>
                  <a:pt x="0" y="1171"/>
                </a:lnTo>
                <a:cubicBezTo>
                  <a:pt x="0" y="524"/>
                  <a:pt x="524" y="0"/>
                  <a:pt x="1171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10000"/>
                </a:schemeClr>
              </a:gs>
              <a:gs pos="100000">
                <a:schemeClr val="lt1">
                  <a:alpha val="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accent2">
                    <a:alpha val="50000"/>
                  </a:schemeClr>
                </a:gs>
              </a:gsLst>
              <a:lin ang="10800000" scaled="1"/>
            </a:gra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764030" rIns="90170" numCol="1" spcCol="0" rtlCol="0" fromWordArt="0" anchor="ctr" anchorCtr="1" forceAA="0" compatLnSpc="1">
            <a:noAutofit/>
          </a:bodyPr>
          <a:lstStyle/>
          <a:p>
            <a:pPr lvl="0" algn="just">
              <a:lnSpc>
                <a:spcPct val="150000"/>
              </a:lnSpc>
              <a:buClrTx/>
              <a:buSzTx/>
              <a:buFontTx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有效削减底泥有机质和泥水中的悬浮物。通过分散分离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-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梯度排布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-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上层移除，可有效</a:t>
            </a:r>
            <a:r>
              <a:rPr lang="zh-CN" altLang="en-US" sz="1600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削减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底泥中的</a:t>
            </a:r>
            <a:r>
              <a:rPr lang="zh-CN" altLang="en-US" sz="1600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有机胶体和无机细颗粒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悬浮组分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,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精准清除底泥细颗粒和水体再悬浮物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,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提升水体透明度。</a:t>
            </a:r>
          </a:p>
        </p:txBody>
      </p:sp>
      <p:sp>
        <p:nvSpPr>
          <p:cNvPr id="47" name="任意多边形 46"/>
          <p:cNvSpPr/>
          <p:nvPr>
            <p:custDataLst>
              <p:tags r:id="rId7"/>
            </p:custDataLst>
          </p:nvPr>
        </p:nvSpPr>
        <p:spPr>
          <a:xfrm>
            <a:off x="6181090" y="3127375"/>
            <a:ext cx="5935345" cy="2146935"/>
          </a:xfrm>
          <a:custGeom>
            <a:avLst/>
            <a:gdLst>
              <a:gd name="adj" fmla="val 15604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54" h="3642">
                <a:moveTo>
                  <a:pt x="1934" y="0"/>
                </a:moveTo>
                <a:lnTo>
                  <a:pt x="8354" y="0"/>
                </a:lnTo>
                <a:lnTo>
                  <a:pt x="8354" y="2471"/>
                </a:lnTo>
                <a:cubicBezTo>
                  <a:pt x="8354" y="3118"/>
                  <a:pt x="7830" y="3642"/>
                  <a:pt x="7183" y="3642"/>
                </a:cubicBezTo>
                <a:lnTo>
                  <a:pt x="1171" y="3642"/>
                </a:lnTo>
                <a:cubicBezTo>
                  <a:pt x="524" y="3642"/>
                  <a:pt x="0" y="3118"/>
                  <a:pt x="0" y="2471"/>
                </a:cubicBezTo>
                <a:lnTo>
                  <a:pt x="0" y="2261"/>
                </a:lnTo>
                <a:lnTo>
                  <a:pt x="5" y="2260"/>
                </a:lnTo>
                <a:cubicBezTo>
                  <a:pt x="1073" y="2042"/>
                  <a:pt x="1884" y="1123"/>
                  <a:pt x="1934" y="8"/>
                </a:cubicBezTo>
                <a:lnTo>
                  <a:pt x="1934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10000"/>
                </a:schemeClr>
              </a:gs>
              <a:gs pos="100000">
                <a:schemeClr val="lt1">
                  <a:alpha val="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accent2">
                    <a:alpha val="50000"/>
                  </a:schemeClr>
                </a:gs>
              </a:gsLst>
              <a:lin ang="10800000" scaled="1"/>
            </a:gra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764030" rIns="90170" numCol="1" spcCol="0" rtlCol="0" fromWordArt="0" anchor="ctr" anchorCtr="1" forceAA="0" compatLnSpc="1">
            <a:noAutofit/>
          </a:bodyPr>
          <a:lstStyle/>
          <a:p>
            <a:pPr lvl="0" algn="just">
              <a:lnSpc>
                <a:spcPct val="150000"/>
              </a:lnSpc>
              <a:buClrTx/>
              <a:buSzTx/>
              <a:buFontTx/>
            </a:pPr>
            <a:r>
              <a:rPr lang="zh-CN" altLang="en-US" sz="1600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保留天然种子库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,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改善底质退化现象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,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提升水体透明度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,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促进沉水植被自然萌发。</a:t>
            </a:r>
          </a:p>
          <a:p>
            <a:pPr lvl="0" algn="l">
              <a:lnSpc>
                <a:spcPct val="150000"/>
              </a:lnSpc>
              <a:buClrTx/>
              <a:buSzTx/>
              <a:buFontTx/>
            </a:pP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48" name="椭圆 47"/>
          <p:cNvSpPr/>
          <p:nvPr>
            <p:custDataLst>
              <p:tags r:id="rId8"/>
            </p:custDataLst>
          </p:nvPr>
        </p:nvSpPr>
        <p:spPr>
          <a:xfrm>
            <a:off x="6706235" y="1508125"/>
            <a:ext cx="848995" cy="450850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3594000" scaled="0"/>
          </a:gradFill>
          <a:effectLst>
            <a:outerShdw blurRad="254000" dist="50800" dir="5400000" sx="102000" sy="102000" algn="ctr" rotWithShape="0">
              <a:schemeClr val="accent2">
                <a:lumMod val="40000"/>
                <a:lumOff val="60000"/>
                <a:alpha val="40000"/>
              </a:schemeClr>
            </a:outerShdw>
          </a:effectLst>
        </p:spPr>
        <p:txBody>
          <a:bodyPr wrap="none" lIns="0" tIns="0" rIns="0" bIns="0" rtlCol="0" anchor="ctr">
            <a:norm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rgbClr val="FFFFFF"/>
                </a:solidFill>
                <a:latin typeface="+mn-ea"/>
                <a:ea typeface="微软雅黑" panose="020B0503020204020204" pitchFamily="34" charset="-122"/>
                <a:cs typeface="+mn-ea"/>
                <a:sym typeface="+mn-ea"/>
              </a:rPr>
              <a:t>高效</a:t>
            </a:r>
          </a:p>
        </p:txBody>
      </p:sp>
      <p:sp>
        <p:nvSpPr>
          <p:cNvPr id="49" name="椭圆 48"/>
          <p:cNvSpPr/>
          <p:nvPr>
            <p:custDataLst>
              <p:tags r:id="rId9"/>
            </p:custDataLst>
          </p:nvPr>
        </p:nvSpPr>
        <p:spPr>
          <a:xfrm>
            <a:off x="7009130" y="3845560"/>
            <a:ext cx="751840" cy="501015"/>
          </a:xfrm>
          <a:prstGeom prst="ellipse">
            <a:avLst/>
          </a:pr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3594000" scaled="0"/>
          </a:gradFill>
          <a:effectLst>
            <a:outerShdw blurRad="254000" dist="50800" dir="5400000" sx="102000" sy="102000" algn="ctr" rotWithShape="0">
              <a:schemeClr val="accent1">
                <a:lumMod val="40000"/>
                <a:lumOff val="60000"/>
                <a:alpha val="40000"/>
              </a:schemeClr>
            </a:outerShdw>
          </a:effectLst>
        </p:spPr>
        <p:txBody>
          <a:bodyPr wrap="none" lIns="0" tIns="0" rIns="0" bIns="0" rtlCol="0" anchor="ctr">
            <a:norm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rgbClr val="FFFFFF"/>
                </a:solidFill>
                <a:latin typeface="+mn-ea"/>
                <a:ea typeface="微软雅黑" panose="020B0503020204020204" pitchFamily="34" charset="-122"/>
                <a:cs typeface="+mn-ea"/>
                <a:sym typeface="+mn-ea"/>
              </a:rPr>
              <a:t>自然</a:t>
            </a:r>
          </a:p>
        </p:txBody>
      </p:sp>
      <p:sp>
        <p:nvSpPr>
          <p:cNvPr id="50" name="任意多边形 49"/>
          <p:cNvSpPr/>
          <p:nvPr>
            <p:custDataLst>
              <p:tags r:id="rId10"/>
            </p:custDataLst>
          </p:nvPr>
        </p:nvSpPr>
        <p:spPr>
          <a:xfrm flipH="1">
            <a:off x="203835" y="3030855"/>
            <a:ext cx="5488940" cy="2215515"/>
          </a:xfrm>
          <a:custGeom>
            <a:avLst/>
            <a:gdLst>
              <a:gd name="adj" fmla="val 15604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54" h="3642">
                <a:moveTo>
                  <a:pt x="1934" y="0"/>
                </a:moveTo>
                <a:lnTo>
                  <a:pt x="8354" y="0"/>
                </a:lnTo>
                <a:lnTo>
                  <a:pt x="8354" y="2471"/>
                </a:lnTo>
                <a:cubicBezTo>
                  <a:pt x="8354" y="3118"/>
                  <a:pt x="7830" y="3642"/>
                  <a:pt x="7183" y="3642"/>
                </a:cubicBezTo>
                <a:lnTo>
                  <a:pt x="1171" y="3642"/>
                </a:lnTo>
                <a:cubicBezTo>
                  <a:pt x="524" y="3642"/>
                  <a:pt x="0" y="3118"/>
                  <a:pt x="0" y="2471"/>
                </a:cubicBezTo>
                <a:lnTo>
                  <a:pt x="0" y="2261"/>
                </a:lnTo>
                <a:lnTo>
                  <a:pt x="5" y="2260"/>
                </a:lnTo>
                <a:cubicBezTo>
                  <a:pt x="1073" y="2042"/>
                  <a:pt x="1884" y="1123"/>
                  <a:pt x="1934" y="8"/>
                </a:cubicBezTo>
                <a:lnTo>
                  <a:pt x="1934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10000"/>
                </a:schemeClr>
              </a:gs>
              <a:gs pos="100000">
                <a:schemeClr val="lt1">
                  <a:alpha val="0"/>
                </a:schemeClr>
              </a:gs>
            </a:gsLst>
            <a:lin ang="0" scaled="0"/>
          </a:gradFill>
          <a:ln w="12700"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10800000" scaled="1"/>
            </a:gra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90170" rIns="1764030" numCol="1" spcCol="0" rtlCol="0" fromWordArt="0" anchor="ctr" anchorCtr="1" forceAA="0" compatLnSpc="1">
            <a:noAutofit/>
          </a:bodyPr>
          <a:lstStyle/>
          <a:p>
            <a:pPr lvl="0" algn="just">
              <a:lnSpc>
                <a:spcPct val="150000"/>
              </a:lnSpc>
              <a:buClrTx/>
              <a:buSzTx/>
              <a:buFontTx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着力构建稳定的泥水界面。通过改善底泥理化性状，</a:t>
            </a:r>
            <a:r>
              <a:rPr lang="zh-CN" altLang="en-US" sz="1600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构建稳定泥</a:t>
            </a:r>
            <a:r>
              <a:rPr lang="en-US" altLang="zh-CN" sz="1600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/</a:t>
            </a:r>
            <a:r>
              <a:rPr lang="zh-CN" altLang="en-US" sz="1600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水界面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,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促进沉水植物萌发、生长。</a:t>
            </a:r>
          </a:p>
        </p:txBody>
      </p:sp>
      <p:sp>
        <p:nvSpPr>
          <p:cNvPr id="51" name="椭圆 50"/>
          <p:cNvSpPr/>
          <p:nvPr>
            <p:custDataLst>
              <p:tags r:id="rId11"/>
            </p:custDataLst>
          </p:nvPr>
        </p:nvSpPr>
        <p:spPr>
          <a:xfrm>
            <a:off x="4090035" y="1793875"/>
            <a:ext cx="805180" cy="544195"/>
          </a:xfrm>
          <a:prstGeom prst="ellipse">
            <a:avLst/>
          </a:pr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3594000" scaled="0"/>
          </a:gradFill>
          <a:effectLst>
            <a:outerShdw blurRad="254000" dist="50800" dir="5400000" sx="102000" sy="102000" algn="ctr" rotWithShape="0">
              <a:schemeClr val="accent1">
                <a:lumMod val="40000"/>
                <a:lumOff val="60000"/>
                <a:alpha val="40000"/>
              </a:schemeClr>
            </a:outerShdw>
          </a:effectLst>
        </p:spPr>
        <p:txBody>
          <a:bodyPr wrap="none" lIns="0" tIns="0" rIns="0" bIns="0" rtlCol="0" anchor="ctr">
            <a:norm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rgbClr val="FFFFFF"/>
                </a:solidFill>
                <a:latin typeface="+mn-ea"/>
                <a:ea typeface="微软雅黑" panose="020B0503020204020204" pitchFamily="34" charset="-122"/>
                <a:cs typeface="+mn-ea"/>
                <a:sym typeface="+mn-ea"/>
              </a:rPr>
              <a:t>快速</a:t>
            </a:r>
          </a:p>
        </p:txBody>
      </p:sp>
      <p:sp>
        <p:nvSpPr>
          <p:cNvPr id="52" name="椭圆 51"/>
          <p:cNvSpPr/>
          <p:nvPr>
            <p:custDataLst>
              <p:tags r:id="rId12"/>
            </p:custDataLst>
          </p:nvPr>
        </p:nvSpPr>
        <p:spPr>
          <a:xfrm>
            <a:off x="3949065" y="3778885"/>
            <a:ext cx="861695" cy="567055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alpha val="100000"/>
                </a:schemeClr>
              </a:gs>
            </a:gsLst>
            <a:lin ang="3594000" scaled="0"/>
          </a:gradFill>
          <a:effectLst>
            <a:outerShdw blurRad="254000" dist="50800" dir="5400000" sx="102000" sy="102000" algn="ctr" rotWithShape="0">
              <a:schemeClr val="accent2">
                <a:lumMod val="40000"/>
                <a:lumOff val="60000"/>
                <a:alpha val="40000"/>
              </a:schemeClr>
            </a:outerShdw>
          </a:effectLst>
        </p:spPr>
        <p:txBody>
          <a:bodyPr wrap="none" lIns="0" tIns="0" rIns="0" bIns="0" rtlCol="0" anchor="ctr">
            <a:norm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>
                <a:solidFill>
                  <a:srgbClr val="FFFFFF"/>
                </a:solidFill>
                <a:latin typeface="+mn-ea"/>
                <a:ea typeface="微软雅黑" panose="020B0503020204020204" pitchFamily="34" charset="-122"/>
                <a:cs typeface="+mn-ea"/>
                <a:sym typeface="+mn-ea"/>
              </a:rPr>
              <a:t>稳定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5"/>
          <a:srcRect t="55674" b="7303"/>
          <a:stretch>
            <a:fillRect/>
          </a:stretch>
        </p:blipFill>
        <p:spPr>
          <a:xfrm>
            <a:off x="0" y="4688205"/>
            <a:ext cx="12192000" cy="2169795"/>
          </a:xfrm>
          <a:prstGeom prst="rect">
            <a:avLst/>
          </a:prstGeom>
        </p:spPr>
      </p:pic>
      <p:sp>
        <p:nvSpPr>
          <p:cNvPr id="15" name="五边形 14"/>
          <p:cNvSpPr/>
          <p:nvPr/>
        </p:nvSpPr>
        <p:spPr>
          <a:xfrm>
            <a:off x="0" y="0"/>
            <a:ext cx="3729260" cy="813775"/>
          </a:xfrm>
          <a:prstGeom prst="homePlate">
            <a:avLst>
              <a:gd name="adj" fmla="val 62842"/>
            </a:avLst>
          </a:prstGeom>
          <a:gradFill>
            <a:gsLst>
              <a:gs pos="0">
                <a:srgbClr val="0070C0"/>
              </a:gs>
              <a:gs pos="100000">
                <a:srgbClr val="005A9E"/>
              </a:gs>
            </a:gsLst>
            <a:lin ang="5400000" scaled="0"/>
          </a:gradFill>
          <a:ln>
            <a:noFill/>
          </a:ln>
          <a:effectLst>
            <a:outerShdw blurRad="1270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3"/>
          <p:cNvSpPr>
            <a:spLocks noChangeArrowheads="1"/>
          </p:cNvSpPr>
          <p:nvPr/>
        </p:nvSpPr>
        <p:spPr bwMode="auto">
          <a:xfrm>
            <a:off x="99844" y="191475"/>
            <a:ext cx="1731010" cy="459105"/>
          </a:xfrm>
          <a:prstGeom prst="rect">
            <a:avLst/>
          </a:prstGeom>
          <a:noFill/>
          <a:ln>
            <a:noFill/>
          </a:ln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indent="0" algn="l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 b="1" dirty="0">
                <a:solidFill>
                  <a:schemeClr val="bg1"/>
                </a:solidFill>
                <a:latin typeface="Franklin Gothic Medium" panose="020B0603020102020204" charset="0"/>
                <a:cs typeface="+mn-ea"/>
                <a:sym typeface="+mn-lt"/>
              </a:rPr>
              <a:t>4. </a:t>
            </a:r>
            <a:r>
              <a:rPr lang="zh-CN" altLang="en-US" sz="2400" b="1" dirty="0">
                <a:solidFill>
                  <a:schemeClr val="bg1"/>
                </a:solidFill>
                <a:latin typeface="Franklin Gothic Medium" panose="020B0603020102020204" charset="0"/>
                <a:cs typeface="+mn-ea"/>
                <a:sym typeface="+mn-lt"/>
              </a:rPr>
              <a:t>技术优势</a:t>
            </a:r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2"/>
          <p:cNvSpPr txBox="1"/>
          <p:nvPr>
            <p:custDataLst>
              <p:tags r:id="rId2"/>
            </p:custDataLst>
          </p:nvPr>
        </p:nvSpPr>
        <p:spPr>
          <a:xfrm>
            <a:off x="739140" y="563880"/>
            <a:ext cx="4152099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  <a:sym typeface="+mn-ea"/>
              </a:rPr>
              <a:t>技术功能：改善水体生境</a:t>
            </a:r>
          </a:p>
        </p:txBody>
      </p:sp>
      <p:sp>
        <p:nvSpPr>
          <p:cNvPr id="6" name="文本框 2"/>
          <p:cNvSpPr txBox="1"/>
          <p:nvPr>
            <p:custDataLst>
              <p:tags r:id="rId3"/>
            </p:custDataLst>
          </p:nvPr>
        </p:nvSpPr>
        <p:spPr>
          <a:xfrm>
            <a:off x="885825" y="2572385"/>
            <a:ext cx="156083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indent="0">
              <a:buFont typeface="+mj-ea"/>
              <a:buNone/>
            </a:pP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  <a:sym typeface="+mn-ea"/>
              </a:rPr>
              <a:t>①</a:t>
            </a:r>
            <a:r>
              <a:rPr lang="en-US" altLang="zh-CN" sz="2400" b="1" dirty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  <a:sym typeface="+mn-ea"/>
              </a:rPr>
              <a:t> 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  <a:sym typeface="+mn-ea"/>
              </a:rPr>
              <a:t>透明度</a:t>
            </a:r>
          </a:p>
        </p:txBody>
      </p:sp>
      <p:graphicFrame>
        <p:nvGraphicFramePr>
          <p:cNvPr id="7" name="表格 6"/>
          <p:cNvGraphicFramePr/>
          <p:nvPr>
            <p:custDataLst>
              <p:tags r:id="rId4"/>
            </p:custDataLst>
          </p:nvPr>
        </p:nvGraphicFramePr>
        <p:xfrm>
          <a:off x="5770880" y="1882775"/>
          <a:ext cx="5509260" cy="16776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5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40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26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20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72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375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3883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透明度</a:t>
                      </a:r>
                    </a:p>
                  </a:txBody>
                  <a:tcPr anchor="ctr">
                    <a:solidFill>
                      <a:srgbClr val="DDF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0.4 m</a:t>
                      </a:r>
                    </a:p>
                  </a:txBody>
                  <a:tcPr anchor="ctr">
                    <a:solidFill>
                      <a:srgbClr val="DDF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0.5 m</a:t>
                      </a:r>
                    </a:p>
                  </a:txBody>
                  <a:tcPr anchor="ctr">
                    <a:solidFill>
                      <a:srgbClr val="DDF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0.6 m</a:t>
                      </a:r>
                    </a:p>
                  </a:txBody>
                  <a:tcPr anchor="ctr">
                    <a:solidFill>
                      <a:srgbClr val="DDF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0.7 m</a:t>
                      </a:r>
                    </a:p>
                  </a:txBody>
                  <a:tcPr anchor="ctr">
                    <a:solidFill>
                      <a:srgbClr val="DDF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0.8 m</a:t>
                      </a:r>
                    </a:p>
                  </a:txBody>
                  <a:tcPr anchor="ctr">
                    <a:solidFill>
                      <a:srgbClr val="DD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883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水体</a:t>
                      </a:r>
                    </a:p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深度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1.00 m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1.25 m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1.50 m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1.75 m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2.00m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5882005" y="1413510"/>
            <a:ext cx="5083810" cy="56578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/>
            <a:r>
              <a:rPr lang="zh-CN" sz="2200" b="1" dirty="0">
                <a:latin typeface="Calibri" panose="020F0502020204030204" charset="0"/>
                <a:ea typeface="宋体" panose="02010600030101010101" pitchFamily="2" charset="-122"/>
                <a:sym typeface="+mn-ea"/>
              </a:rPr>
              <a:t>透深比（</a:t>
            </a:r>
            <a:r>
              <a:rPr lang="en-US" altLang="zh-CN" sz="22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min: 0.4</a:t>
            </a:r>
            <a:r>
              <a:rPr lang="zh-CN" sz="2200" b="1" dirty="0">
                <a:latin typeface="Calibri" panose="020F0502020204030204" charset="0"/>
                <a:ea typeface="宋体" panose="02010600030101010101" pitchFamily="2" charset="-122"/>
                <a:sym typeface="+mn-ea"/>
              </a:rPr>
              <a:t>）</a:t>
            </a:r>
            <a:endParaRPr lang="en-US" altLang="zh-CN" sz="2200" b="1" dirty="0">
              <a:latin typeface="Calibri" panose="020F0502020204030204" charset="0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0" name="文本框 2"/>
          <p:cNvSpPr txBox="1"/>
          <p:nvPr>
            <p:custDataLst>
              <p:tags r:id="rId5"/>
            </p:custDataLst>
          </p:nvPr>
        </p:nvSpPr>
        <p:spPr>
          <a:xfrm>
            <a:off x="748665" y="4964430"/>
            <a:ext cx="400939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indent="0" algn="l">
              <a:buFont typeface="+mj-ea"/>
              <a:buNone/>
            </a:pP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  <a:sym typeface="+mn-ea"/>
              </a:rPr>
              <a:t>②</a:t>
            </a:r>
            <a:r>
              <a:rPr lang="en-US" altLang="zh-CN" sz="2400" b="1" dirty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  <a:sym typeface="+mn-ea"/>
              </a:rPr>
              <a:t> 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  <a:sym typeface="+mn-ea"/>
              </a:rPr>
              <a:t>底泥物理指标和化学指标</a:t>
            </a:r>
          </a:p>
        </p:txBody>
      </p:sp>
      <p:graphicFrame>
        <p:nvGraphicFramePr>
          <p:cNvPr id="11" name="表格 10"/>
          <p:cNvGraphicFramePr/>
          <p:nvPr>
            <p:custDataLst>
              <p:tags r:id="rId6"/>
            </p:custDataLst>
          </p:nvPr>
        </p:nvGraphicFramePr>
        <p:xfrm>
          <a:off x="5897880" y="4750435"/>
          <a:ext cx="5509260" cy="16776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5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40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26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20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72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375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3883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物理</a:t>
                      </a:r>
                    </a:p>
                    <a:p>
                      <a:pPr algn="ctr">
                        <a:buNone/>
                      </a:pPr>
                      <a:r>
                        <a:rPr lang="zh-CN" alt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指标</a:t>
                      </a:r>
                    </a:p>
                  </a:txBody>
                  <a:tcPr anchor="ctr">
                    <a:solidFill>
                      <a:srgbClr val="DDF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底泥</a:t>
                      </a:r>
                    </a:p>
                    <a:p>
                      <a:pPr algn="ctr">
                        <a:buNone/>
                      </a:pPr>
                      <a:r>
                        <a:rPr lang="zh-CN" altLang="en-US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类型</a:t>
                      </a:r>
                    </a:p>
                  </a:txBody>
                  <a:tcPr anchor="ctr">
                    <a:solidFill>
                      <a:srgbClr val="DDF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粒径</a:t>
                      </a:r>
                    </a:p>
                  </a:txBody>
                  <a:tcPr anchor="ctr">
                    <a:solidFill>
                      <a:srgbClr val="DDF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容重</a:t>
                      </a:r>
                    </a:p>
                  </a:txBody>
                  <a:tcPr anchor="ctr">
                    <a:solidFill>
                      <a:srgbClr val="DDF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孔隙度</a:t>
                      </a:r>
                    </a:p>
                  </a:txBody>
                  <a:tcPr anchor="ctr">
                    <a:solidFill>
                      <a:srgbClr val="DDF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含水率</a:t>
                      </a:r>
                    </a:p>
                  </a:txBody>
                  <a:tcPr anchor="ctr">
                    <a:solidFill>
                      <a:srgbClr val="DDF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883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化学</a:t>
                      </a:r>
                    </a:p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指标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有机质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全氮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全磷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氧化还原电位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zh-CN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6196330" y="4112260"/>
            <a:ext cx="5083810" cy="56578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/>
            <a:r>
              <a:rPr lang="zh-CN" altLang="en-US" sz="2200" b="1">
                <a:latin typeface="Calibri" panose="020F0502020204030204" charset="0"/>
                <a:ea typeface="宋体" panose="02010600030101010101" pitchFamily="2" charset="-122"/>
                <a:sym typeface="+mn-ea"/>
              </a:rPr>
              <a:t>指标分类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88010" y="424815"/>
            <a:ext cx="6096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ctr">
              <a:buFont typeface="Wingdings" panose="05000000000000000000" charset="0"/>
              <a:buNone/>
            </a:pPr>
            <a:r>
              <a:rPr lang="zh-CN" sz="2800" b="1">
                <a:latin typeface="Calibri" panose="020F0502020204030204" charset="0"/>
                <a:ea typeface="宋体" panose="02010600030101010101" pitchFamily="2" charset="-122"/>
                <a:sym typeface="+mn-ea"/>
              </a:rPr>
              <a:t>二</a:t>
            </a: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0" y="273050"/>
            <a:ext cx="6906895" cy="5219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" panose="05000000000000000000" pitchFamily="2" charset="2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anose="05000000000000000000" pitchFamily="2" charset="2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anose="05000000000000000000" pitchFamily="2" charset="2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0" algn="ctr">
              <a:buFont typeface="Wingdings" panose="05000000000000000000" charset="0"/>
              <a:buNone/>
            </a:pPr>
            <a:r>
              <a:rPr lang="zh-CN" altLang="en-US" sz="2800" b="1" dirty="0">
                <a:latin typeface="Calibri" panose="020F0502020204030204" charset="0"/>
                <a:ea typeface="宋体" panose="02010600030101010101" pitchFamily="2" charset="-122"/>
                <a:sym typeface="+mn-ea"/>
              </a:rPr>
              <a:t>技术功能：</a:t>
            </a:r>
            <a:r>
              <a:rPr lang="zh-CN" sz="2800" b="1" dirty="0">
                <a:latin typeface="Calibri" panose="020F0502020204030204" charset="0"/>
                <a:ea typeface="宋体" panose="02010600030101010101" pitchFamily="2" charset="-122"/>
                <a:sym typeface="+mn-ea"/>
              </a:rPr>
              <a:t>内源污染的精准治理</a:t>
            </a:r>
            <a:endParaRPr lang="zh-CN" altLang="en-US" b="1" dirty="0">
              <a:effectLst>
                <a:outerShdw blurRad="38100" dist="38100" dir="2700000" algn="tl">
                  <a:srgbClr val="C0C0C0"/>
                </a:outerShdw>
              </a:effectLst>
              <a:latin typeface="+mn-ea"/>
              <a:cs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21055" y="1251585"/>
            <a:ext cx="2580640" cy="2628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lvl="0" algn="ctr">
              <a:buClrTx/>
              <a:buSzTx/>
              <a:buFont typeface="Wingdings" panose="05000000000000000000" charset="0"/>
            </a:pPr>
            <a:r>
              <a:rPr lang="zh-CN" sz="2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①</a:t>
            </a:r>
            <a:r>
              <a:rPr lang="en-US" altLang="zh-CN" sz="2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zh-CN" sz="2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底泥分层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96240" y="2297430"/>
            <a:ext cx="3056255" cy="207010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026025" y="1268730"/>
            <a:ext cx="2139315" cy="37973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0" algn="ctr">
              <a:buFont typeface="Wingdings" panose="05000000000000000000" charset="0"/>
              <a:buNone/>
            </a:pPr>
            <a:r>
              <a:rPr lang="zh-CN" altLang="en-US" sz="2400" b="1" dirty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+mn-ea"/>
              </a:rPr>
              <a:t>②</a:t>
            </a:r>
            <a:r>
              <a:rPr lang="en-US" altLang="zh-CN" sz="2400" b="1" dirty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+mn-ea"/>
              </a:rPr>
              <a:t> </a:t>
            </a:r>
            <a:r>
              <a:rPr lang="zh-CN" sz="2400" b="1" dirty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+mn-ea"/>
              </a:rPr>
              <a:t>底泥粒径</a:t>
            </a:r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4138930" y="2082800"/>
            <a:ext cx="2167890" cy="2266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zh-CN" altLang="en-US" sz="1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砾石（粒径＞</a:t>
            </a:r>
            <a:r>
              <a:rPr lang="en-US" altLang="zh-CN" sz="1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2 mm</a:t>
            </a:r>
            <a:r>
              <a:rPr lang="zh-CN" altLang="en-US" sz="1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）</a:t>
            </a: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6523990" y="2092960"/>
            <a:ext cx="2327275" cy="2171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zh-CN" altLang="en-US" sz="1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砂石（粒径</a:t>
            </a:r>
            <a:r>
              <a:rPr lang="en-US" altLang="zh-CN" sz="1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2-0.0625 mm</a:t>
            </a:r>
            <a:r>
              <a:rPr lang="zh-CN" altLang="en-US" sz="1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）</a:t>
            </a:r>
          </a:p>
        </p:txBody>
      </p:sp>
      <p:sp>
        <p:nvSpPr>
          <p:cNvPr id="17" name="文本框 16"/>
          <p:cNvSpPr txBox="1"/>
          <p:nvPr>
            <p:custDataLst>
              <p:tags r:id="rId3"/>
            </p:custDataLst>
          </p:nvPr>
        </p:nvSpPr>
        <p:spPr>
          <a:xfrm>
            <a:off x="4138930" y="4244340"/>
            <a:ext cx="2753360" cy="2159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zh-CN" altLang="en-US" sz="1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粉砂（</a:t>
            </a:r>
            <a:r>
              <a:rPr lang="zh-CN" altLang="en-US" sz="1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粒</a:t>
            </a:r>
            <a:r>
              <a:rPr lang="zh-CN" altLang="en-US" sz="1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径</a:t>
            </a:r>
            <a:r>
              <a:rPr lang="en-US" altLang="zh-CN" sz="1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0.0625-0.004 mm</a:t>
            </a:r>
            <a:r>
              <a:rPr lang="zh-CN" altLang="en-US" sz="1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</a:p>
        </p:txBody>
      </p:sp>
      <p:pic>
        <p:nvPicPr>
          <p:cNvPr id="18" name="图片 17"/>
          <p:cNvPicPr/>
          <p:nvPr>
            <p:custDataLst>
              <p:tags r:id="rId4"/>
            </p:custDataLst>
          </p:nvPr>
        </p:nvPicPr>
        <p:blipFill>
          <a:blip r:embed="rId14">
            <a:lum contrast="54000"/>
          </a:blip>
          <a:stretch>
            <a:fillRect/>
          </a:stretch>
        </p:blipFill>
        <p:spPr>
          <a:xfrm>
            <a:off x="4429760" y="2545715"/>
            <a:ext cx="1154430" cy="1056640"/>
          </a:xfrm>
          <a:prstGeom prst="rect">
            <a:avLst/>
          </a:prstGeom>
        </p:spPr>
      </p:pic>
      <p:pic>
        <p:nvPicPr>
          <p:cNvPr id="19" name="图片 18"/>
          <p:cNvPicPr/>
          <p:nvPr>
            <p:custDataLst>
              <p:tags r:id="rId5"/>
            </p:custDataLst>
          </p:nvPr>
        </p:nvPicPr>
        <p:blipFill>
          <a:blip r:embed="rId15">
            <a:lum bright="6000"/>
          </a:blip>
          <a:stretch>
            <a:fillRect/>
          </a:stretch>
        </p:blipFill>
        <p:spPr>
          <a:xfrm>
            <a:off x="4429760" y="4702810"/>
            <a:ext cx="1154430" cy="1056640"/>
          </a:xfrm>
          <a:prstGeom prst="rect">
            <a:avLst/>
          </a:prstGeom>
        </p:spPr>
      </p:pic>
      <p:pic>
        <p:nvPicPr>
          <p:cNvPr id="21" name="图片 20"/>
          <p:cNvPicPr/>
          <p:nvPr>
            <p:custDataLst>
              <p:tags r:id="rId6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6965950" y="4702810"/>
            <a:ext cx="1154430" cy="1056640"/>
          </a:xfrm>
          <a:prstGeom prst="rect">
            <a:avLst/>
          </a:prstGeom>
        </p:spPr>
      </p:pic>
      <p:pic>
        <p:nvPicPr>
          <p:cNvPr id="22" name="图片 21"/>
          <p:cNvPicPr/>
          <p:nvPr>
            <p:custDataLst>
              <p:tags r:id="rId7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6892290" y="2436495"/>
            <a:ext cx="1154430" cy="105664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8"/>
            </p:custDataLst>
          </p:nvPr>
        </p:nvSpPr>
        <p:spPr>
          <a:xfrm>
            <a:off x="6602730" y="4244340"/>
            <a:ext cx="2248535" cy="2806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zh-CN" altLang="en-US" sz="1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黏土（</a:t>
            </a:r>
            <a:r>
              <a:rPr lang="zh-CN" altLang="en-US" sz="1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粒径＜</a:t>
            </a:r>
            <a:r>
              <a:rPr lang="en-US" altLang="zh-CN" sz="1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0.004 mm</a:t>
            </a:r>
            <a:r>
              <a:rPr lang="zh-CN" altLang="en-US" sz="1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9416415" y="1395730"/>
            <a:ext cx="2139315" cy="37973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0" algn="ctr">
              <a:buFont typeface="Wingdings" panose="05000000000000000000" charset="0"/>
              <a:buNone/>
            </a:pPr>
            <a:r>
              <a:rPr lang="zh-CN" altLang="en-US" sz="2400" b="1" dirty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+mn-ea"/>
              </a:rPr>
              <a:t>③</a:t>
            </a:r>
            <a:r>
              <a:rPr lang="en-US" altLang="zh-CN" sz="2400" b="1" dirty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+mn-ea"/>
              </a:rPr>
              <a:t> </a:t>
            </a:r>
            <a:r>
              <a:rPr lang="zh-CN" sz="2400" b="1" dirty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+mn-ea"/>
              </a:rPr>
              <a:t>底泥污染</a:t>
            </a:r>
          </a:p>
        </p:txBody>
      </p:sp>
      <p:grpSp>
        <p:nvGrpSpPr>
          <p:cNvPr id="54" name="组合 53"/>
          <p:cNvGrpSpPr/>
          <p:nvPr/>
        </p:nvGrpSpPr>
        <p:grpSpPr>
          <a:xfrm>
            <a:off x="9956165" y="2310130"/>
            <a:ext cx="1303020" cy="3342640"/>
            <a:chOff x="2879" y="4326"/>
            <a:chExt cx="2052" cy="5264"/>
          </a:xfrm>
          <a:gradFill>
            <a:gsLst>
              <a:gs pos="12000">
                <a:srgbClr val="C4E1FF"/>
              </a:gs>
              <a:gs pos="100000">
                <a:srgbClr val="98BEFC"/>
              </a:gs>
            </a:gsLst>
            <a:lin ang="5400000" scaled="1"/>
          </a:gradFill>
        </p:grpSpPr>
        <p:sp>
          <p:nvSpPr>
            <p:cNvPr id="55" name="椭圆 54"/>
            <p:cNvSpPr/>
            <p:nvPr>
              <p:custDataLst>
                <p:tags r:id="rId9"/>
              </p:custDataLst>
            </p:nvPr>
          </p:nvSpPr>
          <p:spPr>
            <a:xfrm>
              <a:off x="2879" y="4326"/>
              <a:ext cx="1987" cy="211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b="1" dirty="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+mn-ea"/>
                </a:rPr>
                <a:t>底泥</a:t>
              </a:r>
            </a:p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b="1" dirty="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+mn-ea"/>
                </a:rPr>
                <a:t>有机质</a:t>
              </a:r>
              <a:endParaRPr lang="zh-CN" altLang="en-US" b="1" dirty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+mn-ea"/>
              </a:endParaRPr>
            </a:p>
          </p:txBody>
        </p:sp>
        <p:sp>
          <p:nvSpPr>
            <p:cNvPr id="56" name="椭圆 55"/>
            <p:cNvSpPr/>
            <p:nvPr>
              <p:custDataLst>
                <p:tags r:id="rId10"/>
              </p:custDataLst>
            </p:nvPr>
          </p:nvSpPr>
          <p:spPr>
            <a:xfrm>
              <a:off x="2927" y="7476"/>
              <a:ext cx="2004" cy="211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b="1" dirty="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+mn-ea"/>
                </a:rPr>
                <a:t>无机</a:t>
              </a:r>
            </a:p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b="1" dirty="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+mn-ea"/>
                </a:rPr>
                <a:t>微粒</a:t>
              </a:r>
              <a:endParaRPr lang="zh-CN" altLang="en-US" b="1" dirty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+mn-ea"/>
              </a:endParaRPr>
            </a:p>
          </p:txBody>
        </p:sp>
        <p:sp>
          <p:nvSpPr>
            <p:cNvPr id="57" name="椭圆 56"/>
            <p:cNvSpPr/>
            <p:nvPr>
              <p:custDataLst>
                <p:tags r:id="rId11"/>
              </p:custDataLst>
            </p:nvPr>
          </p:nvSpPr>
          <p:spPr>
            <a:xfrm>
              <a:off x="2927" y="5949"/>
              <a:ext cx="1939" cy="200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sz="2000" b="1" dirty="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+mn-ea"/>
                </a:rPr>
                <a:t>营养盐</a:t>
              </a:r>
              <a:endParaRPr lang="zh-CN" altLang="en-US" sz="2000" b="1" dirty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+mn-ea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图片 141" descr="2061583911002_.pic_hd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072"/>
          <a:stretch>
            <a:fillRect/>
          </a:stretch>
        </p:blipFill>
        <p:spPr>
          <a:xfrm>
            <a:off x="0" y="5078492"/>
            <a:ext cx="12192000" cy="1778157"/>
          </a:xfrm>
          <a:prstGeom prst="rect">
            <a:avLst/>
          </a:prstGeom>
        </p:spPr>
      </p:pic>
      <p:sp>
        <p:nvSpPr>
          <p:cNvPr id="138" name="五边形 137"/>
          <p:cNvSpPr/>
          <p:nvPr/>
        </p:nvSpPr>
        <p:spPr>
          <a:xfrm>
            <a:off x="0" y="0"/>
            <a:ext cx="3729260" cy="813775"/>
          </a:xfrm>
          <a:prstGeom prst="homePlate">
            <a:avLst>
              <a:gd name="adj" fmla="val 62842"/>
            </a:avLst>
          </a:prstGeom>
          <a:gradFill>
            <a:gsLst>
              <a:gs pos="0">
                <a:srgbClr val="0070C0"/>
              </a:gs>
              <a:gs pos="100000">
                <a:srgbClr val="005A9E"/>
              </a:gs>
            </a:gsLst>
            <a:lin ang="5400000" scaled="0"/>
          </a:gradFill>
          <a:ln>
            <a:noFill/>
          </a:ln>
          <a:effectLst>
            <a:outerShdw blurRad="1270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9" name="矩形 3"/>
          <p:cNvSpPr>
            <a:spLocks noChangeArrowheads="1"/>
          </p:cNvSpPr>
          <p:nvPr/>
        </p:nvSpPr>
        <p:spPr bwMode="auto">
          <a:xfrm>
            <a:off x="79524" y="188935"/>
            <a:ext cx="1737995" cy="459105"/>
          </a:xfrm>
          <a:prstGeom prst="rect">
            <a:avLst/>
          </a:prstGeom>
          <a:noFill/>
          <a:ln>
            <a:noFill/>
          </a:ln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indent="0" algn="l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 b="1" dirty="0">
                <a:solidFill>
                  <a:schemeClr val="bg1"/>
                </a:solidFill>
                <a:latin typeface="Franklin Gothic Medium" panose="020B0603020102020204" charset="0"/>
                <a:cs typeface="+mn-ea"/>
                <a:sym typeface="+mn-lt"/>
              </a:rPr>
              <a:t>5. </a:t>
            </a:r>
            <a:r>
              <a:rPr lang="zh-CN" altLang="en-US" sz="2400" b="1" dirty="0">
                <a:solidFill>
                  <a:schemeClr val="bg1"/>
                </a:solidFill>
                <a:latin typeface="Franklin Gothic Medium" panose="020B0603020102020204" charset="0"/>
                <a:cs typeface="+mn-ea"/>
                <a:sym typeface="+mn-lt"/>
              </a:rPr>
              <a:t>标准发布</a:t>
            </a:r>
            <a:endParaRPr lang="en-US" altLang="zh-CN" sz="2400" b="1" dirty="0">
              <a:solidFill>
                <a:schemeClr val="bg1"/>
              </a:solidFill>
              <a:latin typeface="Franklin Gothic Medium" panose="020B0603020102020204" charset="0"/>
              <a:cs typeface="+mn-ea"/>
              <a:sym typeface="+mn-lt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67" y="932815"/>
            <a:ext cx="3928745" cy="56870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3770" y="940435"/>
            <a:ext cx="3948430" cy="567182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999EF2D3-B24F-E4BD-2542-74783F40E3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82515" y="604779"/>
            <a:ext cx="4414274" cy="625187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图片 141" descr="2061583911002_.pic_hd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072"/>
          <a:stretch>
            <a:fillRect/>
          </a:stretch>
        </p:blipFill>
        <p:spPr>
          <a:xfrm>
            <a:off x="0" y="5078492"/>
            <a:ext cx="12192000" cy="1778157"/>
          </a:xfrm>
          <a:prstGeom prst="rect">
            <a:avLst/>
          </a:prstGeom>
        </p:spPr>
      </p:pic>
      <p:sp>
        <p:nvSpPr>
          <p:cNvPr id="138" name="五边形 137"/>
          <p:cNvSpPr/>
          <p:nvPr/>
        </p:nvSpPr>
        <p:spPr>
          <a:xfrm>
            <a:off x="0" y="0"/>
            <a:ext cx="3729260" cy="813775"/>
          </a:xfrm>
          <a:prstGeom prst="homePlate">
            <a:avLst>
              <a:gd name="adj" fmla="val 62842"/>
            </a:avLst>
          </a:prstGeom>
          <a:gradFill>
            <a:gsLst>
              <a:gs pos="0">
                <a:srgbClr val="0070C0"/>
              </a:gs>
              <a:gs pos="100000">
                <a:srgbClr val="005A9E"/>
              </a:gs>
            </a:gsLst>
            <a:lin ang="5400000" scaled="0"/>
          </a:gradFill>
          <a:ln>
            <a:noFill/>
          </a:ln>
          <a:effectLst>
            <a:outerShdw blurRad="1270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9" name="矩形 3"/>
          <p:cNvSpPr>
            <a:spLocks noChangeArrowheads="1"/>
          </p:cNvSpPr>
          <p:nvPr/>
        </p:nvSpPr>
        <p:spPr bwMode="auto">
          <a:xfrm>
            <a:off x="79524" y="188935"/>
            <a:ext cx="1731010" cy="459105"/>
          </a:xfrm>
          <a:prstGeom prst="rect">
            <a:avLst/>
          </a:prstGeom>
          <a:noFill/>
          <a:ln>
            <a:noFill/>
          </a:ln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indent="0" algn="l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 b="1" dirty="0">
                <a:solidFill>
                  <a:schemeClr val="bg1"/>
                </a:solidFill>
                <a:latin typeface="Franklin Gothic Medium" panose="020B0603020102020204" charset="0"/>
                <a:cs typeface="+mn-ea"/>
                <a:sym typeface="+mn-lt"/>
              </a:rPr>
              <a:t>6. </a:t>
            </a:r>
            <a:r>
              <a:rPr lang="zh-CN" altLang="en-US" sz="2400" b="1" dirty="0">
                <a:solidFill>
                  <a:schemeClr val="bg1"/>
                </a:solidFill>
                <a:latin typeface="Franklin Gothic Medium" panose="020B0603020102020204" charset="0"/>
                <a:cs typeface="+mn-ea"/>
                <a:sym typeface="+mn-lt"/>
              </a:rPr>
              <a:t>编制单位</a:t>
            </a:r>
            <a:endParaRPr lang="en-US" altLang="zh-CN" sz="2400" b="1" dirty="0">
              <a:solidFill>
                <a:schemeClr val="bg1"/>
              </a:solidFill>
              <a:latin typeface="Franklin Gothic Medium" panose="020B0603020102020204" charset="0"/>
              <a:cs typeface="+mn-ea"/>
              <a:sym typeface="+mn-lt"/>
            </a:endParaRPr>
          </a:p>
        </p:txBody>
      </p:sp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823595" y="1163955"/>
          <a:ext cx="6285230" cy="537718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{BC89EF96-8CEA-46FF-86C4-4CE0E7609802}</a:tableStyleId>
              </a:tblPr>
              <a:tblGrid>
                <a:gridCol w="1468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16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0050">
                <a:tc grid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dirty="0">
                          <a:solidFill>
                            <a:schemeClr val="bg1"/>
                          </a:solidFill>
                          <a:sym typeface="+mn-lt"/>
                        </a:rPr>
                        <a:t>编制</a:t>
                      </a:r>
                      <a:r>
                        <a:rPr lang="en-US" altLang="zh-CN" sz="1400" dirty="0" err="1">
                          <a:solidFill>
                            <a:schemeClr val="bg1"/>
                          </a:solidFill>
                          <a:sym typeface="+mn-lt"/>
                        </a:rPr>
                        <a:t>单位</a:t>
                      </a:r>
                      <a:endParaRPr lang="en-US" altLang="zh-CN" sz="1400" b="1" dirty="0" err="1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>
                    <a:solidFill>
                      <a:srgbClr val="07269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dirty="0">
                          <a:sym typeface="+mn-lt"/>
                        </a:rPr>
                        <a:t>主编单位</a:t>
                      </a:r>
                      <a:endParaRPr lang="zh-CN" altLang="en-US" sz="1400" b="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400" dirty="0" err="1">
                          <a:sym typeface="+mn-lt"/>
                        </a:rPr>
                        <a:t>中国市政工程中南设计研究总院有限公司</a:t>
                      </a:r>
                      <a:endParaRPr lang="en-US" altLang="en-US" sz="1400" b="0" dirty="0" err="1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5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400" dirty="0" err="1">
                          <a:sym typeface="+mn-ea"/>
                        </a:rPr>
                        <a:t>安徽雷克环境科技有限公司</a:t>
                      </a:r>
                      <a:endParaRPr lang="en-US" sz="1400" b="0" dirty="0" err="1">
                        <a:latin typeface="+mn-lt"/>
                        <a:ea typeface="+mn-ea"/>
                        <a:sym typeface="+mn-lt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7195">
                <a:tc rowSpan="10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400" dirty="0">
                          <a:sym typeface="+mn-lt"/>
                        </a:rPr>
                        <a:t> </a:t>
                      </a:r>
                      <a:r>
                        <a:rPr lang="zh-CN" altLang="en-US" sz="1400" dirty="0">
                          <a:sym typeface="+mn-lt"/>
                        </a:rPr>
                        <a:t>参编单位</a:t>
                      </a:r>
                    </a:p>
                    <a:p>
                      <a:pPr indent="0" algn="ctr">
                        <a:buNone/>
                      </a:pPr>
                      <a:r>
                        <a:rPr lang="en-US" altLang="zh-CN" sz="1400" dirty="0">
                          <a:sym typeface="+mn-lt"/>
                        </a:rPr>
                        <a:t> </a:t>
                      </a:r>
                      <a:endParaRPr lang="zh-CN" altLang="en-US" sz="1400" b="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 dirty="0">
                          <a:cs typeface="+mn-ea"/>
                        </a:rPr>
                        <a:t>中国科学院合肥物质科学研究院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71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dirty="0">
                          <a:cs typeface="+mn-ea"/>
                          <a:sym typeface="+mn-ea"/>
                        </a:rPr>
                        <a:t>中国电建集团华东勘测设计研究院有限公司</a:t>
                      </a:r>
                      <a:endParaRPr lang="zh-CN" altLang="en-US" sz="1400" b="0" dirty="0">
                        <a:cs typeface="+mn-ea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783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 dirty="0">
                          <a:cs typeface="+mn-ea"/>
                        </a:rPr>
                        <a:t>安庆市城乡规划设计研究院有限公司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846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 dirty="0">
                          <a:cs typeface="+mn-ea"/>
                        </a:rPr>
                        <a:t>长江勘测规划设计研究院有限公司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71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dirty="0">
                          <a:cs typeface="+mn-ea"/>
                          <a:sym typeface="+mn-ea"/>
                        </a:rPr>
                        <a:t>黄河勘测规划设计研究院有限公司</a:t>
                      </a:r>
                      <a:endParaRPr lang="zh-CN" altLang="en-US" sz="1400" b="0" dirty="0">
                        <a:cs typeface="+mn-ea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783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dirty="0">
                          <a:cs typeface="+mn-ea"/>
                          <a:sym typeface="+mn-ea"/>
                        </a:rPr>
                        <a:t>安徽省水利水电勘测设计研究总院有限公司</a:t>
                      </a:r>
                      <a:endParaRPr lang="zh-CN" altLang="en-US" sz="1400" b="0" dirty="0">
                        <a:cs typeface="+mn-ea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783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dirty="0">
                          <a:cs typeface="+mn-ea"/>
                          <a:sym typeface="+mn-ea"/>
                        </a:rPr>
                        <a:t>长江生态环保集团有限公司</a:t>
                      </a:r>
                      <a:endParaRPr lang="zh-CN" altLang="en-US" sz="1400" b="0" dirty="0">
                        <a:cs typeface="+mn-ea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71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dirty="0">
                          <a:cs typeface="+mn-ea"/>
                          <a:sym typeface="+mn-ea"/>
                        </a:rPr>
                        <a:t>安徽省巢湖管理局湖泊生态环境研究院</a:t>
                      </a:r>
                      <a:endParaRPr lang="zh-CN" altLang="en-US" sz="1400" b="0" dirty="0">
                        <a:cs typeface="+mn-ea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910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dirty="0">
                          <a:cs typeface="+mn-ea"/>
                          <a:sym typeface="+mn-ea"/>
                        </a:rPr>
                        <a:t>安徽省城建设计研究总院股份有限公司</a:t>
                      </a:r>
                      <a:endParaRPr lang="zh-CN" altLang="en-US" sz="1400" b="0" dirty="0">
                        <a:cs typeface="+mn-ea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1719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 dirty="0">
                          <a:cs typeface="+mn-ea"/>
                        </a:rPr>
                        <a:t>中山市水利水电勘测设计咨询有限公司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0" name="文本框 99"/>
          <p:cNvSpPr txBox="1"/>
          <p:nvPr>
            <p:custDataLst>
              <p:tags r:id="rId2"/>
            </p:custDataLst>
          </p:nvPr>
        </p:nvSpPr>
        <p:spPr>
          <a:xfrm>
            <a:off x="7569200" y="1249045"/>
            <a:ext cx="4335780" cy="52914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lstStyle/>
          <a:p>
            <a:pPr indent="0" fontAlgn="auto">
              <a:lnSpc>
                <a:spcPct val="200000"/>
              </a:lnSpc>
            </a:pPr>
            <a:endParaRPr lang="zh-CN" sz="2400" b="0" dirty="0">
              <a:solidFill>
                <a:srgbClr val="000000"/>
              </a:solidFill>
              <a:cs typeface="+mn-ea"/>
            </a:endParaRPr>
          </a:p>
          <a:p>
            <a:pPr indent="0" fontAlgn="auto">
              <a:lnSpc>
                <a:spcPct val="200000"/>
              </a:lnSpc>
            </a:pPr>
            <a:r>
              <a:rPr lang="zh-CN" sz="2400" b="0" dirty="0">
                <a:solidFill>
                  <a:srgbClr val="000000"/>
                </a:solidFill>
                <a:cs typeface="+mn-ea"/>
              </a:rPr>
              <a:t>本标准编制组由</a:t>
            </a:r>
            <a:r>
              <a:rPr lang="en-US" sz="2400" b="1" dirty="0">
                <a:solidFill>
                  <a:srgbClr val="C00000"/>
                </a:solidFill>
                <a:cs typeface="+mn-ea"/>
              </a:rPr>
              <a:t>12</a:t>
            </a:r>
            <a:r>
              <a:rPr lang="zh-CN" sz="2400" b="0" dirty="0">
                <a:solidFill>
                  <a:srgbClr val="000000"/>
                </a:solidFill>
                <a:cs typeface="+mn-ea"/>
              </a:rPr>
              <a:t>家单位组成。</a:t>
            </a:r>
          </a:p>
          <a:p>
            <a:pPr marL="342900" indent="-342900" fontAlgn="auto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zh-CN" sz="2400" b="0" dirty="0">
                <a:solidFill>
                  <a:srgbClr val="000000"/>
                </a:solidFill>
                <a:cs typeface="+mn-ea"/>
              </a:rPr>
              <a:t>设计研究院</a:t>
            </a:r>
            <a:r>
              <a:rPr lang="en-US" sz="2400" b="1" dirty="0">
                <a:solidFill>
                  <a:srgbClr val="C00000"/>
                </a:solidFill>
                <a:cs typeface="+mn-ea"/>
              </a:rPr>
              <a:t>8</a:t>
            </a:r>
            <a:r>
              <a:rPr lang="zh-CN" sz="2400" b="0" dirty="0">
                <a:solidFill>
                  <a:srgbClr val="000000"/>
                </a:solidFill>
                <a:cs typeface="+mn-ea"/>
              </a:rPr>
              <a:t>家；</a:t>
            </a:r>
          </a:p>
          <a:p>
            <a:pPr marL="342900" indent="-342900" fontAlgn="auto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zh-CN" sz="2400" b="0" dirty="0">
                <a:solidFill>
                  <a:srgbClr val="000000"/>
                </a:solidFill>
                <a:cs typeface="+mn-ea"/>
              </a:rPr>
              <a:t>研究院所</a:t>
            </a:r>
            <a:r>
              <a:rPr lang="en-US" sz="2400" b="1" dirty="0">
                <a:solidFill>
                  <a:srgbClr val="C00000"/>
                </a:solidFill>
                <a:cs typeface="+mn-ea"/>
              </a:rPr>
              <a:t>2</a:t>
            </a:r>
            <a:r>
              <a:rPr lang="zh-CN" altLang="en-US" sz="2400" b="0" dirty="0">
                <a:solidFill>
                  <a:srgbClr val="000000"/>
                </a:solidFill>
                <a:cs typeface="+mn-ea"/>
              </a:rPr>
              <a:t>家；</a:t>
            </a:r>
          </a:p>
          <a:p>
            <a:pPr marL="342900" indent="-342900" fontAlgn="auto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zh-CN" sz="2400" b="0" dirty="0">
                <a:solidFill>
                  <a:srgbClr val="000000"/>
                </a:solidFill>
                <a:cs typeface="+mn-ea"/>
              </a:rPr>
              <a:t>环保企业</a:t>
            </a:r>
            <a:r>
              <a:rPr lang="en-US" sz="2400" b="1" dirty="0">
                <a:solidFill>
                  <a:srgbClr val="C00000"/>
                </a:solidFill>
                <a:cs typeface="+mn-ea"/>
              </a:rPr>
              <a:t>2</a:t>
            </a:r>
            <a:r>
              <a:rPr lang="zh-CN" sz="2400" b="0" dirty="0">
                <a:solidFill>
                  <a:srgbClr val="000000"/>
                </a:solidFill>
                <a:cs typeface="+mn-ea"/>
              </a:rPr>
              <a:t>家。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图片 141" descr="2061583911002_.pic_hd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072"/>
          <a:stretch>
            <a:fillRect/>
          </a:stretch>
        </p:blipFill>
        <p:spPr>
          <a:xfrm>
            <a:off x="0" y="5078492"/>
            <a:ext cx="12192000" cy="1778157"/>
          </a:xfrm>
          <a:prstGeom prst="rect">
            <a:avLst/>
          </a:prstGeom>
        </p:spPr>
      </p:pic>
      <p:sp>
        <p:nvSpPr>
          <p:cNvPr id="138" name="五边形 137"/>
          <p:cNvSpPr/>
          <p:nvPr/>
        </p:nvSpPr>
        <p:spPr>
          <a:xfrm>
            <a:off x="0" y="0"/>
            <a:ext cx="3729260" cy="813775"/>
          </a:xfrm>
          <a:prstGeom prst="homePlate">
            <a:avLst>
              <a:gd name="adj" fmla="val 62842"/>
            </a:avLst>
          </a:prstGeom>
          <a:gradFill>
            <a:gsLst>
              <a:gs pos="0">
                <a:srgbClr val="0070C0"/>
              </a:gs>
              <a:gs pos="100000">
                <a:srgbClr val="005A9E"/>
              </a:gs>
            </a:gsLst>
            <a:lin ang="5400000" scaled="0"/>
          </a:gradFill>
          <a:ln>
            <a:noFill/>
          </a:ln>
          <a:effectLst>
            <a:outerShdw blurRad="1270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9" name="矩形 3"/>
          <p:cNvSpPr>
            <a:spLocks noChangeArrowheads="1"/>
          </p:cNvSpPr>
          <p:nvPr/>
        </p:nvSpPr>
        <p:spPr bwMode="auto">
          <a:xfrm>
            <a:off x="79524" y="188935"/>
            <a:ext cx="1731010" cy="459105"/>
          </a:xfrm>
          <a:prstGeom prst="rect">
            <a:avLst/>
          </a:prstGeom>
          <a:noFill/>
          <a:ln>
            <a:noFill/>
          </a:ln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indent="0" algn="l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 b="1" dirty="0">
                <a:solidFill>
                  <a:schemeClr val="bg1"/>
                </a:solidFill>
                <a:latin typeface="Franklin Gothic Medium" panose="020B0603020102020204" charset="0"/>
                <a:cs typeface="+mn-ea"/>
                <a:sym typeface="+mn-lt"/>
              </a:rPr>
              <a:t>7. </a:t>
            </a:r>
            <a:r>
              <a:rPr lang="zh-CN" altLang="en-US" sz="2400" b="1" dirty="0">
                <a:solidFill>
                  <a:schemeClr val="bg1"/>
                </a:solidFill>
                <a:latin typeface="Franklin Gothic Medium" panose="020B0603020102020204" charset="0"/>
                <a:cs typeface="+mn-ea"/>
                <a:sym typeface="+mn-lt"/>
              </a:rPr>
              <a:t>章节内容</a:t>
            </a:r>
            <a:endParaRPr lang="en-US" altLang="zh-CN" sz="2400" b="1" dirty="0">
              <a:solidFill>
                <a:schemeClr val="bg1"/>
              </a:solidFill>
              <a:latin typeface="Franklin Gothic Medium" panose="020B0603020102020204" charset="0"/>
              <a:cs typeface="+mn-ea"/>
              <a:sym typeface="+mn-lt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328295" y="1375410"/>
          <a:ext cx="11614150" cy="5086985"/>
        </p:xfrm>
        <a:graphic>
          <a:graphicData uri="http://schemas.openxmlformats.org/drawingml/2006/table">
            <a:tbl>
              <a:tblPr firstRow="1" firstCol="1" bandRow="1">
                <a:tableStyleId>{8799B23B-EC83-4686-B30A-512413B5E67A}</a:tableStyleId>
              </a:tblPr>
              <a:tblGrid>
                <a:gridCol w="17513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46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38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8790">
                <a:tc>
                  <a:txBody>
                    <a:bodyPr/>
                    <a:lstStyle/>
                    <a:p>
                      <a:pPr indent="304800" algn="ctr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章节号</a:t>
                      </a:r>
                    </a:p>
                  </a:txBody>
                  <a:tcPr marL="67990" marR="67990" marT="0" marB="0" anchor="ctr">
                    <a:solidFill>
                      <a:srgbClr val="0726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章节名称</a:t>
                      </a:r>
                    </a:p>
                  </a:txBody>
                  <a:tcPr marL="67990" marR="67990" marT="0" marB="0" anchor="ctr">
                    <a:solidFill>
                      <a:srgbClr val="0726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主要内容</a:t>
                      </a:r>
                    </a:p>
                  </a:txBody>
                  <a:tcPr marL="67990" marR="67990" marT="0" marB="0" anchor="ctr">
                    <a:solidFill>
                      <a:srgbClr val="0726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3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第一章</a:t>
                      </a:r>
                    </a:p>
                  </a:txBody>
                  <a:tcPr marL="67990" marR="679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总则</a:t>
                      </a:r>
                    </a:p>
                  </a:txBody>
                  <a:tcPr marL="67990" marR="6799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altLang="en-US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对本标准的编制目的、适用范围与其他标准规范的关系、一般性的技术要求等做出规定</a:t>
                      </a:r>
                    </a:p>
                  </a:txBody>
                  <a:tcPr marL="67990" marR="6799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87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第二章</a:t>
                      </a:r>
                    </a:p>
                  </a:txBody>
                  <a:tcPr marL="67990" marR="679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术语</a:t>
                      </a:r>
                    </a:p>
                  </a:txBody>
                  <a:tcPr marL="67990" marR="6799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altLang="en-US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对本标准中出现的</a:t>
                      </a:r>
                      <a:r>
                        <a:rPr lang="zh-CN" altLang="en-US" sz="1800" b="1" kern="10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相关专业术语</a:t>
                      </a:r>
                      <a:r>
                        <a:rPr lang="zh-CN" altLang="en-US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进行了解释和说明</a:t>
                      </a:r>
                    </a:p>
                  </a:txBody>
                  <a:tcPr marL="67990" marR="6799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43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zh-CN" sz="1600" b="1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第三章</a:t>
                      </a:r>
                    </a:p>
                  </a:txBody>
                  <a:tcPr marL="67990" marR="679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基本规定</a:t>
                      </a:r>
                    </a:p>
                  </a:txBody>
                  <a:tcPr marL="67990" marR="6799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altLang="en-US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对底泥洗脱</a:t>
                      </a:r>
                      <a:r>
                        <a:rPr lang="zh-CN" altLang="en-US" sz="1800" b="0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技术条件和施工条件</a:t>
                      </a:r>
                      <a:r>
                        <a:rPr lang="zh-CN" altLang="en-US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、</a:t>
                      </a:r>
                      <a:r>
                        <a:rPr lang="zh-CN" altLang="en-US" sz="1800" b="0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底泥污染程度</a:t>
                      </a:r>
                      <a:r>
                        <a:rPr lang="zh-CN" altLang="en-US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、</a:t>
                      </a:r>
                      <a:r>
                        <a:rPr lang="zh-CN" altLang="en-US" sz="1800" b="0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底泥勘察、进场条件、底泥处置场条件</a:t>
                      </a:r>
                      <a:r>
                        <a:rPr lang="zh-CN" altLang="en-US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等做出规定</a:t>
                      </a:r>
                    </a:p>
                  </a:txBody>
                  <a:tcPr marL="67990" marR="6799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87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第四章</a:t>
                      </a:r>
                    </a:p>
                  </a:txBody>
                  <a:tcPr marL="67990" marR="679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600" b="1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设计</a:t>
                      </a:r>
                    </a:p>
                  </a:txBody>
                  <a:tcPr marL="67990" marR="6799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zh-CN" sz="16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7990" marR="6799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94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4.1</a:t>
                      </a:r>
                    </a:p>
                  </a:txBody>
                  <a:tcPr marL="67990" marR="679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zh-CN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采样勘察</a:t>
                      </a:r>
                    </a:p>
                  </a:txBody>
                  <a:tcPr marL="67990" marR="6799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zh-CN" altLang="en-US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对水样及底泥的</a:t>
                      </a:r>
                      <a:r>
                        <a:rPr lang="zh-CN" altLang="en-US" sz="1800" b="1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采样勘探布点密度</a:t>
                      </a:r>
                      <a:r>
                        <a:rPr lang="zh-CN" altLang="en-US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、</a:t>
                      </a:r>
                      <a:r>
                        <a:rPr lang="zh-CN" altLang="en-US" sz="1800" b="1" kern="10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检测指标及方法</a:t>
                      </a:r>
                      <a:r>
                        <a:rPr lang="zh-CN" altLang="en-US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做出规定</a:t>
                      </a:r>
                    </a:p>
                  </a:txBody>
                  <a:tcPr marL="67990" marR="6799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87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4.2</a:t>
                      </a:r>
                    </a:p>
                  </a:txBody>
                  <a:tcPr marL="67990" marR="679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zh-CN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系统设计</a:t>
                      </a:r>
                    </a:p>
                  </a:txBody>
                  <a:tcPr marL="67990" marR="6799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zh-CN" altLang="en-US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对底泥洗脱系统的总体设计做出规定</a:t>
                      </a:r>
                    </a:p>
                  </a:txBody>
                  <a:tcPr marL="67990" marR="6799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94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4.3</a:t>
                      </a:r>
                    </a:p>
                  </a:txBody>
                  <a:tcPr marL="67990" marR="679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zh-CN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洗脱净化工艺</a:t>
                      </a:r>
                    </a:p>
                  </a:txBody>
                  <a:tcPr marL="67990" marR="6799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zh-CN" altLang="en-US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对底泥洗脱工艺的组成和设计做出规定</a:t>
                      </a:r>
                    </a:p>
                  </a:txBody>
                  <a:tcPr marL="67990" marR="6799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94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4.4</a:t>
                      </a:r>
                    </a:p>
                  </a:txBody>
                  <a:tcPr marL="67990" marR="679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污泥处理</a:t>
                      </a:r>
                    </a:p>
                  </a:txBody>
                  <a:tcPr marL="67990" marR="6799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对污泥处理系统的组成、设计和污泥处置等做出规定</a:t>
                      </a:r>
                      <a:endParaRPr lang="en-US" altLang="zh-CN" sz="16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7990" marR="6799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87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第五章</a:t>
                      </a:r>
                    </a:p>
                  </a:txBody>
                  <a:tcPr marL="67990" marR="6799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600" b="1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检测与控制</a:t>
                      </a:r>
                    </a:p>
                  </a:txBody>
                  <a:tcPr marL="67990" marR="6799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对底泥洗脱工程的设备检测和控制等做出规定</a:t>
                      </a:r>
                    </a:p>
                  </a:txBody>
                  <a:tcPr marL="67990" marR="6799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99060" y="900430"/>
          <a:ext cx="12007215" cy="59194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52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74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371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847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sz="2000" b="1" kern="100" dirty="0">
                          <a:effectLst/>
                          <a:latin typeface="Franklin Gothic Medium" panose="020B0603020102020204" charset="0"/>
                          <a:ea typeface="微软雅黑" panose="020B0503020204020204" pitchFamily="34" charset="-122"/>
                        </a:rPr>
                        <a:t>条件</a:t>
                      </a:r>
                    </a:p>
                  </a:txBody>
                  <a:tcPr marL="53426" marR="53426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sz="2000" b="1" kern="100" dirty="0">
                          <a:effectLst/>
                          <a:latin typeface="Franklin Gothic Medium" panose="020B0603020102020204" charset="0"/>
                          <a:ea typeface="微软雅黑" panose="020B0503020204020204" pitchFamily="34" charset="-122"/>
                        </a:rPr>
                        <a:t>要素</a:t>
                      </a:r>
                    </a:p>
                  </a:txBody>
                  <a:tcPr marL="53426" marR="53426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sz="2000" b="1" kern="100" dirty="0">
                          <a:effectLst/>
                          <a:latin typeface="Franklin Gothic Medium" panose="020B0603020102020204" charset="0"/>
                          <a:ea typeface="微软雅黑" panose="020B0503020204020204" pitchFamily="34" charset="-122"/>
                        </a:rPr>
                        <a:t>具体要求</a:t>
                      </a:r>
                    </a:p>
                  </a:txBody>
                  <a:tcPr marL="53426" marR="53426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23035">
                <a:tc rowSpan="2"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sz="1600" kern="100" dirty="0">
                          <a:effectLst/>
                          <a:latin typeface="Franklin Gothic Medium" panose="020B0603020102020204" charset="0"/>
                          <a:ea typeface="微软雅黑" panose="020B0503020204020204" pitchFamily="34" charset="-122"/>
                        </a:rPr>
                        <a:t>技术</a:t>
                      </a:r>
                    </a:p>
                  </a:txBody>
                  <a:tcPr marL="53426" marR="53426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底泥污染类型</a:t>
                      </a:r>
                    </a:p>
                  </a:txBody>
                  <a:tcPr marL="53426" marR="53426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底泥污染主要针对</a:t>
                      </a:r>
                      <a:r>
                        <a:rPr lang="zh-CN" sz="1600" b="1" kern="10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营养盐污染底泥</a:t>
                      </a:r>
                      <a:r>
                        <a:rPr lang="zh-CN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。重金属、复合污染超过现行国家标准《土壤环境质量 农用地土壤污染风险管控标准》</a:t>
                      </a:r>
                      <a:r>
                        <a:rPr lang="en-US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GB 15618</a:t>
                      </a:r>
                      <a:r>
                        <a:rPr lang="zh-CN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的底泥不宜底泥原位洗脱</a:t>
                      </a:r>
                    </a:p>
                  </a:txBody>
                  <a:tcPr marL="53426" marR="53426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089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底泥粒径特征</a:t>
                      </a:r>
                    </a:p>
                  </a:txBody>
                  <a:tcPr marL="53426" marR="53426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底泥粒径</a:t>
                      </a:r>
                      <a:r>
                        <a:rPr lang="en-US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D50</a:t>
                      </a:r>
                      <a:r>
                        <a:rPr lang="zh-CN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大于</a:t>
                      </a:r>
                      <a:r>
                        <a:rPr lang="en-US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10μm</a:t>
                      </a:r>
                      <a:r>
                        <a:rPr lang="zh-CN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且</a:t>
                      </a:r>
                      <a:r>
                        <a:rPr lang="en-US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D90</a:t>
                      </a:r>
                      <a:r>
                        <a:rPr lang="zh-CN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应大于</a:t>
                      </a:r>
                      <a:r>
                        <a:rPr lang="en-US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60μm</a:t>
                      </a:r>
                      <a:r>
                        <a:rPr lang="zh-CN" altLang="en-US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宜</a:t>
                      </a:r>
                      <a:r>
                        <a:rPr lang="zh-CN" altLang="en-US" sz="1600" kern="10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采用底泥洗脱</a:t>
                      </a:r>
                      <a:r>
                        <a:rPr lang="zh-CN" altLang="en-US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；</a:t>
                      </a:r>
                      <a:r>
                        <a:rPr lang="zh-CN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砂砾含量低于</a:t>
                      </a:r>
                      <a:r>
                        <a:rPr lang="en-US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10%</a:t>
                      </a:r>
                      <a:r>
                        <a:rPr lang="zh-CN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不宜底泥洗脱</a:t>
                      </a:r>
                    </a:p>
                  </a:txBody>
                  <a:tcPr marL="53426" marR="53426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6080">
                <a:tc rowSpan="5"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sz="1600" kern="100" dirty="0">
                          <a:effectLst/>
                          <a:latin typeface="Franklin Gothic Medium" panose="020B0603020102020204" charset="0"/>
                          <a:ea typeface="微软雅黑" panose="020B0503020204020204" pitchFamily="34" charset="-122"/>
                        </a:rPr>
                        <a:t>施工</a:t>
                      </a:r>
                    </a:p>
                  </a:txBody>
                  <a:tcPr marL="53426" marR="53426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水深</a:t>
                      </a:r>
                    </a:p>
                  </a:txBody>
                  <a:tcPr marL="53426" marR="53426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河湖水深宜小于</a:t>
                      </a:r>
                      <a:r>
                        <a:rPr lang="en-US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10m</a:t>
                      </a:r>
                      <a:endParaRPr lang="zh-CN" sz="16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53426" marR="53426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544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sz="16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河宽</a:t>
                      </a:r>
                    </a:p>
                  </a:txBody>
                  <a:tcPr marL="53426" marR="53426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河道水面宽度应大于</a:t>
                      </a:r>
                      <a:r>
                        <a:rPr lang="en-US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5m</a:t>
                      </a:r>
                      <a:endParaRPr lang="zh-CN" sz="16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53426" marR="53426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596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sz="16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水动力</a:t>
                      </a:r>
                    </a:p>
                  </a:txBody>
                  <a:tcPr marL="53426" marR="53426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sz="16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河道水体流速应小于</a:t>
                      </a:r>
                      <a:r>
                        <a:rPr lang="en-US" sz="16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0.6m/s</a:t>
                      </a:r>
                      <a:r>
                        <a:rPr lang="zh-CN" sz="16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、湖面波高应小于</a:t>
                      </a:r>
                      <a:r>
                        <a:rPr lang="en-US" sz="16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0.3m</a:t>
                      </a:r>
                      <a:endParaRPr lang="zh-CN" sz="16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53426" marR="53426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6553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sz="16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吊装场地</a:t>
                      </a:r>
                    </a:p>
                  </a:txBody>
                  <a:tcPr marL="53426" marR="53426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sz="16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水体周边应有长度不小于</a:t>
                      </a:r>
                      <a:r>
                        <a:rPr lang="en-US" sz="16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20m</a:t>
                      </a:r>
                      <a:r>
                        <a:rPr lang="zh-CN" sz="16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、宽度不小于</a:t>
                      </a:r>
                      <a:r>
                        <a:rPr lang="en-US" sz="16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5m</a:t>
                      </a:r>
                      <a:r>
                        <a:rPr lang="zh-CN" sz="16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的硬化吊装场地，且距底泥洗脱设备下水点应小于</a:t>
                      </a:r>
                      <a:r>
                        <a:rPr lang="en-US" sz="16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35m</a:t>
                      </a:r>
                      <a:endParaRPr lang="zh-CN" sz="16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53426" marR="53426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9405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sz="16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污泥转运场地</a:t>
                      </a:r>
                    </a:p>
                  </a:txBody>
                  <a:tcPr marL="53426" marR="53426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buNone/>
                      </a:pPr>
                      <a:r>
                        <a:rPr lang="zh-CN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水体周边应有可供污泥转运槽罐车通行的道路和停车点</a:t>
                      </a:r>
                    </a:p>
                  </a:txBody>
                  <a:tcPr marL="53426" marR="53426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39" name="矩形 3"/>
          <p:cNvSpPr>
            <a:spLocks noChangeArrowheads="1"/>
          </p:cNvSpPr>
          <p:nvPr/>
        </p:nvSpPr>
        <p:spPr bwMode="auto">
          <a:xfrm>
            <a:off x="79524" y="188935"/>
            <a:ext cx="1654175" cy="459105"/>
          </a:xfrm>
          <a:prstGeom prst="rect">
            <a:avLst/>
          </a:prstGeom>
          <a:noFill/>
          <a:ln>
            <a:noFill/>
          </a:ln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indent="0" algn="l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 b="1" dirty="0">
                <a:solidFill>
                  <a:schemeClr val="bg1"/>
                </a:solidFill>
                <a:latin typeface="Franklin Gothic Medium" panose="020B0603020102020204" charset="0"/>
                <a:cs typeface="+mn-ea"/>
                <a:sym typeface="+mn-lt"/>
              </a:rPr>
              <a:t>6.</a:t>
            </a:r>
            <a:r>
              <a:rPr lang="zh-CN" altLang="en-US" sz="2400" b="1" dirty="0">
                <a:solidFill>
                  <a:schemeClr val="bg1"/>
                </a:solidFill>
                <a:latin typeface="Franklin Gothic Medium" panose="020B0603020102020204" charset="0"/>
                <a:cs typeface="+mn-ea"/>
                <a:sym typeface="+mn-lt"/>
              </a:rPr>
              <a:t>技术要求</a:t>
            </a:r>
            <a:endParaRPr lang="en-US" altLang="zh-CN" sz="2400" b="1" dirty="0">
              <a:solidFill>
                <a:schemeClr val="bg1"/>
              </a:solidFill>
              <a:latin typeface="Franklin Gothic Medium" panose="020B0603020102020204" charset="0"/>
              <a:cs typeface="+mn-ea"/>
              <a:sym typeface="+mn-lt"/>
            </a:endParaRPr>
          </a:p>
        </p:txBody>
      </p:sp>
      <p:sp>
        <p:nvSpPr>
          <p:cNvPr id="5" name="五边形 4"/>
          <p:cNvSpPr/>
          <p:nvPr/>
        </p:nvSpPr>
        <p:spPr>
          <a:xfrm>
            <a:off x="0" y="0"/>
            <a:ext cx="3729260" cy="813775"/>
          </a:xfrm>
          <a:prstGeom prst="homePlate">
            <a:avLst>
              <a:gd name="adj" fmla="val 62842"/>
            </a:avLst>
          </a:prstGeom>
          <a:gradFill>
            <a:gsLst>
              <a:gs pos="0">
                <a:srgbClr val="0070C0"/>
              </a:gs>
              <a:gs pos="100000">
                <a:srgbClr val="005A9E"/>
              </a:gs>
            </a:gsLst>
            <a:lin ang="5400000" scaled="0"/>
          </a:gradFill>
          <a:ln>
            <a:noFill/>
          </a:ln>
          <a:effectLst>
            <a:outerShdw blurRad="1270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3"/>
          <p:cNvSpPr>
            <a:spLocks noChangeArrowheads="1"/>
          </p:cNvSpPr>
          <p:nvPr/>
        </p:nvSpPr>
        <p:spPr bwMode="auto">
          <a:xfrm>
            <a:off x="126514" y="188935"/>
            <a:ext cx="2363129" cy="461657"/>
          </a:xfrm>
          <a:prstGeom prst="rect">
            <a:avLst/>
          </a:prstGeom>
          <a:noFill/>
          <a:ln>
            <a:noFill/>
          </a:ln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indent="0" algn="l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 b="1" dirty="0">
                <a:solidFill>
                  <a:schemeClr val="bg1"/>
                </a:solidFill>
                <a:latin typeface="Franklin Gothic Medium" panose="020B0603020102020204" charset="0"/>
                <a:cs typeface="+mn-ea"/>
                <a:sym typeface="+mn-lt"/>
              </a:rPr>
              <a:t>8. </a:t>
            </a:r>
            <a:r>
              <a:rPr lang="zh-CN" altLang="en-US" sz="2400" b="1" dirty="0">
                <a:solidFill>
                  <a:schemeClr val="bg1"/>
                </a:solidFill>
                <a:latin typeface="Franklin Gothic Medium" panose="020B0603020102020204" charset="0"/>
                <a:cs typeface="+mn-ea"/>
                <a:sym typeface="+mn-lt"/>
              </a:rPr>
              <a:t>技术工程要求</a:t>
            </a:r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IMG_20190313_094901（前）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13"/>
          <a:stretch>
            <a:fillRect/>
          </a:stretch>
        </p:blipFill>
        <p:spPr>
          <a:xfrm>
            <a:off x="1879600" y="2278743"/>
            <a:ext cx="5695429" cy="27504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6" name="矩形 25"/>
          <p:cNvSpPr/>
          <p:nvPr/>
        </p:nvSpPr>
        <p:spPr>
          <a:xfrm>
            <a:off x="5031013" y="2299062"/>
            <a:ext cx="5331903" cy="2737165"/>
          </a:xfrm>
          <a:custGeom>
            <a:avLst/>
            <a:gdLst>
              <a:gd name="connsiteX0" fmla="*/ 0 w 5331903"/>
              <a:gd name="connsiteY0" fmla="*/ 0 h 2729362"/>
              <a:gd name="connsiteX1" fmla="*/ 5331903 w 5331903"/>
              <a:gd name="connsiteY1" fmla="*/ 0 h 2729362"/>
              <a:gd name="connsiteX2" fmla="*/ 5331903 w 5331903"/>
              <a:gd name="connsiteY2" fmla="*/ 2729362 h 2729362"/>
              <a:gd name="connsiteX3" fmla="*/ 0 w 5331903"/>
              <a:gd name="connsiteY3" fmla="*/ 2729362 h 2729362"/>
              <a:gd name="connsiteX4" fmla="*/ 0 w 5331903"/>
              <a:gd name="connsiteY4" fmla="*/ 0 h 2729362"/>
              <a:gd name="connsiteX0-1" fmla="*/ 0 w 5331903"/>
              <a:gd name="connsiteY0-2" fmla="*/ 7803 h 2737165"/>
              <a:gd name="connsiteX1-3" fmla="*/ 1108530 w 5331903"/>
              <a:gd name="connsiteY1-4" fmla="*/ 0 h 2737165"/>
              <a:gd name="connsiteX2-5" fmla="*/ 5331903 w 5331903"/>
              <a:gd name="connsiteY2-6" fmla="*/ 7803 h 2737165"/>
              <a:gd name="connsiteX3-7" fmla="*/ 5331903 w 5331903"/>
              <a:gd name="connsiteY3-8" fmla="*/ 2737165 h 2737165"/>
              <a:gd name="connsiteX4-9" fmla="*/ 0 w 5331903"/>
              <a:gd name="connsiteY4-10" fmla="*/ 2737165 h 2737165"/>
              <a:gd name="connsiteX5" fmla="*/ 0 w 5331903"/>
              <a:gd name="connsiteY5" fmla="*/ 7803 h 2737165"/>
              <a:gd name="connsiteX0-11" fmla="*/ 0 w 5331903"/>
              <a:gd name="connsiteY0-12" fmla="*/ 2737165 h 2737165"/>
              <a:gd name="connsiteX1-13" fmla="*/ 1108530 w 5331903"/>
              <a:gd name="connsiteY1-14" fmla="*/ 0 h 2737165"/>
              <a:gd name="connsiteX2-15" fmla="*/ 5331903 w 5331903"/>
              <a:gd name="connsiteY2-16" fmla="*/ 7803 h 2737165"/>
              <a:gd name="connsiteX3-17" fmla="*/ 5331903 w 5331903"/>
              <a:gd name="connsiteY3-18" fmla="*/ 2737165 h 2737165"/>
              <a:gd name="connsiteX4-19" fmla="*/ 0 w 5331903"/>
              <a:gd name="connsiteY4-20" fmla="*/ 2737165 h 273716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5331903" h="2737165">
                <a:moveTo>
                  <a:pt x="0" y="2737165"/>
                </a:moveTo>
                <a:lnTo>
                  <a:pt x="1108530" y="0"/>
                </a:lnTo>
                <a:lnTo>
                  <a:pt x="5331903" y="7803"/>
                </a:lnTo>
                <a:lnTo>
                  <a:pt x="5331903" y="2737165"/>
                </a:lnTo>
                <a:lnTo>
                  <a:pt x="0" y="2737165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100000">
                <a:srgbClr val="005A9E"/>
              </a:gs>
            </a:gsLst>
            <a:lin ang="5400000" scaled="0"/>
          </a:gra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6853653" y="3008644"/>
            <a:ext cx="1963492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Franklin Gothic Medium" panose="020B0603020102020204" charset="0"/>
                <a:ea typeface="微软雅黑" panose="020B0503020204020204" pitchFamily="34" charset="-122"/>
                <a:cs typeface="+mn-ea"/>
                <a:sym typeface="+mn-lt"/>
              </a:rPr>
              <a:t>PART 02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646420" y="3646805"/>
            <a:ext cx="48101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ct val="0"/>
              </a:spcBef>
              <a:buNone/>
            </a:pPr>
            <a:r>
              <a:rPr lang="zh-CN" altLang="en-US" sz="3200" b="1" dirty="0">
                <a:solidFill>
                  <a:schemeClr val="bg1"/>
                </a:solidFill>
                <a:latin typeface="Franklin Gothic Medium" panose="020B0603020102020204" charset="0"/>
                <a:ea typeface="微软雅黑" panose="020B0503020204020204" pitchFamily="34" charset="-122"/>
                <a:cs typeface="+mn-ea"/>
                <a:sym typeface="+mn-lt"/>
              </a:rPr>
              <a:t>二、案例应用</a:t>
            </a:r>
          </a:p>
        </p:txBody>
      </p:sp>
      <p:pic>
        <p:nvPicPr>
          <p:cNvPr id="11" name="图片 10" descr="2061583911002_.pic_hd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072"/>
          <a:stretch>
            <a:fillRect/>
          </a:stretch>
        </p:blipFill>
        <p:spPr>
          <a:xfrm>
            <a:off x="0" y="5079762"/>
            <a:ext cx="12192000" cy="177815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6853653" y="3008644"/>
            <a:ext cx="1963492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Franklin Gothic Medium" panose="020B0603020102020204" charset="0"/>
                <a:ea typeface="微软雅黑" panose="020B0503020204020204" pitchFamily="34" charset="-122"/>
                <a:cs typeface="+mn-ea"/>
                <a:sym typeface="+mn-lt"/>
              </a:rPr>
              <a:t>PART 04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646420" y="3646805"/>
            <a:ext cx="48101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ct val="0"/>
              </a:spcBef>
              <a:buNone/>
            </a:pPr>
            <a:r>
              <a:rPr lang="zh-CN" altLang="en-US" sz="3200" b="1" dirty="0">
                <a:solidFill>
                  <a:schemeClr val="bg1"/>
                </a:solidFill>
                <a:latin typeface="Franklin Gothic Medium" panose="020B0603020102020204" charset="0"/>
                <a:ea typeface="微软雅黑" panose="020B0503020204020204" pitchFamily="34" charset="-122"/>
                <a:cs typeface="+mn-ea"/>
                <a:sym typeface="+mn-lt"/>
              </a:rPr>
              <a:t>四、施工成效</a:t>
            </a:r>
          </a:p>
        </p:txBody>
      </p:sp>
      <p:pic>
        <p:nvPicPr>
          <p:cNvPr id="11" name="图片 10" descr="2061583911002_.pic_hd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072"/>
          <a:stretch>
            <a:fillRect/>
          </a:stretch>
        </p:blipFill>
        <p:spPr>
          <a:xfrm>
            <a:off x="0" y="5079762"/>
            <a:ext cx="12192000" cy="1778157"/>
          </a:xfrm>
          <a:prstGeom prst="rect">
            <a:avLst/>
          </a:prstGeom>
        </p:spPr>
      </p:pic>
      <p:sp>
        <p:nvSpPr>
          <p:cNvPr id="1934" name="textbox 1934"/>
          <p:cNvSpPr/>
          <p:nvPr/>
        </p:nvSpPr>
        <p:spPr>
          <a:xfrm>
            <a:off x="789940" y="1754505"/>
            <a:ext cx="3745865" cy="33489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eaLnBrk="0">
              <a:lnSpc>
                <a:spcPct val="93000"/>
              </a:lnSpc>
            </a:pPr>
            <a:endParaRPr sz="100" dirty="0">
              <a:solidFill>
                <a:srgbClr val="000000"/>
              </a:solidFill>
              <a:latin typeface="Franklin Gothic Medium" panose="020B0603020102020204" charset="0"/>
              <a:ea typeface="微软雅黑" panose="020B0503020204020204" pitchFamily="34" charset="-122"/>
              <a:cs typeface="Arial" panose="020B0604020202020204"/>
            </a:endParaRPr>
          </a:p>
          <a:p>
            <a:pPr marL="12700" eaLnBrk="0">
              <a:lnSpc>
                <a:spcPct val="197000"/>
              </a:lnSpc>
            </a:pPr>
            <a:r>
              <a:rPr sz="1500" kern="0" spc="-20" dirty="0">
                <a:solidFill>
                  <a:srgbClr val="002A4E">
                    <a:alpha val="100000"/>
                  </a:srgbClr>
                </a:solidFill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•</a:t>
            </a:r>
            <a:r>
              <a:rPr sz="2000" kern="0" spc="-20" dirty="0">
                <a:solidFill>
                  <a:srgbClr val="002A4E">
                    <a:alpha val="100000"/>
                  </a:srgbClr>
                </a:solidFill>
                <a:latin typeface="Franklin Gothic Medium" panose="020B0603020102020204" charset="0"/>
                <a:ea typeface="微软雅黑" panose="020B0503020204020204" pitchFamily="34" charset="-122"/>
                <a:cs typeface="楷体" panose="02010609060101010101" charset="-122"/>
              </a:rPr>
              <a:t>黑臭水体内源治理</a:t>
            </a:r>
            <a:endParaRPr sz="2000" dirty="0">
              <a:solidFill>
                <a:srgbClr val="000000"/>
              </a:solidFill>
              <a:latin typeface="Franklin Gothic Medium" panose="020B0603020102020204" charset="0"/>
              <a:ea typeface="微软雅黑" panose="020B0503020204020204" pitchFamily="34" charset="-122"/>
              <a:cs typeface="楷体" panose="02010609060101010101" charset="-122"/>
            </a:endParaRPr>
          </a:p>
          <a:p>
            <a:pPr marL="41275" eaLnBrk="0">
              <a:lnSpc>
                <a:spcPct val="197000"/>
              </a:lnSpc>
              <a:spcBef>
                <a:spcPts val="1775"/>
              </a:spcBef>
            </a:pPr>
            <a:r>
              <a:rPr sz="2000" kern="0" spc="-50" dirty="0">
                <a:solidFill>
                  <a:srgbClr val="002A4E">
                    <a:alpha val="100000"/>
                  </a:srgbClr>
                </a:solidFill>
                <a:latin typeface="Franklin Gothic Medium" panose="020B0603020102020204" charset="0"/>
                <a:ea typeface="微软雅黑" panose="020B0503020204020204" pitchFamily="34" charset="-122"/>
                <a:cs typeface="Courier New" panose="02070309020205020404"/>
              </a:rPr>
              <a:t>•</a:t>
            </a:r>
            <a:r>
              <a:rPr sz="2000" kern="0" spc="-50" dirty="0">
                <a:solidFill>
                  <a:srgbClr val="002A4E">
                    <a:alpha val="100000"/>
                  </a:srgbClr>
                </a:solidFill>
                <a:latin typeface="Franklin Gothic Medium" panose="020B0603020102020204" charset="0"/>
                <a:ea typeface="微软雅黑" panose="020B0503020204020204" pitchFamily="34" charset="-122"/>
                <a:cs typeface="楷体" panose="02010609060101010101" charset="-122"/>
              </a:rPr>
              <a:t>大型湖泊内源治理</a:t>
            </a:r>
            <a:endParaRPr sz="2000" dirty="0">
              <a:solidFill>
                <a:srgbClr val="000000"/>
              </a:solidFill>
              <a:latin typeface="Franklin Gothic Medium" panose="020B0603020102020204" charset="0"/>
              <a:ea typeface="微软雅黑" panose="020B0503020204020204" pitchFamily="34" charset="-122"/>
              <a:cs typeface="楷体" panose="02010609060101010101" charset="-122"/>
            </a:endParaRPr>
          </a:p>
          <a:p>
            <a:pPr marL="41275" eaLnBrk="0">
              <a:lnSpc>
                <a:spcPct val="197000"/>
              </a:lnSpc>
              <a:spcBef>
                <a:spcPts val="1735"/>
              </a:spcBef>
            </a:pPr>
            <a:r>
              <a:rPr sz="2000" kern="0" spc="-30" dirty="0">
                <a:solidFill>
                  <a:srgbClr val="002A4E">
                    <a:alpha val="100000"/>
                  </a:srgbClr>
                </a:solidFill>
                <a:latin typeface="Franklin Gothic Medium" panose="020B0603020102020204" charset="0"/>
                <a:ea typeface="微软雅黑" panose="020B0503020204020204" pitchFamily="34" charset="-122"/>
                <a:cs typeface="Courier New" panose="02070309020205020404"/>
              </a:rPr>
              <a:t>•</a:t>
            </a:r>
            <a:r>
              <a:rPr sz="2000" kern="0" spc="-30" dirty="0">
                <a:solidFill>
                  <a:srgbClr val="002A4E">
                    <a:alpha val="100000"/>
                  </a:srgbClr>
                </a:solidFill>
                <a:latin typeface="Franklin Gothic Medium" panose="020B0603020102020204" charset="0"/>
                <a:ea typeface="微软雅黑" panose="020B0503020204020204" pitchFamily="34" charset="-122"/>
                <a:cs typeface="楷体" panose="02010609060101010101" charset="-122"/>
              </a:rPr>
              <a:t>河、湖等自然水体生态恢复</a:t>
            </a:r>
            <a:endParaRPr sz="2000" dirty="0">
              <a:solidFill>
                <a:srgbClr val="000000"/>
              </a:solidFill>
              <a:latin typeface="Franklin Gothic Medium" panose="020B0603020102020204" charset="0"/>
              <a:ea typeface="微软雅黑" panose="020B0503020204020204" pitchFamily="34" charset="-122"/>
              <a:cs typeface="楷体" panose="02010609060101010101" charset="-122"/>
            </a:endParaRPr>
          </a:p>
          <a:p>
            <a:pPr marL="41275" eaLnBrk="0">
              <a:lnSpc>
                <a:spcPct val="197000"/>
              </a:lnSpc>
              <a:spcBef>
                <a:spcPts val="1770"/>
              </a:spcBef>
            </a:pPr>
            <a:r>
              <a:rPr sz="2000" kern="0" spc="-30" dirty="0">
                <a:solidFill>
                  <a:srgbClr val="002A4E">
                    <a:alpha val="100000"/>
                  </a:srgbClr>
                </a:solidFill>
                <a:latin typeface="Franklin Gothic Medium" panose="020B0603020102020204" charset="0"/>
                <a:ea typeface="微软雅黑" panose="020B0503020204020204" pitchFamily="34" charset="-122"/>
                <a:cs typeface="Courier New" panose="02070309020205020404"/>
              </a:rPr>
              <a:t>•</a:t>
            </a:r>
            <a:r>
              <a:rPr sz="2000" kern="0" spc="-30" dirty="0">
                <a:solidFill>
                  <a:srgbClr val="002A4E">
                    <a:alpha val="100000"/>
                  </a:srgbClr>
                </a:solidFill>
                <a:latin typeface="Franklin Gothic Medium" panose="020B0603020102020204" charset="0"/>
                <a:ea typeface="微软雅黑" panose="020B0503020204020204" pitchFamily="34" charset="-122"/>
                <a:cs typeface="楷体" panose="02010609060101010101" charset="-122"/>
              </a:rPr>
              <a:t>近海水域及感潮河段污染治理</a:t>
            </a:r>
            <a:endParaRPr sz="2000" dirty="0">
              <a:solidFill>
                <a:srgbClr val="000000"/>
              </a:solidFill>
              <a:latin typeface="Franklin Gothic Medium" panose="020B0603020102020204" charset="0"/>
              <a:ea typeface="微软雅黑" panose="020B0503020204020204" pitchFamily="34" charset="-122"/>
              <a:cs typeface="楷体" panose="02010609060101010101" charset="-122"/>
            </a:endParaRPr>
          </a:p>
          <a:p>
            <a:pPr eaLnBrk="0">
              <a:lnSpc>
                <a:spcPct val="104000"/>
              </a:lnSpc>
            </a:pPr>
            <a:endParaRPr sz="2000" dirty="0">
              <a:solidFill>
                <a:srgbClr val="000000"/>
              </a:solidFill>
              <a:latin typeface="Franklin Gothic Medium" panose="020B0603020102020204" charset="0"/>
              <a:ea typeface="微软雅黑" panose="020B0503020204020204" pitchFamily="34" charset="-122"/>
              <a:cs typeface="楷体" panose="02010609060101010101" charset="-122"/>
            </a:endParaRPr>
          </a:p>
        </p:txBody>
      </p:sp>
      <p:sp>
        <p:nvSpPr>
          <p:cNvPr id="138" name="五边形 137"/>
          <p:cNvSpPr/>
          <p:nvPr/>
        </p:nvSpPr>
        <p:spPr>
          <a:xfrm>
            <a:off x="0" y="0"/>
            <a:ext cx="3729260" cy="813775"/>
          </a:xfrm>
          <a:prstGeom prst="homePlate">
            <a:avLst>
              <a:gd name="adj" fmla="val 62842"/>
            </a:avLst>
          </a:prstGeom>
          <a:gradFill>
            <a:gsLst>
              <a:gs pos="0">
                <a:srgbClr val="0070C0"/>
              </a:gs>
              <a:gs pos="100000">
                <a:srgbClr val="005A9E"/>
              </a:gs>
            </a:gsLst>
            <a:lin ang="5400000" scaled="0"/>
          </a:gradFill>
          <a:ln>
            <a:noFill/>
          </a:ln>
          <a:effectLst>
            <a:outerShdw blurRad="1270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9" name="矩形 3"/>
          <p:cNvSpPr>
            <a:spLocks noChangeArrowheads="1"/>
          </p:cNvSpPr>
          <p:nvPr/>
        </p:nvSpPr>
        <p:spPr bwMode="auto">
          <a:xfrm>
            <a:off x="79524" y="188935"/>
            <a:ext cx="2698798" cy="461657"/>
          </a:xfrm>
          <a:prstGeom prst="rect">
            <a:avLst/>
          </a:prstGeom>
          <a:noFill/>
          <a:ln>
            <a:noFill/>
          </a:ln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l">
              <a:spcBef>
                <a:spcPct val="0"/>
              </a:spcBef>
              <a:buNone/>
            </a:pPr>
            <a:r>
              <a:rPr lang="en-US" altLang="zh-CN" sz="2400" b="1" dirty="0">
                <a:solidFill>
                  <a:schemeClr val="bg1"/>
                </a:solidFill>
                <a:latin typeface="Franklin Gothic Medium" panose="020B0603020102020204" charset="0"/>
                <a:cs typeface="+mn-ea"/>
                <a:sym typeface="+mn-lt"/>
              </a:rPr>
              <a:t>1. </a:t>
            </a:r>
            <a:r>
              <a:rPr lang="zh-CN" altLang="en-US" sz="2400" b="1" dirty="0">
                <a:solidFill>
                  <a:schemeClr val="bg1"/>
                </a:solidFill>
                <a:latin typeface="Franklin Gothic Medium" panose="020B0603020102020204" charset="0"/>
                <a:cs typeface="+mn-ea"/>
                <a:sym typeface="+mn-lt"/>
              </a:rPr>
              <a:t>应用场景和分布</a:t>
            </a:r>
            <a:endParaRPr lang="en-US" altLang="zh-CN" sz="2400" b="1" dirty="0">
              <a:solidFill>
                <a:schemeClr val="bg1"/>
              </a:solidFill>
              <a:latin typeface="Franklin Gothic Medium" panose="020B0603020102020204" charset="0"/>
              <a:cs typeface="+mn-ea"/>
              <a:sym typeface="+mn-lt"/>
            </a:endParaRPr>
          </a:p>
        </p:txBody>
      </p:sp>
      <p:pic>
        <p:nvPicPr>
          <p:cNvPr id="6" name="图片 5" descr="图示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281" y="1505585"/>
            <a:ext cx="7128792" cy="3976669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611742" y="834941"/>
            <a:ext cx="6879479" cy="69151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lstStyle/>
          <a:p>
            <a:pPr indent="35687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ea typeface="宋体" panose="02010600030101010101" pitchFamily="2" charset="-122"/>
                <a:sym typeface="+mn-ea"/>
              </a:rPr>
              <a:t>底泥洗脱技术已在全国</a:t>
            </a:r>
            <a:r>
              <a:rPr lang="en-US" altLang="zh-CN" sz="2800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16</a:t>
            </a:r>
            <a:r>
              <a:rPr lang="zh-CN" altLang="en-US" sz="2000" b="1" dirty="0">
                <a:ea typeface="宋体" panose="02010600030101010101" pitchFamily="2" charset="-122"/>
                <a:sym typeface="+mn-ea"/>
              </a:rPr>
              <a:t>个省（直辖市）广泛应用。</a:t>
            </a:r>
          </a:p>
          <a:p>
            <a:pPr indent="35687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b="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5">
            <a:extLst>
              <a:ext uri="{FF2B5EF4-FFF2-40B4-BE49-F238E27FC236}">
                <a16:creationId xmlns:a16="http://schemas.microsoft.com/office/drawing/2014/main" id="{A507F225-7177-A0AD-A1A9-95462C892C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1"/>
            <a:ext cx="7805420" cy="5656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" panose="05000000000000000000" pitchFamily="2" charset="2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anose="05000000000000000000" pitchFamily="2" charset="2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anose="05000000000000000000" pitchFamily="2" charset="2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lnSpc>
                <a:spcPct val="120000"/>
              </a:lnSpc>
              <a:buClr>
                <a:srgbClr val="FF3300"/>
              </a:buClr>
              <a:buSzPct val="70000"/>
              <a:buNone/>
              <a:defRPr/>
            </a:pPr>
            <a:r>
              <a:rPr lang="zh-CN" altLang="en-U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n-ea"/>
                <a:cs typeface="+mn-ea"/>
              </a:rPr>
              <a:t>案例一  湿地水体水质提升（宏村周边水体）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05EE30B-3B0A-F91E-260D-60CF3B76A6A9}"/>
              </a:ext>
            </a:extLst>
          </p:cNvPr>
          <p:cNvGrpSpPr/>
          <p:nvPr/>
        </p:nvGrpSpPr>
        <p:grpSpPr>
          <a:xfrm>
            <a:off x="7060676" y="688669"/>
            <a:ext cx="5062103" cy="5886530"/>
            <a:chOff x="697311" y="565603"/>
            <a:chExt cx="5051025" cy="6292398"/>
          </a:xfrm>
        </p:grpSpPr>
        <p:pic>
          <p:nvPicPr>
            <p:cNvPr id="3" name="图片 2" descr="1.总图_00">
              <a:extLst>
                <a:ext uri="{FF2B5EF4-FFF2-40B4-BE49-F238E27FC236}">
                  <a16:creationId xmlns:a16="http://schemas.microsoft.com/office/drawing/2014/main" id="{01B37576-534A-0B84-C915-B7466523B88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l="27535" t="28911" r="3633" b="1532"/>
            <a:stretch>
              <a:fillRect/>
            </a:stretch>
          </p:blipFill>
          <p:spPr>
            <a:xfrm>
              <a:off x="697311" y="575987"/>
              <a:ext cx="5051025" cy="6282014"/>
            </a:xfrm>
            <a:prstGeom prst="rect">
              <a:avLst/>
            </a:prstGeom>
          </p:spPr>
        </p:pic>
        <p:pic>
          <p:nvPicPr>
            <p:cNvPr id="4" name="图片 3" descr="1.总图-布局1_00">
              <a:extLst>
                <a:ext uri="{FF2B5EF4-FFF2-40B4-BE49-F238E27FC236}">
                  <a16:creationId xmlns:a16="http://schemas.microsoft.com/office/drawing/2014/main" id="{31BD6F59-D213-908C-8064-D6DA7CC2F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l="393" t="5196" r="88059" b="78260"/>
            <a:stretch>
              <a:fillRect/>
            </a:stretch>
          </p:blipFill>
          <p:spPr>
            <a:xfrm>
              <a:off x="4534724" y="565603"/>
              <a:ext cx="1213612" cy="1229243"/>
            </a:xfrm>
            <a:prstGeom prst="rect">
              <a:avLst/>
            </a:prstGeom>
          </p:spPr>
        </p:pic>
        <p:cxnSp>
          <p:nvCxnSpPr>
            <p:cNvPr id="5" name="直接箭头连接符 4">
              <a:extLst>
                <a:ext uri="{FF2B5EF4-FFF2-40B4-BE49-F238E27FC236}">
                  <a16:creationId xmlns:a16="http://schemas.microsoft.com/office/drawing/2014/main" id="{1BAA861B-9220-7B00-0B14-2571D2FDB89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5645" y="3447077"/>
              <a:ext cx="8433" cy="284916"/>
            </a:xfrm>
            <a:prstGeom prst="straightConnector1">
              <a:avLst/>
            </a:prstGeom>
            <a:ln w="28575" cmpd="sng">
              <a:solidFill>
                <a:srgbClr val="0520EF"/>
              </a:solidFill>
              <a:prstDash val="sysDash"/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6" name="直接箭头连接符 5">
              <a:extLst>
                <a:ext uri="{FF2B5EF4-FFF2-40B4-BE49-F238E27FC236}">
                  <a16:creationId xmlns:a16="http://schemas.microsoft.com/office/drawing/2014/main" id="{02AB8D0B-80D6-5DCF-55C8-E68890E1A51E}"/>
                </a:ext>
              </a:extLst>
            </p:cNvPr>
            <p:cNvCxnSpPr/>
            <p:nvPr/>
          </p:nvCxnSpPr>
          <p:spPr>
            <a:xfrm flipH="1" flipV="1">
              <a:off x="1069383" y="3649851"/>
              <a:ext cx="1022888" cy="36421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23673608-EAFE-CED3-7113-7FE4E34F1A17}"/>
                </a:ext>
              </a:extLst>
            </p:cNvPr>
            <p:cNvSpPr/>
            <p:nvPr/>
          </p:nvSpPr>
          <p:spPr bwMode="auto">
            <a:xfrm>
              <a:off x="2092271" y="3668822"/>
              <a:ext cx="1007389" cy="711245"/>
            </a:xfrm>
            <a:prstGeom prst="roundRect">
              <a:avLst/>
            </a:prstGeom>
            <a:solidFill>
              <a:srgbClr val="00B0F0"/>
            </a:solidFill>
            <a:ln w="7938" cap="flat">
              <a:noFill/>
              <a:prstDash val="solid"/>
              <a:miter lim="800000"/>
            </a:ln>
          </p:spPr>
          <p:txBody>
            <a:bodyPr vert="horz" wrap="square" lIns="91392" tIns="45696" rIns="91392" bIns="45696" numCol="1" rtlCol="0" anchor="t" anchorCtr="0" compatLnSpc="1"/>
            <a:lstStyle/>
            <a:p>
              <a:pPr algn="ctr"/>
              <a:r>
                <a:rPr lang="zh-CN" altLang="en-US" sz="1800" dirty="0">
                  <a:latin typeface="Noto Sans S Chinese DemiLight" panose="020B0400000000000000" pitchFamily="34" charset="-122"/>
                  <a:ea typeface="Noto Sans S Chinese DemiLight" panose="020B0400000000000000" pitchFamily="34" charset="-122"/>
                  <a:cs typeface="+mn-ea"/>
                  <a:sym typeface="+mn-lt"/>
                </a:rPr>
                <a:t>干化</a:t>
              </a:r>
              <a:endParaRPr lang="en-US" altLang="zh-CN" sz="1800" dirty="0">
                <a:latin typeface="Noto Sans S Chinese DemiLight" panose="020B0400000000000000" pitchFamily="34" charset="-122"/>
                <a:ea typeface="Noto Sans S Chinese DemiLight" panose="020B0400000000000000" pitchFamily="34" charset="-122"/>
                <a:cs typeface="+mn-ea"/>
                <a:sym typeface="+mn-lt"/>
              </a:endParaRPr>
            </a:p>
            <a:p>
              <a:pPr algn="ctr"/>
              <a:r>
                <a:rPr lang="zh-CN" altLang="en-US" sz="1800" dirty="0">
                  <a:latin typeface="Noto Sans S Chinese DemiLight" panose="020B0400000000000000" pitchFamily="34" charset="-122"/>
                  <a:ea typeface="Noto Sans S Chinese DemiLight" panose="020B0400000000000000" pitchFamily="34" charset="-122"/>
                  <a:cs typeface="+mn-ea"/>
                  <a:sym typeface="+mn-lt"/>
                </a:rPr>
                <a:t>场地</a:t>
              </a:r>
            </a:p>
          </p:txBody>
        </p:sp>
      </p:grpSp>
      <p:sp>
        <p:nvSpPr>
          <p:cNvPr id="11" name="矩形 10">
            <a:extLst>
              <a:ext uri="{FF2B5EF4-FFF2-40B4-BE49-F238E27FC236}">
                <a16:creationId xmlns:a16="http://schemas.microsoft.com/office/drawing/2014/main" id="{7D7C11B5-7A81-AF81-0F04-F283E832CB2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8380" y="670804"/>
            <a:ext cx="2604676" cy="863681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入库河流、库尾湾区底泥洗脱</a:t>
            </a:r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39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</a:t>
            </a:r>
            <a:r>
              <a:rPr lang="en-US" altLang="zh-CN" sz="2000" b="1" baseline="30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000" b="1" baseline="30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2335BC2-E998-190E-575D-9B05B3C9CC7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922591" y="633733"/>
            <a:ext cx="1555141" cy="39211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水生植物恢复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415F2AB9-74A3-98F7-9064-9F18A2E7F5C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4519204" y="633732"/>
            <a:ext cx="2303856" cy="392117"/>
          </a:xfrm>
          <a:prstGeom prst="rect">
            <a:avLst/>
          </a:prstGeom>
          <a:solidFill>
            <a:srgbClr val="5B9BD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滤食性鱼类抑制藻类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9B6005E8-5ECD-36ED-4181-4C54891CFA6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922591" y="1223853"/>
            <a:ext cx="1555141" cy="39211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藻华监测预警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23EE1949-1D26-C415-3DFA-96BF98C95142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519204" y="1223853"/>
            <a:ext cx="2303856" cy="392117"/>
          </a:xfrm>
          <a:prstGeom prst="rect">
            <a:avLst/>
          </a:prstGeom>
          <a:solidFill>
            <a:srgbClr val="5B9BD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维护管理、能力提升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84C4D632-E03D-5D76-1F78-2AD47D9AC45C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0" y="1779429"/>
            <a:ext cx="6612032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cs typeface="微软雅黑" panose="020B0503020204020204" pitchFamily="34" charset="-122"/>
              </a:rPr>
              <a:t>平均改善深度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20~30cm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，洗脱底泥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6.6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万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m</a:t>
            </a:r>
            <a:r>
              <a:rPr lang="en-US" altLang="zh-CN" b="1" baseline="30000" dirty="0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endParaRPr lang="en-US" altLang="zh-CN" b="1" dirty="0">
              <a:solidFill>
                <a:srgbClr val="FF0000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洗脱污泥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9731m</a:t>
            </a:r>
            <a:r>
              <a:rPr lang="en-US" altLang="zh-CN" b="1" baseline="30000" dirty="0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，脱水泥饼</a:t>
            </a:r>
            <a:r>
              <a:rPr lang="en-US" altLang="zh-CN" b="1" dirty="0">
                <a:solidFill>
                  <a:srgbClr val="FF0000"/>
                </a:solidFill>
              </a:rPr>
              <a:t>1218t</a:t>
            </a:r>
            <a:r>
              <a:rPr lang="zh-CN" altLang="en-US" b="1" dirty="0">
                <a:solidFill>
                  <a:srgbClr val="FF0000"/>
                </a:solidFill>
              </a:rPr>
              <a:t> （</a:t>
            </a:r>
            <a:r>
              <a:rPr lang="zh-CN" altLang="en-US" dirty="0"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50%以下含水率），做坡岸植被生长基质填料，运输距离≤6km</a:t>
            </a:r>
            <a:r>
              <a:rPr lang="zh-CN" altLang="en-US" b="1" dirty="0">
                <a:latin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</a:p>
        </p:txBody>
      </p:sp>
      <p:pic>
        <p:nvPicPr>
          <p:cNvPr id="26" name="image41.jpeg">
            <a:extLst>
              <a:ext uri="{FF2B5EF4-FFF2-40B4-BE49-F238E27FC236}">
                <a16:creationId xmlns:a16="http://schemas.microsoft.com/office/drawing/2014/main" id="{C0034226-2C56-C391-CCE1-DA1D25198639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 cstate="print"/>
          <a:stretch>
            <a:fillRect/>
          </a:stretch>
        </p:blipFill>
        <p:spPr>
          <a:xfrm>
            <a:off x="4865965" y="2814233"/>
            <a:ext cx="1779374" cy="149401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8" name="图片 24" descr="图片1">
            <a:extLst>
              <a:ext uri="{FF2B5EF4-FFF2-40B4-BE49-F238E27FC236}">
                <a16:creationId xmlns:a16="http://schemas.microsoft.com/office/drawing/2014/main" id="{D71E8123-D9FF-EFE3-A03A-34823DB2C0B9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5"/>
          <a:srcRect r="51864"/>
          <a:stretch>
            <a:fillRect/>
          </a:stretch>
        </p:blipFill>
        <p:spPr>
          <a:xfrm>
            <a:off x="2974172" y="2814232"/>
            <a:ext cx="1792535" cy="14940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580F7558-DFD3-59C3-A3A1-F90268A1D20D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0" y="2815251"/>
            <a:ext cx="2779172" cy="1852782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E730C10A-9A6F-6BBB-63B3-729BB238C38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8380" y="4719441"/>
            <a:ext cx="2779172" cy="2064246"/>
          </a:xfrm>
          <a:prstGeom prst="rect">
            <a:avLst/>
          </a:prstGeom>
        </p:spPr>
      </p:pic>
      <p:pic>
        <p:nvPicPr>
          <p:cNvPr id="33" name="d002031a21c064def06e0ac17107ea4d">
            <a:hlinkClick r:id="" action="ppaction://media"/>
            <a:extLst>
              <a:ext uri="{FF2B5EF4-FFF2-40B4-BE49-F238E27FC236}">
                <a16:creationId xmlns:a16="http://schemas.microsoft.com/office/drawing/2014/main" id="{33A16F31-A730-ADA9-28E4-266764547A30}"/>
              </a:ext>
            </a:extLst>
          </p:cNvPr>
          <p:cNvPicPr>
            <a:picLocks noChangeAspect="1"/>
          </p:cNvPicPr>
          <p:nvPr>
            <a:vide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2974172" y="4431311"/>
            <a:ext cx="4182002" cy="2352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726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506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3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矩形 142"/>
          <p:cNvSpPr/>
          <p:nvPr>
            <p:custDataLst>
              <p:tags r:id="rId1"/>
            </p:custDataLst>
          </p:nvPr>
        </p:nvSpPr>
        <p:spPr>
          <a:xfrm>
            <a:off x="6402282" y="1190809"/>
            <a:ext cx="5658524" cy="1390335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fontAlgn="auto"/>
            <a:r>
              <a:rPr lang="zh-CN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上游长潭</a:t>
            </a:r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车门滩浮桥</a:t>
            </a: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1.2km</a:t>
            </a:r>
            <a:r>
              <a:rPr lang="zh-CN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河道</a:t>
            </a:r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147000</a:t>
            </a:r>
            <a:r>
              <a:rPr lang="zh-CN" altLang="zh-CN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㎡</a:t>
            </a: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fontAlgn="auto"/>
            <a:r>
              <a:rPr lang="zh-CN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上容溪及容溪村水域</a:t>
            </a: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317000</a:t>
            </a:r>
            <a:r>
              <a:rPr lang="zh-CN" altLang="zh-CN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㎡</a:t>
            </a:r>
            <a:endParaRPr lang="en-US" altLang="zh-CN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fontAlgn="auto"/>
            <a:endParaRPr lang="en-US" altLang="zh-CN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fontAlgn="auto"/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实施底泥洗脱</a:t>
            </a:r>
            <a:r>
              <a:rPr lang="zh-CN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移除</a:t>
            </a:r>
            <a:r>
              <a:rPr lang="zh-CN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底泥表层氮磷、藻种</a:t>
            </a: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99D5EF4D-FE60-2609-81B4-B476D91E8F57}"/>
              </a:ext>
            </a:extLst>
          </p:cNvPr>
          <p:cNvGrpSpPr/>
          <p:nvPr/>
        </p:nvGrpSpPr>
        <p:grpSpPr>
          <a:xfrm>
            <a:off x="102237" y="1036948"/>
            <a:ext cx="6176016" cy="5821052"/>
            <a:chOff x="2590913" y="865183"/>
            <a:chExt cx="6401227" cy="5981461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590913" y="865183"/>
              <a:ext cx="6371214" cy="5974666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2620926" y="871978"/>
              <a:ext cx="6371214" cy="5974666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" name="任意多边形: 形状 4"/>
            <p:cNvSpPr/>
            <p:nvPr/>
          </p:nvSpPr>
          <p:spPr>
            <a:xfrm>
              <a:off x="6641306" y="5067300"/>
              <a:ext cx="371475" cy="200025"/>
            </a:xfrm>
            <a:custGeom>
              <a:avLst/>
              <a:gdLst>
                <a:gd name="connsiteX0" fmla="*/ 4763 w 371475"/>
                <a:gd name="connsiteY0" fmla="*/ 200025 h 200025"/>
                <a:gd name="connsiteX1" fmla="*/ 97632 w 371475"/>
                <a:gd name="connsiteY1" fmla="*/ 180975 h 200025"/>
                <a:gd name="connsiteX2" fmla="*/ 133350 w 371475"/>
                <a:gd name="connsiteY2" fmla="*/ 192881 h 200025"/>
                <a:gd name="connsiteX3" fmla="*/ 183357 w 371475"/>
                <a:gd name="connsiteY3" fmla="*/ 166688 h 200025"/>
                <a:gd name="connsiteX4" fmla="*/ 223838 w 371475"/>
                <a:gd name="connsiteY4" fmla="*/ 133350 h 200025"/>
                <a:gd name="connsiteX5" fmla="*/ 252413 w 371475"/>
                <a:gd name="connsiteY5" fmla="*/ 145256 h 200025"/>
                <a:gd name="connsiteX6" fmla="*/ 273844 w 371475"/>
                <a:gd name="connsiteY6" fmla="*/ 159544 h 200025"/>
                <a:gd name="connsiteX7" fmla="*/ 330994 w 371475"/>
                <a:gd name="connsiteY7" fmla="*/ 138113 h 200025"/>
                <a:gd name="connsiteX8" fmla="*/ 371475 w 371475"/>
                <a:gd name="connsiteY8" fmla="*/ 73819 h 200025"/>
                <a:gd name="connsiteX9" fmla="*/ 371475 w 371475"/>
                <a:gd name="connsiteY9" fmla="*/ 35719 h 200025"/>
                <a:gd name="connsiteX10" fmla="*/ 309563 w 371475"/>
                <a:gd name="connsiteY10" fmla="*/ 26194 h 200025"/>
                <a:gd name="connsiteX11" fmla="*/ 304800 w 371475"/>
                <a:gd name="connsiteY11" fmla="*/ 45244 h 200025"/>
                <a:gd name="connsiteX12" fmla="*/ 288132 w 371475"/>
                <a:gd name="connsiteY12" fmla="*/ 59531 h 200025"/>
                <a:gd name="connsiteX13" fmla="*/ 261938 w 371475"/>
                <a:gd name="connsiteY13" fmla="*/ 61913 h 200025"/>
                <a:gd name="connsiteX14" fmla="*/ 235744 w 371475"/>
                <a:gd name="connsiteY14" fmla="*/ 59531 h 200025"/>
                <a:gd name="connsiteX15" fmla="*/ 221457 w 371475"/>
                <a:gd name="connsiteY15" fmla="*/ 52388 h 200025"/>
                <a:gd name="connsiteX16" fmla="*/ 195263 w 371475"/>
                <a:gd name="connsiteY16" fmla="*/ 71438 h 200025"/>
                <a:gd name="connsiteX17" fmla="*/ 161925 w 371475"/>
                <a:gd name="connsiteY17" fmla="*/ 50006 h 200025"/>
                <a:gd name="connsiteX18" fmla="*/ 142875 w 371475"/>
                <a:gd name="connsiteY18" fmla="*/ 28575 h 200025"/>
                <a:gd name="connsiteX19" fmla="*/ 116682 w 371475"/>
                <a:gd name="connsiteY19" fmla="*/ 11906 h 200025"/>
                <a:gd name="connsiteX20" fmla="*/ 73819 w 371475"/>
                <a:gd name="connsiteY20" fmla="*/ 16669 h 200025"/>
                <a:gd name="connsiteX21" fmla="*/ 35719 w 371475"/>
                <a:gd name="connsiteY21" fmla="*/ 0 h 200025"/>
                <a:gd name="connsiteX22" fmla="*/ 7144 w 371475"/>
                <a:gd name="connsiteY22" fmla="*/ 14288 h 200025"/>
                <a:gd name="connsiteX23" fmla="*/ 19050 w 371475"/>
                <a:gd name="connsiteY23" fmla="*/ 26194 h 200025"/>
                <a:gd name="connsiteX24" fmla="*/ 88107 w 371475"/>
                <a:gd name="connsiteY24" fmla="*/ 42863 h 200025"/>
                <a:gd name="connsiteX25" fmla="*/ 102394 w 371475"/>
                <a:gd name="connsiteY25" fmla="*/ 45244 h 200025"/>
                <a:gd name="connsiteX26" fmla="*/ 142875 w 371475"/>
                <a:gd name="connsiteY26" fmla="*/ 69056 h 200025"/>
                <a:gd name="connsiteX27" fmla="*/ 154782 w 371475"/>
                <a:gd name="connsiteY27" fmla="*/ 85725 h 200025"/>
                <a:gd name="connsiteX28" fmla="*/ 173832 w 371475"/>
                <a:gd name="connsiteY28" fmla="*/ 119063 h 200025"/>
                <a:gd name="connsiteX29" fmla="*/ 159544 w 371475"/>
                <a:gd name="connsiteY29" fmla="*/ 138113 h 200025"/>
                <a:gd name="connsiteX30" fmla="*/ 126207 w 371475"/>
                <a:gd name="connsiteY30" fmla="*/ 150019 h 200025"/>
                <a:gd name="connsiteX31" fmla="*/ 88107 w 371475"/>
                <a:gd name="connsiteY31" fmla="*/ 140494 h 200025"/>
                <a:gd name="connsiteX32" fmla="*/ 73819 w 371475"/>
                <a:gd name="connsiteY32" fmla="*/ 140494 h 200025"/>
                <a:gd name="connsiteX33" fmla="*/ 35719 w 371475"/>
                <a:gd name="connsiteY33" fmla="*/ 133350 h 200025"/>
                <a:gd name="connsiteX34" fmla="*/ 7144 w 371475"/>
                <a:gd name="connsiteY34" fmla="*/ 111919 h 200025"/>
                <a:gd name="connsiteX35" fmla="*/ 0 w 371475"/>
                <a:gd name="connsiteY35" fmla="*/ 135731 h 200025"/>
                <a:gd name="connsiteX36" fmla="*/ 4763 w 371475"/>
                <a:gd name="connsiteY36" fmla="*/ 200025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371475" h="200025">
                  <a:moveTo>
                    <a:pt x="4763" y="200025"/>
                  </a:moveTo>
                  <a:lnTo>
                    <a:pt x="97632" y="180975"/>
                  </a:lnTo>
                  <a:lnTo>
                    <a:pt x="133350" y="192881"/>
                  </a:lnTo>
                  <a:lnTo>
                    <a:pt x="183357" y="166688"/>
                  </a:lnTo>
                  <a:lnTo>
                    <a:pt x="223838" y="133350"/>
                  </a:lnTo>
                  <a:lnTo>
                    <a:pt x="252413" y="145256"/>
                  </a:lnTo>
                  <a:lnTo>
                    <a:pt x="273844" y="159544"/>
                  </a:lnTo>
                  <a:lnTo>
                    <a:pt x="330994" y="138113"/>
                  </a:lnTo>
                  <a:lnTo>
                    <a:pt x="371475" y="73819"/>
                  </a:lnTo>
                  <a:lnTo>
                    <a:pt x="371475" y="35719"/>
                  </a:lnTo>
                  <a:lnTo>
                    <a:pt x="309563" y="26194"/>
                  </a:lnTo>
                  <a:lnTo>
                    <a:pt x="304800" y="45244"/>
                  </a:lnTo>
                  <a:lnTo>
                    <a:pt x="288132" y="59531"/>
                  </a:lnTo>
                  <a:lnTo>
                    <a:pt x="261938" y="61913"/>
                  </a:lnTo>
                  <a:lnTo>
                    <a:pt x="235744" y="59531"/>
                  </a:lnTo>
                  <a:lnTo>
                    <a:pt x="221457" y="52388"/>
                  </a:lnTo>
                  <a:lnTo>
                    <a:pt x="195263" y="71438"/>
                  </a:lnTo>
                  <a:lnTo>
                    <a:pt x="161925" y="50006"/>
                  </a:lnTo>
                  <a:lnTo>
                    <a:pt x="142875" y="28575"/>
                  </a:lnTo>
                  <a:lnTo>
                    <a:pt x="116682" y="11906"/>
                  </a:lnTo>
                  <a:lnTo>
                    <a:pt x="73819" y="16669"/>
                  </a:lnTo>
                  <a:lnTo>
                    <a:pt x="35719" y="0"/>
                  </a:lnTo>
                  <a:lnTo>
                    <a:pt x="7144" y="14288"/>
                  </a:lnTo>
                  <a:lnTo>
                    <a:pt x="19050" y="26194"/>
                  </a:lnTo>
                  <a:cubicBezTo>
                    <a:pt x="62763" y="36282"/>
                    <a:pt x="39733" y="30769"/>
                    <a:pt x="88107" y="42863"/>
                  </a:cubicBezTo>
                  <a:lnTo>
                    <a:pt x="102394" y="45244"/>
                  </a:lnTo>
                  <a:lnTo>
                    <a:pt x="142875" y="69056"/>
                  </a:lnTo>
                  <a:lnTo>
                    <a:pt x="154782" y="85725"/>
                  </a:lnTo>
                  <a:lnTo>
                    <a:pt x="173832" y="119063"/>
                  </a:lnTo>
                  <a:lnTo>
                    <a:pt x="159544" y="138113"/>
                  </a:lnTo>
                  <a:lnTo>
                    <a:pt x="126207" y="150019"/>
                  </a:lnTo>
                  <a:lnTo>
                    <a:pt x="88107" y="140494"/>
                  </a:lnTo>
                  <a:lnTo>
                    <a:pt x="73819" y="140494"/>
                  </a:lnTo>
                  <a:lnTo>
                    <a:pt x="35719" y="133350"/>
                  </a:lnTo>
                  <a:lnTo>
                    <a:pt x="7144" y="111919"/>
                  </a:lnTo>
                  <a:lnTo>
                    <a:pt x="0" y="135731"/>
                  </a:lnTo>
                  <a:lnTo>
                    <a:pt x="4763" y="200025"/>
                  </a:lnTo>
                  <a:close/>
                </a:path>
              </a:pathLst>
            </a:custGeom>
            <a:solidFill>
              <a:srgbClr val="53FF99"/>
            </a:solidFill>
            <a:ln>
              <a:solidFill>
                <a:srgbClr val="53FF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: 形状 5"/>
            <p:cNvSpPr/>
            <p:nvPr/>
          </p:nvSpPr>
          <p:spPr>
            <a:xfrm>
              <a:off x="7013575" y="5988050"/>
              <a:ext cx="231775" cy="206375"/>
            </a:xfrm>
            <a:custGeom>
              <a:avLst/>
              <a:gdLst>
                <a:gd name="connsiteX0" fmla="*/ 9525 w 231775"/>
                <a:gd name="connsiteY0" fmla="*/ 206375 h 206375"/>
                <a:gd name="connsiteX1" fmla="*/ 0 w 231775"/>
                <a:gd name="connsiteY1" fmla="*/ 85725 h 206375"/>
                <a:gd name="connsiteX2" fmla="*/ 41275 w 231775"/>
                <a:gd name="connsiteY2" fmla="*/ 85725 h 206375"/>
                <a:gd name="connsiteX3" fmla="*/ 57150 w 231775"/>
                <a:gd name="connsiteY3" fmla="*/ 60325 h 206375"/>
                <a:gd name="connsiteX4" fmla="*/ 95250 w 231775"/>
                <a:gd name="connsiteY4" fmla="*/ 63500 h 206375"/>
                <a:gd name="connsiteX5" fmla="*/ 136525 w 231775"/>
                <a:gd name="connsiteY5" fmla="*/ 66675 h 206375"/>
                <a:gd name="connsiteX6" fmla="*/ 187325 w 231775"/>
                <a:gd name="connsiteY6" fmla="*/ 50800 h 206375"/>
                <a:gd name="connsiteX7" fmla="*/ 231775 w 231775"/>
                <a:gd name="connsiteY7" fmla="*/ 0 h 206375"/>
                <a:gd name="connsiteX8" fmla="*/ 231775 w 231775"/>
                <a:gd name="connsiteY8" fmla="*/ 0 h 206375"/>
                <a:gd name="connsiteX9" fmla="*/ 231775 w 231775"/>
                <a:gd name="connsiteY9" fmla="*/ 57150 h 206375"/>
                <a:gd name="connsiteX10" fmla="*/ 203200 w 231775"/>
                <a:gd name="connsiteY10" fmla="*/ 66675 h 206375"/>
                <a:gd name="connsiteX11" fmla="*/ 212725 w 231775"/>
                <a:gd name="connsiteY11" fmla="*/ 95250 h 206375"/>
                <a:gd name="connsiteX12" fmla="*/ 206375 w 231775"/>
                <a:gd name="connsiteY12" fmla="*/ 107950 h 206375"/>
                <a:gd name="connsiteX13" fmla="*/ 180975 w 231775"/>
                <a:gd name="connsiteY13" fmla="*/ 111125 h 206375"/>
                <a:gd name="connsiteX14" fmla="*/ 146050 w 231775"/>
                <a:gd name="connsiteY14" fmla="*/ 104775 h 206375"/>
                <a:gd name="connsiteX15" fmla="*/ 117475 w 231775"/>
                <a:gd name="connsiteY15" fmla="*/ 104775 h 206375"/>
                <a:gd name="connsiteX16" fmla="*/ 92075 w 231775"/>
                <a:gd name="connsiteY16" fmla="*/ 120650 h 206375"/>
                <a:gd name="connsiteX17" fmla="*/ 53975 w 231775"/>
                <a:gd name="connsiteY17" fmla="*/ 127000 h 206375"/>
                <a:gd name="connsiteX18" fmla="*/ 28575 w 231775"/>
                <a:gd name="connsiteY18" fmla="*/ 139700 h 206375"/>
                <a:gd name="connsiteX19" fmla="*/ 9525 w 231775"/>
                <a:gd name="connsiteY19" fmla="*/ 206375 h 206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1775" h="206375">
                  <a:moveTo>
                    <a:pt x="9525" y="206375"/>
                  </a:moveTo>
                  <a:lnTo>
                    <a:pt x="0" y="85725"/>
                  </a:lnTo>
                  <a:lnTo>
                    <a:pt x="41275" y="85725"/>
                  </a:lnTo>
                  <a:lnTo>
                    <a:pt x="57150" y="60325"/>
                  </a:lnTo>
                  <a:lnTo>
                    <a:pt x="95250" y="63500"/>
                  </a:lnTo>
                  <a:lnTo>
                    <a:pt x="136525" y="66675"/>
                  </a:lnTo>
                  <a:lnTo>
                    <a:pt x="187325" y="50800"/>
                  </a:lnTo>
                  <a:lnTo>
                    <a:pt x="231775" y="0"/>
                  </a:lnTo>
                  <a:lnTo>
                    <a:pt x="231775" y="0"/>
                  </a:lnTo>
                  <a:lnTo>
                    <a:pt x="231775" y="57150"/>
                  </a:lnTo>
                  <a:lnTo>
                    <a:pt x="203200" y="66675"/>
                  </a:lnTo>
                  <a:lnTo>
                    <a:pt x="212725" y="95250"/>
                  </a:lnTo>
                  <a:lnTo>
                    <a:pt x="206375" y="107950"/>
                  </a:lnTo>
                  <a:lnTo>
                    <a:pt x="180975" y="111125"/>
                  </a:lnTo>
                  <a:lnTo>
                    <a:pt x="146050" y="104775"/>
                  </a:lnTo>
                  <a:lnTo>
                    <a:pt x="117475" y="104775"/>
                  </a:lnTo>
                  <a:lnTo>
                    <a:pt x="92075" y="120650"/>
                  </a:lnTo>
                  <a:lnTo>
                    <a:pt x="53975" y="127000"/>
                  </a:lnTo>
                  <a:lnTo>
                    <a:pt x="28575" y="139700"/>
                  </a:lnTo>
                  <a:lnTo>
                    <a:pt x="9525" y="206375"/>
                  </a:lnTo>
                  <a:close/>
                </a:path>
              </a:pathLst>
            </a:custGeom>
            <a:solidFill>
              <a:srgbClr val="53FF99"/>
            </a:solidFill>
            <a:ln>
              <a:solidFill>
                <a:srgbClr val="53FF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7875917" y="4456981"/>
              <a:ext cx="60385" cy="7763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7845724" y="3706483"/>
              <a:ext cx="60385" cy="7763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5914171" y="4597879"/>
              <a:ext cx="60385" cy="7763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: 形状 25"/>
            <p:cNvSpPr/>
            <p:nvPr/>
          </p:nvSpPr>
          <p:spPr>
            <a:xfrm>
              <a:off x="3851275" y="3276600"/>
              <a:ext cx="219075" cy="158750"/>
            </a:xfrm>
            <a:custGeom>
              <a:avLst/>
              <a:gdLst>
                <a:gd name="connsiteX0" fmla="*/ 0 w 219075"/>
                <a:gd name="connsiteY0" fmla="*/ 111125 h 158750"/>
                <a:gd name="connsiteX1" fmla="*/ 0 w 219075"/>
                <a:gd name="connsiteY1" fmla="*/ 111125 h 158750"/>
                <a:gd name="connsiteX2" fmla="*/ 79375 w 219075"/>
                <a:gd name="connsiteY2" fmla="*/ 133350 h 158750"/>
                <a:gd name="connsiteX3" fmla="*/ 155575 w 219075"/>
                <a:gd name="connsiteY3" fmla="*/ 158750 h 158750"/>
                <a:gd name="connsiteX4" fmla="*/ 219075 w 219075"/>
                <a:gd name="connsiteY4" fmla="*/ 158750 h 158750"/>
                <a:gd name="connsiteX5" fmla="*/ 203200 w 219075"/>
                <a:gd name="connsiteY5" fmla="*/ 127000 h 158750"/>
                <a:gd name="connsiteX6" fmla="*/ 180975 w 219075"/>
                <a:gd name="connsiteY6" fmla="*/ 101600 h 158750"/>
                <a:gd name="connsiteX7" fmla="*/ 158750 w 219075"/>
                <a:gd name="connsiteY7" fmla="*/ 63500 h 158750"/>
                <a:gd name="connsiteX8" fmla="*/ 142875 w 219075"/>
                <a:gd name="connsiteY8" fmla="*/ 12700 h 158750"/>
                <a:gd name="connsiteX9" fmla="*/ 123825 w 219075"/>
                <a:gd name="connsiteY9" fmla="*/ 0 h 158750"/>
                <a:gd name="connsiteX10" fmla="*/ 107950 w 219075"/>
                <a:gd name="connsiteY10" fmla="*/ 31750 h 158750"/>
                <a:gd name="connsiteX11" fmla="*/ 92075 w 219075"/>
                <a:gd name="connsiteY11" fmla="*/ 50800 h 158750"/>
                <a:gd name="connsiteX12" fmla="*/ 73025 w 219075"/>
                <a:gd name="connsiteY12" fmla="*/ 76200 h 158750"/>
                <a:gd name="connsiteX13" fmla="*/ 60325 w 219075"/>
                <a:gd name="connsiteY13" fmla="*/ 88900 h 158750"/>
                <a:gd name="connsiteX14" fmla="*/ 0 w 219075"/>
                <a:gd name="connsiteY14" fmla="*/ 111125 h 15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9075" h="158750">
                  <a:moveTo>
                    <a:pt x="0" y="111125"/>
                  </a:moveTo>
                  <a:lnTo>
                    <a:pt x="0" y="111125"/>
                  </a:lnTo>
                  <a:lnTo>
                    <a:pt x="79375" y="133350"/>
                  </a:lnTo>
                  <a:lnTo>
                    <a:pt x="155575" y="158750"/>
                  </a:lnTo>
                  <a:lnTo>
                    <a:pt x="219075" y="158750"/>
                  </a:lnTo>
                  <a:lnTo>
                    <a:pt x="203200" y="127000"/>
                  </a:lnTo>
                  <a:lnTo>
                    <a:pt x="180975" y="101600"/>
                  </a:lnTo>
                  <a:lnTo>
                    <a:pt x="158750" y="63500"/>
                  </a:lnTo>
                  <a:lnTo>
                    <a:pt x="142875" y="12700"/>
                  </a:lnTo>
                  <a:lnTo>
                    <a:pt x="123825" y="0"/>
                  </a:lnTo>
                  <a:lnTo>
                    <a:pt x="107950" y="31750"/>
                  </a:lnTo>
                  <a:lnTo>
                    <a:pt x="92075" y="50800"/>
                  </a:lnTo>
                  <a:lnTo>
                    <a:pt x="73025" y="76200"/>
                  </a:lnTo>
                  <a:lnTo>
                    <a:pt x="60325" y="88900"/>
                  </a:lnTo>
                  <a:lnTo>
                    <a:pt x="0" y="111125"/>
                  </a:lnTo>
                  <a:close/>
                </a:path>
              </a:pathLst>
            </a:cu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: 形状 26"/>
            <p:cNvSpPr/>
            <p:nvPr/>
          </p:nvSpPr>
          <p:spPr>
            <a:xfrm>
              <a:off x="4255294" y="3086100"/>
              <a:ext cx="209550" cy="352425"/>
            </a:xfrm>
            <a:custGeom>
              <a:avLst/>
              <a:gdLst>
                <a:gd name="connsiteX0" fmla="*/ 0 w 209550"/>
                <a:gd name="connsiteY0" fmla="*/ 154781 h 352425"/>
                <a:gd name="connsiteX1" fmla="*/ 23812 w 209550"/>
                <a:gd name="connsiteY1" fmla="*/ 59531 h 352425"/>
                <a:gd name="connsiteX2" fmla="*/ 66675 w 209550"/>
                <a:gd name="connsiteY2" fmla="*/ 21431 h 352425"/>
                <a:gd name="connsiteX3" fmla="*/ 95250 w 209550"/>
                <a:gd name="connsiteY3" fmla="*/ 0 h 352425"/>
                <a:gd name="connsiteX4" fmla="*/ 142875 w 209550"/>
                <a:gd name="connsiteY4" fmla="*/ 2381 h 352425"/>
                <a:gd name="connsiteX5" fmla="*/ 176212 w 209550"/>
                <a:gd name="connsiteY5" fmla="*/ 14288 h 352425"/>
                <a:gd name="connsiteX6" fmla="*/ 190500 w 209550"/>
                <a:gd name="connsiteY6" fmla="*/ 45244 h 352425"/>
                <a:gd name="connsiteX7" fmla="*/ 200025 w 209550"/>
                <a:gd name="connsiteY7" fmla="*/ 202406 h 352425"/>
                <a:gd name="connsiteX8" fmla="*/ 209550 w 209550"/>
                <a:gd name="connsiteY8" fmla="*/ 352425 h 352425"/>
                <a:gd name="connsiteX9" fmla="*/ 166687 w 209550"/>
                <a:gd name="connsiteY9" fmla="*/ 247650 h 352425"/>
                <a:gd name="connsiteX10" fmla="*/ 150019 w 209550"/>
                <a:gd name="connsiteY10" fmla="*/ 138113 h 352425"/>
                <a:gd name="connsiteX11" fmla="*/ 138112 w 209550"/>
                <a:gd name="connsiteY11" fmla="*/ 88106 h 352425"/>
                <a:gd name="connsiteX12" fmla="*/ 121444 w 209550"/>
                <a:gd name="connsiteY12" fmla="*/ 71438 h 352425"/>
                <a:gd name="connsiteX13" fmla="*/ 95250 w 209550"/>
                <a:gd name="connsiteY13" fmla="*/ 73819 h 352425"/>
                <a:gd name="connsiteX14" fmla="*/ 78581 w 209550"/>
                <a:gd name="connsiteY14" fmla="*/ 100013 h 352425"/>
                <a:gd name="connsiteX15" fmla="*/ 0 w 209550"/>
                <a:gd name="connsiteY15" fmla="*/ 154781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09550" h="352425">
                  <a:moveTo>
                    <a:pt x="0" y="154781"/>
                  </a:moveTo>
                  <a:lnTo>
                    <a:pt x="23812" y="59531"/>
                  </a:lnTo>
                  <a:lnTo>
                    <a:pt x="66675" y="21431"/>
                  </a:lnTo>
                  <a:lnTo>
                    <a:pt x="95250" y="0"/>
                  </a:lnTo>
                  <a:lnTo>
                    <a:pt x="142875" y="2381"/>
                  </a:lnTo>
                  <a:lnTo>
                    <a:pt x="176212" y="14288"/>
                  </a:lnTo>
                  <a:lnTo>
                    <a:pt x="190500" y="45244"/>
                  </a:lnTo>
                  <a:lnTo>
                    <a:pt x="200025" y="202406"/>
                  </a:lnTo>
                  <a:lnTo>
                    <a:pt x="209550" y="352425"/>
                  </a:lnTo>
                  <a:lnTo>
                    <a:pt x="166687" y="247650"/>
                  </a:lnTo>
                  <a:lnTo>
                    <a:pt x="150019" y="138113"/>
                  </a:lnTo>
                  <a:lnTo>
                    <a:pt x="138112" y="88106"/>
                  </a:lnTo>
                  <a:lnTo>
                    <a:pt x="121444" y="71438"/>
                  </a:lnTo>
                  <a:lnTo>
                    <a:pt x="95250" y="73819"/>
                  </a:lnTo>
                  <a:lnTo>
                    <a:pt x="78581" y="100013"/>
                  </a:lnTo>
                  <a:lnTo>
                    <a:pt x="0" y="154781"/>
                  </a:lnTo>
                  <a:close/>
                </a:path>
              </a:pathLst>
            </a:cu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: 形状 34"/>
            <p:cNvSpPr/>
            <p:nvPr/>
          </p:nvSpPr>
          <p:spPr>
            <a:xfrm>
              <a:off x="4521994" y="3400425"/>
              <a:ext cx="200025" cy="102394"/>
            </a:xfrm>
            <a:custGeom>
              <a:avLst/>
              <a:gdLst>
                <a:gd name="connsiteX0" fmla="*/ 0 w 200025"/>
                <a:gd name="connsiteY0" fmla="*/ 0 h 102394"/>
                <a:gd name="connsiteX1" fmla="*/ 40481 w 200025"/>
                <a:gd name="connsiteY1" fmla="*/ 54769 h 102394"/>
                <a:gd name="connsiteX2" fmla="*/ 66675 w 200025"/>
                <a:gd name="connsiteY2" fmla="*/ 78581 h 102394"/>
                <a:gd name="connsiteX3" fmla="*/ 123825 w 200025"/>
                <a:gd name="connsiteY3" fmla="*/ 95250 h 102394"/>
                <a:gd name="connsiteX4" fmla="*/ 164306 w 200025"/>
                <a:gd name="connsiteY4" fmla="*/ 102394 h 102394"/>
                <a:gd name="connsiteX5" fmla="*/ 200025 w 200025"/>
                <a:gd name="connsiteY5" fmla="*/ 102394 h 102394"/>
                <a:gd name="connsiteX6" fmla="*/ 197644 w 200025"/>
                <a:gd name="connsiteY6" fmla="*/ 78581 h 102394"/>
                <a:gd name="connsiteX7" fmla="*/ 128587 w 200025"/>
                <a:gd name="connsiteY7" fmla="*/ 54769 h 102394"/>
                <a:gd name="connsiteX8" fmla="*/ 100012 w 200025"/>
                <a:gd name="connsiteY8" fmla="*/ 40481 h 102394"/>
                <a:gd name="connsiteX9" fmla="*/ 76200 w 200025"/>
                <a:gd name="connsiteY9" fmla="*/ 28575 h 102394"/>
                <a:gd name="connsiteX10" fmla="*/ 0 w 200025"/>
                <a:gd name="connsiteY10" fmla="*/ 0 h 102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0025" h="102394">
                  <a:moveTo>
                    <a:pt x="0" y="0"/>
                  </a:moveTo>
                  <a:lnTo>
                    <a:pt x="40481" y="54769"/>
                  </a:lnTo>
                  <a:lnTo>
                    <a:pt x="66675" y="78581"/>
                  </a:lnTo>
                  <a:lnTo>
                    <a:pt x="123825" y="95250"/>
                  </a:lnTo>
                  <a:lnTo>
                    <a:pt x="164306" y="102394"/>
                  </a:lnTo>
                  <a:lnTo>
                    <a:pt x="200025" y="102394"/>
                  </a:lnTo>
                  <a:lnTo>
                    <a:pt x="197644" y="78581"/>
                  </a:lnTo>
                  <a:lnTo>
                    <a:pt x="128587" y="54769"/>
                  </a:lnTo>
                  <a:lnTo>
                    <a:pt x="100012" y="40481"/>
                  </a:lnTo>
                  <a:lnTo>
                    <a:pt x="76200" y="285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: 形状 35"/>
            <p:cNvSpPr/>
            <p:nvPr/>
          </p:nvSpPr>
          <p:spPr>
            <a:xfrm>
              <a:off x="4400550" y="2847975"/>
              <a:ext cx="69056" cy="197644"/>
            </a:xfrm>
            <a:custGeom>
              <a:avLst/>
              <a:gdLst>
                <a:gd name="connsiteX0" fmla="*/ 69056 w 69056"/>
                <a:gd name="connsiteY0" fmla="*/ 197644 h 197644"/>
                <a:gd name="connsiteX1" fmla="*/ 38100 w 69056"/>
                <a:gd name="connsiteY1" fmla="*/ 169069 h 197644"/>
                <a:gd name="connsiteX2" fmla="*/ 16669 w 69056"/>
                <a:gd name="connsiteY2" fmla="*/ 138113 h 197644"/>
                <a:gd name="connsiteX3" fmla="*/ 0 w 69056"/>
                <a:gd name="connsiteY3" fmla="*/ 107156 h 197644"/>
                <a:gd name="connsiteX4" fmla="*/ 0 w 69056"/>
                <a:gd name="connsiteY4" fmla="*/ 80963 h 197644"/>
                <a:gd name="connsiteX5" fmla="*/ 33338 w 69056"/>
                <a:gd name="connsiteY5" fmla="*/ 2381 h 197644"/>
                <a:gd name="connsiteX6" fmla="*/ 61913 w 69056"/>
                <a:gd name="connsiteY6" fmla="*/ 0 h 197644"/>
                <a:gd name="connsiteX7" fmla="*/ 57150 w 69056"/>
                <a:gd name="connsiteY7" fmla="*/ 38100 h 197644"/>
                <a:gd name="connsiteX8" fmla="*/ 35719 w 69056"/>
                <a:gd name="connsiteY8" fmla="*/ 78581 h 197644"/>
                <a:gd name="connsiteX9" fmla="*/ 35719 w 69056"/>
                <a:gd name="connsiteY9" fmla="*/ 78581 h 197644"/>
                <a:gd name="connsiteX10" fmla="*/ 40481 w 69056"/>
                <a:gd name="connsiteY10" fmla="*/ 121444 h 197644"/>
                <a:gd name="connsiteX11" fmla="*/ 69056 w 69056"/>
                <a:gd name="connsiteY11" fmla="*/ 197644 h 197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9056" h="197644">
                  <a:moveTo>
                    <a:pt x="69056" y="197644"/>
                  </a:moveTo>
                  <a:lnTo>
                    <a:pt x="38100" y="169069"/>
                  </a:lnTo>
                  <a:lnTo>
                    <a:pt x="16669" y="138113"/>
                  </a:lnTo>
                  <a:lnTo>
                    <a:pt x="0" y="107156"/>
                  </a:lnTo>
                  <a:lnTo>
                    <a:pt x="0" y="80963"/>
                  </a:lnTo>
                  <a:lnTo>
                    <a:pt x="33338" y="2381"/>
                  </a:lnTo>
                  <a:lnTo>
                    <a:pt x="61913" y="0"/>
                  </a:lnTo>
                  <a:lnTo>
                    <a:pt x="57150" y="38100"/>
                  </a:lnTo>
                  <a:lnTo>
                    <a:pt x="35719" y="78581"/>
                  </a:lnTo>
                  <a:lnTo>
                    <a:pt x="35719" y="78581"/>
                  </a:lnTo>
                  <a:lnTo>
                    <a:pt x="40481" y="121444"/>
                  </a:lnTo>
                  <a:lnTo>
                    <a:pt x="69056" y="197644"/>
                  </a:lnTo>
                  <a:close/>
                </a:path>
              </a:pathLst>
            </a:cu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任意多边形: 形状 45"/>
            <p:cNvSpPr/>
            <p:nvPr/>
          </p:nvSpPr>
          <p:spPr>
            <a:xfrm>
              <a:off x="4282440" y="937260"/>
              <a:ext cx="38100" cy="167640"/>
            </a:xfrm>
            <a:custGeom>
              <a:avLst/>
              <a:gdLst>
                <a:gd name="connsiteX0" fmla="*/ 0 w 38100"/>
                <a:gd name="connsiteY0" fmla="*/ 0 h 167640"/>
                <a:gd name="connsiteX1" fmla="*/ 38100 w 38100"/>
                <a:gd name="connsiteY1" fmla="*/ 167640 h 167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100" h="167640">
                  <a:moveTo>
                    <a:pt x="0" y="0"/>
                  </a:moveTo>
                  <a:lnTo>
                    <a:pt x="38100" y="167640"/>
                  </a:lnTo>
                </a:path>
              </a:pathLst>
            </a:custGeom>
            <a:noFill/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任意多边形: 形状 46"/>
            <p:cNvSpPr/>
            <p:nvPr/>
          </p:nvSpPr>
          <p:spPr>
            <a:xfrm>
              <a:off x="4434840" y="1257300"/>
              <a:ext cx="60960" cy="213360"/>
            </a:xfrm>
            <a:custGeom>
              <a:avLst/>
              <a:gdLst>
                <a:gd name="connsiteX0" fmla="*/ 0 w 60960"/>
                <a:gd name="connsiteY0" fmla="*/ 0 h 213360"/>
                <a:gd name="connsiteX1" fmla="*/ 60960 w 60960"/>
                <a:gd name="connsiteY1" fmla="*/ 129540 h 213360"/>
                <a:gd name="connsiteX2" fmla="*/ 45720 w 60960"/>
                <a:gd name="connsiteY2" fmla="*/ 213360 h 213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960" h="213360">
                  <a:moveTo>
                    <a:pt x="0" y="0"/>
                  </a:moveTo>
                  <a:lnTo>
                    <a:pt x="60960" y="129540"/>
                  </a:lnTo>
                  <a:lnTo>
                    <a:pt x="45720" y="213360"/>
                  </a:lnTo>
                </a:path>
              </a:pathLst>
            </a:custGeom>
            <a:noFill/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任意多边形: 形状 49"/>
            <p:cNvSpPr/>
            <p:nvPr/>
          </p:nvSpPr>
          <p:spPr>
            <a:xfrm>
              <a:off x="4122420" y="1531620"/>
              <a:ext cx="76200" cy="129540"/>
            </a:xfrm>
            <a:custGeom>
              <a:avLst/>
              <a:gdLst>
                <a:gd name="connsiteX0" fmla="*/ 76200 w 76200"/>
                <a:gd name="connsiteY0" fmla="*/ 0 h 129540"/>
                <a:gd name="connsiteX1" fmla="*/ 0 w 76200"/>
                <a:gd name="connsiteY1" fmla="*/ 53340 h 129540"/>
                <a:gd name="connsiteX2" fmla="*/ 0 w 76200"/>
                <a:gd name="connsiteY2" fmla="*/ 129540 h 129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200" h="129540">
                  <a:moveTo>
                    <a:pt x="76200" y="0"/>
                  </a:moveTo>
                  <a:lnTo>
                    <a:pt x="0" y="53340"/>
                  </a:lnTo>
                  <a:lnTo>
                    <a:pt x="0" y="129540"/>
                  </a:lnTo>
                </a:path>
              </a:pathLst>
            </a:custGeom>
            <a:noFill/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任意多边形: 形状 51"/>
            <p:cNvSpPr/>
            <p:nvPr/>
          </p:nvSpPr>
          <p:spPr>
            <a:xfrm>
              <a:off x="4213860" y="1798320"/>
              <a:ext cx="144780" cy="99060"/>
            </a:xfrm>
            <a:custGeom>
              <a:avLst/>
              <a:gdLst>
                <a:gd name="connsiteX0" fmla="*/ 0 w 144780"/>
                <a:gd name="connsiteY0" fmla="*/ 0 h 99060"/>
                <a:gd name="connsiteX1" fmla="*/ 144780 w 144780"/>
                <a:gd name="connsiteY1" fmla="*/ 99060 h 99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80" h="99060">
                  <a:moveTo>
                    <a:pt x="0" y="0"/>
                  </a:moveTo>
                  <a:lnTo>
                    <a:pt x="144780" y="99060"/>
                  </a:lnTo>
                </a:path>
              </a:pathLst>
            </a:custGeom>
            <a:noFill/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星形: 五角 59"/>
            <p:cNvSpPr/>
            <p:nvPr/>
          </p:nvSpPr>
          <p:spPr>
            <a:xfrm>
              <a:off x="7024705" y="5180701"/>
              <a:ext cx="180975" cy="161925"/>
            </a:xfrm>
            <a:prstGeom prst="star5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66" name="组合 165"/>
            <p:cNvGrpSpPr/>
            <p:nvPr/>
          </p:nvGrpSpPr>
          <p:grpSpPr>
            <a:xfrm>
              <a:off x="2609399" y="4738342"/>
              <a:ext cx="2440289" cy="2105370"/>
              <a:chOff x="32498" y="1891209"/>
              <a:chExt cx="3201240" cy="3194677"/>
            </a:xfrm>
          </p:grpSpPr>
          <p:sp>
            <p:nvSpPr>
              <p:cNvPr id="167" name="矩形 166"/>
              <p:cNvSpPr/>
              <p:nvPr/>
            </p:nvSpPr>
            <p:spPr>
              <a:xfrm>
                <a:off x="32498" y="1911503"/>
                <a:ext cx="3135086" cy="3174383"/>
              </a:xfrm>
              <a:prstGeom prst="rect">
                <a:avLst/>
              </a:prstGeom>
              <a:solidFill>
                <a:srgbClr val="FFFFFF">
                  <a:alpha val="60000"/>
                </a:srgb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dirty="0"/>
              </a:p>
            </p:txBody>
          </p:sp>
          <p:sp>
            <p:nvSpPr>
              <p:cNvPr id="168" name="文本框 167"/>
              <p:cNvSpPr txBox="1"/>
              <p:nvPr/>
            </p:nvSpPr>
            <p:spPr>
              <a:xfrm>
                <a:off x="971551" y="1891209"/>
                <a:ext cx="500870" cy="3203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图例</a:t>
                </a:r>
              </a:p>
            </p:txBody>
          </p:sp>
          <p:sp>
            <p:nvSpPr>
              <p:cNvPr id="169" name="椭圆 168"/>
              <p:cNvSpPr/>
              <p:nvPr/>
            </p:nvSpPr>
            <p:spPr>
              <a:xfrm>
                <a:off x="416224" y="2334882"/>
                <a:ext cx="126701" cy="12256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170" name="文本框 169"/>
              <p:cNvSpPr txBox="1"/>
              <p:nvPr/>
            </p:nvSpPr>
            <p:spPr>
              <a:xfrm>
                <a:off x="740748" y="2211499"/>
                <a:ext cx="2492990" cy="3203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农村污水收集处理工程</a:t>
                </a:r>
              </a:p>
            </p:txBody>
          </p:sp>
          <p:sp>
            <p:nvSpPr>
              <p:cNvPr id="171" name="任意多边形: 形状 170"/>
              <p:cNvSpPr/>
              <p:nvPr/>
            </p:nvSpPr>
            <p:spPr>
              <a:xfrm>
                <a:off x="293388" y="2694167"/>
                <a:ext cx="371475" cy="95350"/>
              </a:xfrm>
              <a:custGeom>
                <a:avLst/>
                <a:gdLst>
                  <a:gd name="connsiteX0" fmla="*/ 0 w 371475"/>
                  <a:gd name="connsiteY0" fmla="*/ 95350 h 95350"/>
                  <a:gd name="connsiteX1" fmla="*/ 104775 w 371475"/>
                  <a:gd name="connsiteY1" fmla="*/ 100 h 95350"/>
                  <a:gd name="connsiteX2" fmla="*/ 247650 w 371475"/>
                  <a:gd name="connsiteY2" fmla="*/ 76300 h 95350"/>
                  <a:gd name="connsiteX3" fmla="*/ 371475 w 371475"/>
                  <a:gd name="connsiteY3" fmla="*/ 38200 h 95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1475" h="95350">
                    <a:moveTo>
                      <a:pt x="0" y="95350"/>
                    </a:moveTo>
                    <a:cubicBezTo>
                      <a:pt x="31750" y="49312"/>
                      <a:pt x="63500" y="3275"/>
                      <a:pt x="104775" y="100"/>
                    </a:cubicBezTo>
                    <a:cubicBezTo>
                      <a:pt x="146050" y="-3075"/>
                      <a:pt x="203200" y="69950"/>
                      <a:pt x="247650" y="76300"/>
                    </a:cubicBezTo>
                    <a:cubicBezTo>
                      <a:pt x="292100" y="82650"/>
                      <a:pt x="339725" y="55662"/>
                      <a:pt x="371475" y="38200"/>
                    </a:cubicBezTo>
                  </a:path>
                </a:pathLst>
              </a:custGeom>
              <a:noFill/>
              <a:ln w="28575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172" name="文本框 171"/>
              <p:cNvSpPr txBox="1"/>
              <p:nvPr/>
            </p:nvSpPr>
            <p:spPr>
              <a:xfrm>
                <a:off x="740748" y="2565456"/>
                <a:ext cx="2492990" cy="3203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生态缓冲带构建工程</a:t>
                </a:r>
              </a:p>
            </p:txBody>
          </p:sp>
          <p:sp>
            <p:nvSpPr>
              <p:cNvPr id="173" name="任意多边形: 形状 172"/>
              <p:cNvSpPr/>
              <p:nvPr/>
            </p:nvSpPr>
            <p:spPr>
              <a:xfrm>
                <a:off x="448947" y="3132821"/>
                <a:ext cx="231775" cy="206375"/>
              </a:xfrm>
              <a:custGeom>
                <a:avLst/>
                <a:gdLst>
                  <a:gd name="connsiteX0" fmla="*/ 9525 w 231775"/>
                  <a:gd name="connsiteY0" fmla="*/ 206375 h 206375"/>
                  <a:gd name="connsiteX1" fmla="*/ 0 w 231775"/>
                  <a:gd name="connsiteY1" fmla="*/ 85725 h 206375"/>
                  <a:gd name="connsiteX2" fmla="*/ 41275 w 231775"/>
                  <a:gd name="connsiteY2" fmla="*/ 85725 h 206375"/>
                  <a:gd name="connsiteX3" fmla="*/ 57150 w 231775"/>
                  <a:gd name="connsiteY3" fmla="*/ 60325 h 206375"/>
                  <a:gd name="connsiteX4" fmla="*/ 95250 w 231775"/>
                  <a:gd name="connsiteY4" fmla="*/ 63500 h 206375"/>
                  <a:gd name="connsiteX5" fmla="*/ 136525 w 231775"/>
                  <a:gd name="connsiteY5" fmla="*/ 66675 h 206375"/>
                  <a:gd name="connsiteX6" fmla="*/ 187325 w 231775"/>
                  <a:gd name="connsiteY6" fmla="*/ 50800 h 206375"/>
                  <a:gd name="connsiteX7" fmla="*/ 231775 w 231775"/>
                  <a:gd name="connsiteY7" fmla="*/ 0 h 206375"/>
                  <a:gd name="connsiteX8" fmla="*/ 231775 w 231775"/>
                  <a:gd name="connsiteY8" fmla="*/ 0 h 206375"/>
                  <a:gd name="connsiteX9" fmla="*/ 231775 w 231775"/>
                  <a:gd name="connsiteY9" fmla="*/ 57150 h 206375"/>
                  <a:gd name="connsiteX10" fmla="*/ 203200 w 231775"/>
                  <a:gd name="connsiteY10" fmla="*/ 66675 h 206375"/>
                  <a:gd name="connsiteX11" fmla="*/ 212725 w 231775"/>
                  <a:gd name="connsiteY11" fmla="*/ 95250 h 206375"/>
                  <a:gd name="connsiteX12" fmla="*/ 206375 w 231775"/>
                  <a:gd name="connsiteY12" fmla="*/ 107950 h 206375"/>
                  <a:gd name="connsiteX13" fmla="*/ 180975 w 231775"/>
                  <a:gd name="connsiteY13" fmla="*/ 111125 h 206375"/>
                  <a:gd name="connsiteX14" fmla="*/ 146050 w 231775"/>
                  <a:gd name="connsiteY14" fmla="*/ 104775 h 206375"/>
                  <a:gd name="connsiteX15" fmla="*/ 117475 w 231775"/>
                  <a:gd name="connsiteY15" fmla="*/ 104775 h 206375"/>
                  <a:gd name="connsiteX16" fmla="*/ 92075 w 231775"/>
                  <a:gd name="connsiteY16" fmla="*/ 120650 h 206375"/>
                  <a:gd name="connsiteX17" fmla="*/ 53975 w 231775"/>
                  <a:gd name="connsiteY17" fmla="*/ 127000 h 206375"/>
                  <a:gd name="connsiteX18" fmla="*/ 28575 w 231775"/>
                  <a:gd name="connsiteY18" fmla="*/ 139700 h 206375"/>
                  <a:gd name="connsiteX19" fmla="*/ 9525 w 231775"/>
                  <a:gd name="connsiteY19" fmla="*/ 206375 h 206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31775" h="206375">
                    <a:moveTo>
                      <a:pt x="9525" y="206375"/>
                    </a:moveTo>
                    <a:lnTo>
                      <a:pt x="0" y="85725"/>
                    </a:lnTo>
                    <a:lnTo>
                      <a:pt x="41275" y="85725"/>
                    </a:lnTo>
                    <a:lnTo>
                      <a:pt x="57150" y="60325"/>
                    </a:lnTo>
                    <a:lnTo>
                      <a:pt x="95250" y="63500"/>
                    </a:lnTo>
                    <a:lnTo>
                      <a:pt x="136525" y="66675"/>
                    </a:lnTo>
                    <a:lnTo>
                      <a:pt x="187325" y="50800"/>
                    </a:lnTo>
                    <a:lnTo>
                      <a:pt x="231775" y="0"/>
                    </a:lnTo>
                    <a:lnTo>
                      <a:pt x="231775" y="0"/>
                    </a:lnTo>
                    <a:lnTo>
                      <a:pt x="231775" y="57150"/>
                    </a:lnTo>
                    <a:lnTo>
                      <a:pt x="203200" y="66675"/>
                    </a:lnTo>
                    <a:lnTo>
                      <a:pt x="212725" y="95250"/>
                    </a:lnTo>
                    <a:lnTo>
                      <a:pt x="206375" y="107950"/>
                    </a:lnTo>
                    <a:lnTo>
                      <a:pt x="180975" y="111125"/>
                    </a:lnTo>
                    <a:lnTo>
                      <a:pt x="146050" y="104775"/>
                    </a:lnTo>
                    <a:lnTo>
                      <a:pt x="117475" y="104775"/>
                    </a:lnTo>
                    <a:lnTo>
                      <a:pt x="92075" y="120650"/>
                    </a:lnTo>
                    <a:lnTo>
                      <a:pt x="53975" y="127000"/>
                    </a:lnTo>
                    <a:lnTo>
                      <a:pt x="28575" y="139700"/>
                    </a:lnTo>
                    <a:lnTo>
                      <a:pt x="9525" y="206375"/>
                    </a:lnTo>
                    <a:close/>
                  </a:path>
                </a:pathLst>
              </a:custGeom>
              <a:solidFill>
                <a:srgbClr val="53FF99"/>
              </a:solidFill>
              <a:ln>
                <a:solidFill>
                  <a:srgbClr val="53FF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174" name="文本框 173"/>
              <p:cNvSpPr txBox="1"/>
              <p:nvPr/>
            </p:nvSpPr>
            <p:spPr>
              <a:xfrm>
                <a:off x="718151" y="2912844"/>
                <a:ext cx="2502029" cy="5300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河口与水库湾叉区水生态修复工程</a:t>
                </a:r>
              </a:p>
            </p:txBody>
          </p:sp>
          <p:sp>
            <p:nvSpPr>
              <p:cNvPr id="175" name="矩形 174"/>
              <p:cNvSpPr/>
              <p:nvPr/>
            </p:nvSpPr>
            <p:spPr>
              <a:xfrm>
                <a:off x="87727" y="3208951"/>
                <a:ext cx="231775" cy="95350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176" name="任意多边形: 形状 175"/>
              <p:cNvSpPr/>
              <p:nvPr/>
            </p:nvSpPr>
            <p:spPr>
              <a:xfrm>
                <a:off x="293388" y="3655442"/>
                <a:ext cx="231775" cy="206375"/>
              </a:xfrm>
              <a:custGeom>
                <a:avLst/>
                <a:gdLst>
                  <a:gd name="connsiteX0" fmla="*/ 9525 w 231775"/>
                  <a:gd name="connsiteY0" fmla="*/ 206375 h 206375"/>
                  <a:gd name="connsiteX1" fmla="*/ 0 w 231775"/>
                  <a:gd name="connsiteY1" fmla="*/ 85725 h 206375"/>
                  <a:gd name="connsiteX2" fmla="*/ 41275 w 231775"/>
                  <a:gd name="connsiteY2" fmla="*/ 85725 h 206375"/>
                  <a:gd name="connsiteX3" fmla="*/ 57150 w 231775"/>
                  <a:gd name="connsiteY3" fmla="*/ 60325 h 206375"/>
                  <a:gd name="connsiteX4" fmla="*/ 95250 w 231775"/>
                  <a:gd name="connsiteY4" fmla="*/ 63500 h 206375"/>
                  <a:gd name="connsiteX5" fmla="*/ 136525 w 231775"/>
                  <a:gd name="connsiteY5" fmla="*/ 66675 h 206375"/>
                  <a:gd name="connsiteX6" fmla="*/ 187325 w 231775"/>
                  <a:gd name="connsiteY6" fmla="*/ 50800 h 206375"/>
                  <a:gd name="connsiteX7" fmla="*/ 231775 w 231775"/>
                  <a:gd name="connsiteY7" fmla="*/ 0 h 206375"/>
                  <a:gd name="connsiteX8" fmla="*/ 231775 w 231775"/>
                  <a:gd name="connsiteY8" fmla="*/ 0 h 206375"/>
                  <a:gd name="connsiteX9" fmla="*/ 231775 w 231775"/>
                  <a:gd name="connsiteY9" fmla="*/ 57150 h 206375"/>
                  <a:gd name="connsiteX10" fmla="*/ 203200 w 231775"/>
                  <a:gd name="connsiteY10" fmla="*/ 66675 h 206375"/>
                  <a:gd name="connsiteX11" fmla="*/ 212725 w 231775"/>
                  <a:gd name="connsiteY11" fmla="*/ 95250 h 206375"/>
                  <a:gd name="connsiteX12" fmla="*/ 206375 w 231775"/>
                  <a:gd name="connsiteY12" fmla="*/ 107950 h 206375"/>
                  <a:gd name="connsiteX13" fmla="*/ 180975 w 231775"/>
                  <a:gd name="connsiteY13" fmla="*/ 111125 h 206375"/>
                  <a:gd name="connsiteX14" fmla="*/ 146050 w 231775"/>
                  <a:gd name="connsiteY14" fmla="*/ 104775 h 206375"/>
                  <a:gd name="connsiteX15" fmla="*/ 117475 w 231775"/>
                  <a:gd name="connsiteY15" fmla="*/ 104775 h 206375"/>
                  <a:gd name="connsiteX16" fmla="*/ 92075 w 231775"/>
                  <a:gd name="connsiteY16" fmla="*/ 120650 h 206375"/>
                  <a:gd name="connsiteX17" fmla="*/ 53975 w 231775"/>
                  <a:gd name="connsiteY17" fmla="*/ 127000 h 206375"/>
                  <a:gd name="connsiteX18" fmla="*/ 28575 w 231775"/>
                  <a:gd name="connsiteY18" fmla="*/ 139700 h 206375"/>
                  <a:gd name="connsiteX19" fmla="*/ 9525 w 231775"/>
                  <a:gd name="connsiteY19" fmla="*/ 206375 h 206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31775" h="206375">
                    <a:moveTo>
                      <a:pt x="9525" y="206375"/>
                    </a:moveTo>
                    <a:lnTo>
                      <a:pt x="0" y="85725"/>
                    </a:lnTo>
                    <a:lnTo>
                      <a:pt x="41275" y="85725"/>
                    </a:lnTo>
                    <a:lnTo>
                      <a:pt x="57150" y="60325"/>
                    </a:lnTo>
                    <a:lnTo>
                      <a:pt x="95250" y="63500"/>
                    </a:lnTo>
                    <a:lnTo>
                      <a:pt x="136525" y="66675"/>
                    </a:lnTo>
                    <a:lnTo>
                      <a:pt x="187325" y="50800"/>
                    </a:lnTo>
                    <a:lnTo>
                      <a:pt x="231775" y="0"/>
                    </a:lnTo>
                    <a:lnTo>
                      <a:pt x="231775" y="0"/>
                    </a:lnTo>
                    <a:lnTo>
                      <a:pt x="231775" y="57150"/>
                    </a:lnTo>
                    <a:lnTo>
                      <a:pt x="203200" y="66675"/>
                    </a:lnTo>
                    <a:lnTo>
                      <a:pt x="212725" y="95250"/>
                    </a:lnTo>
                    <a:lnTo>
                      <a:pt x="206375" y="107950"/>
                    </a:lnTo>
                    <a:lnTo>
                      <a:pt x="180975" y="111125"/>
                    </a:lnTo>
                    <a:lnTo>
                      <a:pt x="146050" y="104775"/>
                    </a:lnTo>
                    <a:lnTo>
                      <a:pt x="117475" y="104775"/>
                    </a:lnTo>
                    <a:lnTo>
                      <a:pt x="92075" y="120650"/>
                    </a:lnTo>
                    <a:lnTo>
                      <a:pt x="53975" y="127000"/>
                    </a:lnTo>
                    <a:lnTo>
                      <a:pt x="28575" y="139700"/>
                    </a:lnTo>
                    <a:lnTo>
                      <a:pt x="9525" y="206375"/>
                    </a:lnTo>
                    <a:close/>
                  </a:path>
                </a:pathLst>
              </a:custGeom>
              <a:solidFill>
                <a:srgbClr val="53FF99"/>
              </a:solidFill>
              <a:ln>
                <a:solidFill>
                  <a:srgbClr val="53FF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177" name="文本框 176"/>
              <p:cNvSpPr txBox="1"/>
              <p:nvPr/>
            </p:nvSpPr>
            <p:spPr>
              <a:xfrm>
                <a:off x="688045" y="3499803"/>
                <a:ext cx="2502029" cy="3203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鲢鱅鱼放流与生态平衡恢复工程</a:t>
                </a:r>
              </a:p>
            </p:txBody>
          </p:sp>
          <p:sp>
            <p:nvSpPr>
              <p:cNvPr id="178" name="矩形 177"/>
              <p:cNvSpPr/>
              <p:nvPr/>
            </p:nvSpPr>
            <p:spPr>
              <a:xfrm>
                <a:off x="181448" y="4133503"/>
                <a:ext cx="349958" cy="206375"/>
              </a:xfrm>
              <a:prstGeom prst="rect">
                <a:avLst/>
              </a:prstGeom>
              <a:solidFill>
                <a:srgbClr val="0000FF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179" name="文本框 178"/>
              <p:cNvSpPr txBox="1"/>
              <p:nvPr/>
            </p:nvSpPr>
            <p:spPr>
              <a:xfrm>
                <a:off x="658475" y="4067137"/>
                <a:ext cx="2502029" cy="3203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水域生境改善工程</a:t>
                </a:r>
              </a:p>
            </p:txBody>
          </p:sp>
          <p:sp>
            <p:nvSpPr>
              <p:cNvPr id="180" name="星形: 五角 179"/>
              <p:cNvSpPr/>
              <p:nvPr/>
            </p:nvSpPr>
            <p:spPr>
              <a:xfrm>
                <a:off x="282614" y="4546778"/>
                <a:ext cx="180975" cy="161925"/>
              </a:xfrm>
              <a:prstGeom prst="star5">
                <a:avLst/>
              </a:prstGeom>
              <a:solidFill>
                <a:srgbClr val="00B0F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181" name="文本框 180"/>
              <p:cNvSpPr txBox="1"/>
              <p:nvPr/>
            </p:nvSpPr>
            <p:spPr>
              <a:xfrm>
                <a:off x="646170" y="4436469"/>
                <a:ext cx="2502029" cy="3203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水质在线监测站</a:t>
                </a:r>
              </a:p>
            </p:txBody>
          </p:sp>
        </p:grpSp>
        <p:sp>
          <p:nvSpPr>
            <p:cNvPr id="3" name="任意多边形: 形状 2"/>
            <p:cNvSpPr/>
            <p:nvPr/>
          </p:nvSpPr>
          <p:spPr>
            <a:xfrm>
              <a:off x="3786996" y="3286664"/>
              <a:ext cx="181155" cy="77703"/>
            </a:xfrm>
            <a:custGeom>
              <a:avLst/>
              <a:gdLst>
                <a:gd name="connsiteX0" fmla="*/ 0 w 181155"/>
                <a:gd name="connsiteY0" fmla="*/ 25879 h 77703"/>
                <a:gd name="connsiteX1" fmla="*/ 0 w 181155"/>
                <a:gd name="connsiteY1" fmla="*/ 25879 h 77703"/>
                <a:gd name="connsiteX2" fmla="*/ 69012 w 181155"/>
                <a:gd name="connsiteY2" fmla="*/ 77638 h 77703"/>
                <a:gd name="connsiteX3" fmla="*/ 69012 w 181155"/>
                <a:gd name="connsiteY3" fmla="*/ 77638 h 77703"/>
                <a:gd name="connsiteX4" fmla="*/ 181155 w 181155"/>
                <a:gd name="connsiteY4" fmla="*/ 0 h 77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1155" h="77703">
                  <a:moveTo>
                    <a:pt x="0" y="25879"/>
                  </a:moveTo>
                  <a:lnTo>
                    <a:pt x="0" y="25879"/>
                  </a:lnTo>
                  <a:cubicBezTo>
                    <a:pt x="55826" y="81705"/>
                    <a:pt x="27360" y="77638"/>
                    <a:pt x="69012" y="77638"/>
                  </a:cubicBezTo>
                  <a:lnTo>
                    <a:pt x="69012" y="77638"/>
                  </a:lnTo>
                  <a:lnTo>
                    <a:pt x="181155" y="0"/>
                  </a:lnTo>
                </a:path>
              </a:pathLst>
            </a:custGeom>
            <a:noFill/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Text Box 5">
            <a:extLst>
              <a:ext uri="{FF2B5EF4-FFF2-40B4-BE49-F238E27FC236}">
                <a16:creationId xmlns:a16="http://schemas.microsoft.com/office/drawing/2014/main" id="{F47F0A61-15A5-F0A9-AC5E-67DD3501F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10185"/>
            <a:ext cx="7805420" cy="5653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" panose="05000000000000000000" pitchFamily="2" charset="2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anose="05000000000000000000" pitchFamily="2" charset="2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anose="05000000000000000000" pitchFamily="2" charset="2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lnSpc>
                <a:spcPct val="120000"/>
              </a:lnSpc>
              <a:buClr>
                <a:srgbClr val="FF3300"/>
              </a:buClr>
              <a:buSzPct val="70000"/>
              <a:buNone/>
              <a:defRPr/>
            </a:pPr>
            <a:r>
              <a:rPr lang="zh-CN" altLang="en-U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n-ea"/>
                <a:cs typeface="+mn-ea"/>
              </a:rPr>
              <a:t>案例二  饮用水源地水质提升（</a:t>
            </a:r>
            <a:r>
              <a:rPr lang="zh-CN" altLang="en-U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丰乐水库</a:t>
            </a:r>
            <a:r>
              <a:rPr lang="zh-CN" altLang="en-U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n-ea"/>
                <a:cs typeface="+mn-ea"/>
              </a:rPr>
              <a:t>）</a:t>
            </a:r>
            <a:endParaRPr lang="zh-CN" altLang="en-US" b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C891825-CD89-6CDD-B0CC-43B6BC409D5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541643" y="2750078"/>
            <a:ext cx="2548526" cy="39211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上游农业面源治理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D1C4D24C-8BB9-5788-292A-2C033CB63C4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9191130" y="2757683"/>
            <a:ext cx="2805842" cy="392117"/>
          </a:xfrm>
          <a:prstGeom prst="rect">
            <a:avLst/>
          </a:prstGeom>
          <a:solidFill>
            <a:srgbClr val="5B9BD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鱼类放流与生态平衡恢复</a:t>
            </a: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34D6A83E-A375-D620-2271-E3EF47E68E2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28924" y="1088459"/>
            <a:ext cx="3702225" cy="1713202"/>
          </a:xfrm>
          <a:prstGeom prst="rect">
            <a:avLst/>
          </a:prstGeom>
        </p:spPr>
      </p:pic>
      <p:sp>
        <p:nvSpPr>
          <p:cNvPr id="144" name="矩形 143"/>
          <p:cNvSpPr/>
          <p:nvPr>
            <p:custDataLst>
              <p:tags r:id="rId4"/>
            </p:custDataLst>
          </p:nvPr>
        </p:nvSpPr>
        <p:spPr>
          <a:xfrm>
            <a:off x="7575049" y="775533"/>
            <a:ext cx="3157909" cy="392117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水域生境改善与治理工程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9D948EEB-2C46-604D-A39A-6DFCF1878B3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6541643" y="3351850"/>
            <a:ext cx="2548526" cy="53587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上游干支流与河口缓冲带构建与功能提升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C9B87B50-AFAD-6787-BF70-7C648CD4A360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9191130" y="3351850"/>
            <a:ext cx="2805842" cy="535870"/>
          </a:xfrm>
          <a:prstGeom prst="rect">
            <a:avLst/>
          </a:prstGeom>
          <a:solidFill>
            <a:srgbClr val="5B9BD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河口与水库湾汊区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水生植物修复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ACDB0D37-79D6-5E53-6D50-643E01109711}"/>
              </a:ext>
            </a:extLst>
          </p:cNvPr>
          <p:cNvSpPr txBox="1"/>
          <p:nvPr/>
        </p:nvSpPr>
        <p:spPr>
          <a:xfrm>
            <a:off x="6459010" y="4105281"/>
            <a:ext cx="42331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/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实施洗脱底泥面积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46.4万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m</a:t>
            </a:r>
            <a:r>
              <a:rPr lang="en-US" altLang="zh-CN" sz="2400" b="1" baseline="300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，</a:t>
            </a:r>
            <a:endParaRPr lang="en-US" altLang="zh-CN" sz="24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0" fontAlgn="auto"/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产生污泥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26278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4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，脱水泥饼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1751.86t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用作绿化种植，压滤尾水</a:t>
            </a:r>
            <a:r>
              <a:rPr lang="zh-CN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24526.14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4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 </a:t>
            </a: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。</a:t>
            </a:r>
            <a:endParaRPr lang="en-US" altLang="zh-CN" sz="24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pPr indent="0" fontAlgn="auto"/>
            <a:endParaRPr lang="en-US" altLang="zh-CN" sz="24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pPr indent="0" fontAlgn="auto"/>
            <a:r>
              <a:rPr lang="zh-CN" altLang="en-US" sz="24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底泥有机质较本底值平均削减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20%</a:t>
            </a:r>
            <a:r>
              <a:rPr lang="zh-CN" altLang="en-US" sz="24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以上。</a:t>
            </a:r>
            <a:endParaRPr lang="zh-CN" sz="24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243379" y="94979"/>
            <a:ext cx="4318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en-US" altLang="zh-CN" sz="2400" dirty="0">
                <a:solidFill>
                  <a:srgbClr val="000000"/>
                </a:solidFill>
              </a:rPr>
              <a:t>Ⅰ </a:t>
            </a:r>
            <a:r>
              <a:rPr lang="zh-CN" altLang="en-US" sz="2400" dirty="0">
                <a:solidFill>
                  <a:srgbClr val="000000"/>
                </a:solidFill>
              </a:rPr>
              <a:t>项目概况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243385" y="698268"/>
            <a:ext cx="11857643" cy="0"/>
          </a:xfrm>
          <a:prstGeom prst="line">
            <a:avLst/>
          </a:prstGeom>
          <a:noFill/>
          <a:ln w="57150" cap="flat" cmpd="sng" algn="ctr">
            <a:solidFill>
              <a:srgbClr val="25A051"/>
            </a:solidFill>
            <a:prstDash val="solid"/>
            <a:miter lim="800000"/>
          </a:ln>
          <a:effectLst/>
        </p:spPr>
      </p:cxnSp>
      <p:sp>
        <p:nvSpPr>
          <p:cNvPr id="15" name="矩形 14"/>
          <p:cNvSpPr/>
          <p:nvPr/>
        </p:nvSpPr>
        <p:spPr>
          <a:xfrm>
            <a:off x="283221" y="749653"/>
            <a:ext cx="11817807" cy="12899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b="1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新安江屯溪区段、横江末端和率水末端水域，入新安江支流占川河、朱村河、佩琅河和定邦河水域及沿河坡岸</a:t>
            </a:r>
            <a:r>
              <a:rPr lang="zh-CN" altLang="zh-CN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  <a:endParaRPr lang="en-US" altLang="zh-CN" kern="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zh-CN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影响工程区段的水系</a:t>
            </a:r>
            <a:r>
              <a:rPr lang="zh-CN" altLang="en-US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：</a:t>
            </a:r>
            <a:r>
              <a:rPr lang="zh-CN" altLang="zh-CN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横江干流、率水干流，占川河、朱村河、佩琅河、定邦河以及老城区、沿江城区等。</a:t>
            </a:r>
            <a:endParaRPr lang="en-US" altLang="zh-CN" kern="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             </a:t>
            </a:r>
            <a:r>
              <a:rPr lang="zh-CN" altLang="zh-CN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除上游横江、率水的流域面积较大外，对工程区影响较大的为佩琅河来水</a:t>
            </a:r>
            <a:r>
              <a:rPr lang="zh-CN" altLang="en-US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</a:p>
        </p:txBody>
      </p:sp>
      <p:pic>
        <p:nvPicPr>
          <p:cNvPr id="18" name="图片 17"/>
          <p:cNvPicPr/>
          <p:nvPr/>
        </p:nvPicPr>
        <p:blipFill>
          <a:blip r:embed="rId2"/>
          <a:stretch>
            <a:fillRect/>
          </a:stretch>
        </p:blipFill>
        <p:spPr>
          <a:xfrm>
            <a:off x="456255" y="2460417"/>
            <a:ext cx="3041782" cy="3626328"/>
          </a:xfrm>
          <a:prstGeom prst="rect">
            <a:avLst/>
          </a:prstGeom>
        </p:spPr>
      </p:pic>
      <p:pic>
        <p:nvPicPr>
          <p:cNvPr id="22" name="图片 21"/>
          <p:cNvPicPr/>
          <p:nvPr/>
        </p:nvPicPr>
        <p:blipFill>
          <a:blip r:embed="rId3"/>
          <a:stretch>
            <a:fillRect/>
          </a:stretch>
        </p:blipFill>
        <p:spPr>
          <a:xfrm>
            <a:off x="3560050" y="2460417"/>
            <a:ext cx="4826803" cy="3626328"/>
          </a:xfrm>
          <a:prstGeom prst="rect">
            <a:avLst/>
          </a:prstGeom>
        </p:spPr>
      </p:pic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7890291"/>
              </p:ext>
            </p:extLst>
          </p:nvPr>
        </p:nvGraphicFramePr>
        <p:xfrm>
          <a:off x="8448870" y="2767123"/>
          <a:ext cx="3084151" cy="33108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58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31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24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97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91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37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95232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200" kern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序号</a:t>
                      </a:r>
                      <a:endParaRPr lang="zh-CN" sz="1200" kern="14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200" kern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流域</a:t>
                      </a:r>
                      <a:endParaRPr lang="zh-CN" sz="1200" kern="14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200" kern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名称</a:t>
                      </a:r>
                      <a:endParaRPr lang="zh-CN" sz="1200" kern="14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200" kern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境内流域面积（</a:t>
                      </a:r>
                      <a:r>
                        <a:rPr lang="en-US" sz="1200" kern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km</a:t>
                      </a:r>
                      <a:r>
                        <a:rPr lang="en-US" sz="1200" kern="1400" baseline="300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lang="zh-CN" sz="1200" kern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1200" kern="14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200" kern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河长</a:t>
                      </a:r>
                      <a:endParaRPr lang="en-US" altLang="zh-CN" sz="1200" kern="14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200" kern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</a:t>
                      </a:r>
                      <a:r>
                        <a:rPr lang="en-US" sz="1200" kern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km</a:t>
                      </a:r>
                      <a:r>
                        <a:rPr lang="zh-CN" sz="1200" kern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1200" kern="14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200" kern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平均</a:t>
                      </a:r>
                      <a:endParaRPr lang="en-US" altLang="zh-CN" sz="1200" kern="14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200" kern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坡度（</a:t>
                      </a:r>
                      <a:r>
                        <a:rPr lang="en-US" sz="1200" kern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%</a:t>
                      </a:r>
                      <a:r>
                        <a:rPr lang="zh-CN" sz="1200" kern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1200" kern="14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237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sz="1200" kern="14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200" kern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新安江流域</a:t>
                      </a:r>
                      <a:endParaRPr lang="zh-CN" sz="1200" kern="14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200" kern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新安江</a:t>
                      </a:r>
                      <a:endParaRPr lang="zh-CN" sz="1200" kern="14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5462.6</a:t>
                      </a:r>
                      <a:endParaRPr lang="en-US" sz="1200" kern="14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359</a:t>
                      </a:r>
                      <a:endParaRPr lang="en-US" sz="1200" kern="14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endParaRPr lang="en-US" sz="1200" kern="14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5492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en-US" sz="1200" kern="14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200" kern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率水</a:t>
                      </a:r>
                      <a:endParaRPr lang="zh-CN" sz="1200" kern="14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1488</a:t>
                      </a:r>
                      <a:endParaRPr lang="en-US" sz="1200" kern="14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138</a:t>
                      </a:r>
                      <a:endParaRPr lang="en-US" sz="1200" kern="14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1.41</a:t>
                      </a:r>
                      <a:endParaRPr lang="en-US" sz="1200" kern="14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5492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endParaRPr lang="en-US" sz="1200" kern="14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200" kern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横江</a:t>
                      </a:r>
                      <a:endParaRPr lang="zh-CN" sz="1200" kern="14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997</a:t>
                      </a:r>
                      <a:endParaRPr lang="en-US" sz="1200" kern="14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75</a:t>
                      </a:r>
                      <a:endParaRPr lang="en-US" sz="1200" kern="14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2.71</a:t>
                      </a:r>
                      <a:endParaRPr lang="en-US" sz="1200" kern="14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5492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endParaRPr lang="en-US" sz="1200" kern="14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200" kern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练江</a:t>
                      </a:r>
                      <a:endParaRPr lang="zh-CN" sz="1200" kern="14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1609</a:t>
                      </a:r>
                      <a:endParaRPr lang="en-US" sz="1200" kern="14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78.7</a:t>
                      </a:r>
                      <a:endParaRPr lang="en-US" sz="1200" kern="14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2.60</a:t>
                      </a:r>
                      <a:endParaRPr lang="en-US" sz="1200" kern="14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0917">
                <a:tc gridSpan="3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200" kern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合计</a:t>
                      </a:r>
                      <a:endParaRPr lang="zh-CN" sz="1200" kern="14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9556.6</a:t>
                      </a:r>
                      <a:endParaRPr lang="en-US" sz="1200" kern="14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  <a:endParaRPr lang="en-US" sz="1200" kern="14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  <a:endParaRPr lang="en-US" sz="1200" kern="14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8744450" y="2490124"/>
            <a:ext cx="249299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新安江黄山市境内主要河流水系表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>
          <a:xfrm>
            <a:off x="9448800" y="6507604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E1BA5653-00C4-4BD5-AAB1-7C979DD59115}" type="slidenum">
              <a:rPr lang="zh-CN" altLang="en-US" sz="1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</a:t>
            </a:fld>
            <a:endParaRPr lang="zh-CN" altLang="en-US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4678BB5B-A89D-CDB9-ADBB-53777784A5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1280"/>
            <a:ext cx="7805420" cy="5656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" panose="05000000000000000000" pitchFamily="2" charset="2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anose="05000000000000000000" pitchFamily="2" charset="2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anose="05000000000000000000" pitchFamily="2" charset="2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lnSpc>
                <a:spcPct val="120000"/>
              </a:lnSpc>
              <a:buClr>
                <a:srgbClr val="FF3300"/>
              </a:buClr>
              <a:buSzPct val="70000"/>
              <a:buNone/>
              <a:defRPr/>
            </a:pPr>
            <a:r>
              <a:rPr lang="zh-CN" altLang="en-U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n-ea"/>
                <a:cs typeface="+mn-ea"/>
              </a:rPr>
              <a:t>案例三 城市江河生态修复（新</a:t>
            </a:r>
            <a:r>
              <a:rPr lang="zh-CN" alt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+mn-ea"/>
                <a:cs typeface="+mn-ea"/>
              </a:rPr>
              <a:t>安江屯溪段）</a:t>
            </a:r>
            <a:endParaRPr lang="zh-CN" altLang="en-US" b="1" dirty="0">
              <a:effectLst>
                <a:outerShdw blurRad="38100" dist="38100" dir="2700000" algn="tl">
                  <a:srgbClr val="C0C0C0"/>
                </a:outerShdw>
              </a:effectLst>
              <a:latin typeface="+mn-ea"/>
              <a:cs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920EEF8A-322D-5B86-B3B2-29D944F288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5721" y="4067626"/>
            <a:ext cx="3565564" cy="263757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00F5E84-64D6-6EA7-DD57-21792464F9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475" y="4067626"/>
            <a:ext cx="3518146" cy="2637578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DE3A4781-E52E-7D14-45ED-E818E2A0E76B}"/>
              </a:ext>
            </a:extLst>
          </p:cNvPr>
          <p:cNvSpPr txBox="1"/>
          <p:nvPr/>
        </p:nvSpPr>
        <p:spPr>
          <a:xfrm>
            <a:off x="5467548" y="369331"/>
            <a:ext cx="64337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累计洗脱面积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62.2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m</a:t>
            </a:r>
            <a:r>
              <a:rPr lang="en-US" altLang="zh-CN" sz="2400" b="1" baseline="300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产出污泥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7485m</a:t>
            </a:r>
            <a:r>
              <a:rPr lang="en-US" altLang="zh-CN" sz="2400" b="1" baseline="300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，泥饼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746.38t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共计移除有机质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59.03t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总磷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0.87t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、总氮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1.59t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400" dirty="0"/>
          </a:p>
        </p:txBody>
      </p:sp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id="{338DE8FD-A5D0-B290-01DB-300B4B7DB1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0471506"/>
              </p:ext>
            </p:extLst>
          </p:nvPr>
        </p:nvGraphicFramePr>
        <p:xfrm>
          <a:off x="5542961" y="2110799"/>
          <a:ext cx="6543002" cy="21713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79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27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2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0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58587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指标（平均值）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2024</a:t>
                      </a:r>
                      <a:r>
                        <a:rPr lang="zh-CN" altLang="en-US" dirty="0"/>
                        <a:t>年</a:t>
                      </a:r>
                      <a:r>
                        <a:rPr lang="en-US" altLang="zh-CN" dirty="0"/>
                        <a:t>10</a:t>
                      </a:r>
                      <a:r>
                        <a:rPr lang="zh-CN" altLang="en-US" dirty="0"/>
                        <a:t>月</a:t>
                      </a:r>
                      <a:r>
                        <a:rPr lang="en-US" altLang="zh-CN" dirty="0"/>
                        <a:t>8</a:t>
                      </a:r>
                      <a:r>
                        <a:rPr lang="zh-CN" altLang="en-US" dirty="0"/>
                        <a:t>日，工程前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2025</a:t>
                      </a:r>
                      <a:r>
                        <a:rPr lang="zh-CN" altLang="en-US" dirty="0"/>
                        <a:t>年</a:t>
                      </a:r>
                      <a:r>
                        <a:rPr lang="en-US" altLang="zh-CN" dirty="0"/>
                        <a:t>4</a:t>
                      </a:r>
                      <a:r>
                        <a:rPr lang="zh-CN" altLang="en-US" dirty="0"/>
                        <a:t>月</a:t>
                      </a:r>
                      <a:r>
                        <a:rPr lang="en-US" altLang="zh-CN" dirty="0"/>
                        <a:t>10</a:t>
                      </a:r>
                      <a:r>
                        <a:rPr lang="zh-CN" altLang="en-US" dirty="0"/>
                        <a:t>日，工程后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去除率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043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rgbClr val="FF0000"/>
                          </a:solidFill>
                        </a:rPr>
                        <a:t>有机质（</a:t>
                      </a:r>
                      <a:r>
                        <a:rPr lang="en-US" altLang="zh-CN" sz="2000" b="1" dirty="0">
                          <a:solidFill>
                            <a:srgbClr val="FF0000"/>
                          </a:solidFill>
                        </a:rPr>
                        <a:t>g/kg</a:t>
                      </a:r>
                      <a:r>
                        <a:rPr lang="zh-CN" altLang="en-US" sz="2000" b="1" dirty="0">
                          <a:solidFill>
                            <a:srgbClr val="FF0000"/>
                          </a:solidFill>
                        </a:rPr>
                        <a:t>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rgbClr val="FF0000"/>
                          </a:solidFill>
                        </a:rPr>
                        <a:t>79.1</a:t>
                      </a:r>
                      <a:endParaRPr lang="zh-CN" alt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rgbClr val="FF0000"/>
                          </a:solidFill>
                        </a:rPr>
                        <a:t>19.4</a:t>
                      </a:r>
                      <a:endParaRPr lang="zh-CN" alt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rgbClr val="FF0000"/>
                          </a:solidFill>
                        </a:rPr>
                        <a:t>75.4%</a:t>
                      </a:r>
                      <a:endParaRPr lang="zh-CN" alt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0431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总氮（</a:t>
                      </a:r>
                      <a:r>
                        <a:rPr lang="en-US" altLang="zh-CN" dirty="0"/>
                        <a:t>g/kg</a:t>
                      </a:r>
                      <a:r>
                        <a:rPr lang="zh-CN" altLang="en-US" dirty="0"/>
                        <a:t>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2.13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1.62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23.9%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0431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总磷（</a:t>
                      </a:r>
                      <a:r>
                        <a:rPr lang="en-US" altLang="zh-CN" dirty="0"/>
                        <a:t>g/kg</a:t>
                      </a:r>
                      <a:r>
                        <a:rPr lang="zh-CN" altLang="en-US" dirty="0"/>
                        <a:t>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dirty="0"/>
                        <a:t>1.17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0.4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65.8%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6" name="文本框 15">
            <a:extLst>
              <a:ext uri="{FF2B5EF4-FFF2-40B4-BE49-F238E27FC236}">
                <a16:creationId xmlns:a16="http://schemas.microsoft.com/office/drawing/2014/main" id="{777F92D1-860A-9109-7D7B-9C7A5EE3DCC5}"/>
              </a:ext>
            </a:extLst>
          </p:cNvPr>
          <p:cNvSpPr txBox="1"/>
          <p:nvPr/>
        </p:nvSpPr>
        <p:spPr>
          <a:xfrm>
            <a:off x="10055258" y="1708159"/>
            <a:ext cx="22608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底泥检测数据</a:t>
            </a:r>
            <a:endParaRPr lang="zh-CN" altLang="en-US" sz="2400" dirty="0"/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37506E19-F63F-96E2-0772-0C62F1FE41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44" y="450769"/>
            <a:ext cx="5156462" cy="3320060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DA400707-2FE9-3255-EDE5-2DA279798E5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43" y="4067627"/>
            <a:ext cx="3507041" cy="2629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3915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IMG_20190313_094901（前）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13"/>
          <a:stretch>
            <a:fillRect/>
          </a:stretch>
        </p:blipFill>
        <p:spPr>
          <a:xfrm>
            <a:off x="1879600" y="2278743"/>
            <a:ext cx="5695429" cy="27504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6" name="矩形 25"/>
          <p:cNvSpPr/>
          <p:nvPr/>
        </p:nvSpPr>
        <p:spPr>
          <a:xfrm>
            <a:off x="5031013" y="2299062"/>
            <a:ext cx="5331903" cy="2737165"/>
          </a:xfrm>
          <a:custGeom>
            <a:avLst/>
            <a:gdLst>
              <a:gd name="connsiteX0" fmla="*/ 0 w 5331903"/>
              <a:gd name="connsiteY0" fmla="*/ 0 h 2729362"/>
              <a:gd name="connsiteX1" fmla="*/ 5331903 w 5331903"/>
              <a:gd name="connsiteY1" fmla="*/ 0 h 2729362"/>
              <a:gd name="connsiteX2" fmla="*/ 5331903 w 5331903"/>
              <a:gd name="connsiteY2" fmla="*/ 2729362 h 2729362"/>
              <a:gd name="connsiteX3" fmla="*/ 0 w 5331903"/>
              <a:gd name="connsiteY3" fmla="*/ 2729362 h 2729362"/>
              <a:gd name="connsiteX4" fmla="*/ 0 w 5331903"/>
              <a:gd name="connsiteY4" fmla="*/ 0 h 2729362"/>
              <a:gd name="connsiteX0-1" fmla="*/ 0 w 5331903"/>
              <a:gd name="connsiteY0-2" fmla="*/ 7803 h 2737165"/>
              <a:gd name="connsiteX1-3" fmla="*/ 1108530 w 5331903"/>
              <a:gd name="connsiteY1-4" fmla="*/ 0 h 2737165"/>
              <a:gd name="connsiteX2-5" fmla="*/ 5331903 w 5331903"/>
              <a:gd name="connsiteY2-6" fmla="*/ 7803 h 2737165"/>
              <a:gd name="connsiteX3-7" fmla="*/ 5331903 w 5331903"/>
              <a:gd name="connsiteY3-8" fmla="*/ 2737165 h 2737165"/>
              <a:gd name="connsiteX4-9" fmla="*/ 0 w 5331903"/>
              <a:gd name="connsiteY4-10" fmla="*/ 2737165 h 2737165"/>
              <a:gd name="connsiteX5" fmla="*/ 0 w 5331903"/>
              <a:gd name="connsiteY5" fmla="*/ 7803 h 2737165"/>
              <a:gd name="connsiteX0-11" fmla="*/ 0 w 5331903"/>
              <a:gd name="connsiteY0-12" fmla="*/ 2737165 h 2737165"/>
              <a:gd name="connsiteX1-13" fmla="*/ 1108530 w 5331903"/>
              <a:gd name="connsiteY1-14" fmla="*/ 0 h 2737165"/>
              <a:gd name="connsiteX2-15" fmla="*/ 5331903 w 5331903"/>
              <a:gd name="connsiteY2-16" fmla="*/ 7803 h 2737165"/>
              <a:gd name="connsiteX3-17" fmla="*/ 5331903 w 5331903"/>
              <a:gd name="connsiteY3-18" fmla="*/ 2737165 h 2737165"/>
              <a:gd name="connsiteX4-19" fmla="*/ 0 w 5331903"/>
              <a:gd name="connsiteY4-20" fmla="*/ 2737165 h 273716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5331903" h="2737165">
                <a:moveTo>
                  <a:pt x="0" y="2737165"/>
                </a:moveTo>
                <a:lnTo>
                  <a:pt x="1108530" y="0"/>
                </a:lnTo>
                <a:lnTo>
                  <a:pt x="5331903" y="7803"/>
                </a:lnTo>
                <a:lnTo>
                  <a:pt x="5331903" y="2737165"/>
                </a:lnTo>
                <a:lnTo>
                  <a:pt x="0" y="2737165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100000">
                <a:srgbClr val="005A9E"/>
              </a:gs>
            </a:gsLst>
            <a:lin ang="5400000" scaled="0"/>
          </a:gra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6853653" y="3008644"/>
            <a:ext cx="1963492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Franklin Gothic Medium" panose="020B0603020102020204" charset="0"/>
                <a:ea typeface="微软雅黑" panose="020B0503020204020204" pitchFamily="34" charset="-122"/>
                <a:cs typeface="+mn-ea"/>
                <a:sym typeface="+mn-lt"/>
              </a:rPr>
              <a:t>PART 05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646420" y="3646805"/>
            <a:ext cx="48101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ct val="0"/>
              </a:spcBef>
              <a:buNone/>
            </a:pPr>
            <a:r>
              <a:rPr lang="zh-CN" altLang="en-US" sz="3200" b="1" dirty="0">
                <a:solidFill>
                  <a:schemeClr val="bg1"/>
                </a:solidFill>
                <a:latin typeface="Franklin Gothic Medium" panose="020B0603020102020204" charset="0"/>
                <a:ea typeface="微软雅黑" panose="020B0503020204020204" pitchFamily="34" charset="-122"/>
                <a:cs typeface="+mn-ea"/>
                <a:sym typeface="+mn-lt"/>
              </a:rPr>
              <a:t>四、计价定额</a:t>
            </a:r>
          </a:p>
        </p:txBody>
      </p:sp>
      <p:pic>
        <p:nvPicPr>
          <p:cNvPr id="11" name="图片 10" descr="2061583911002_.pic_hd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072"/>
          <a:stretch>
            <a:fillRect/>
          </a:stretch>
        </p:blipFill>
        <p:spPr>
          <a:xfrm>
            <a:off x="0" y="5079762"/>
            <a:ext cx="12192000" cy="1778157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97" y="1575538"/>
            <a:ext cx="11869806" cy="4042747"/>
          </a:xfrm>
          <a:prstGeom prst="rect">
            <a:avLst/>
          </a:prstGeom>
        </p:spPr>
      </p:pic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79524" y="188935"/>
            <a:ext cx="1884680" cy="459105"/>
          </a:xfrm>
          <a:prstGeom prst="rect">
            <a:avLst/>
          </a:prstGeom>
          <a:noFill/>
          <a:ln>
            <a:noFill/>
          </a:ln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l">
              <a:spcBef>
                <a:spcPct val="0"/>
              </a:spcBef>
              <a:buNone/>
            </a:pPr>
            <a:r>
              <a:rPr lang="en-US" altLang="zh-CN" sz="2400" b="1" dirty="0">
                <a:solidFill>
                  <a:schemeClr val="bg1"/>
                </a:solidFill>
                <a:latin typeface="Franklin Gothic Medium" panose="020B0603020102020204" charset="0"/>
                <a:cs typeface="+mn-ea"/>
                <a:sym typeface="+mn-lt"/>
              </a:rPr>
              <a:t>2</a:t>
            </a:r>
            <a:r>
              <a:rPr lang="zh-CN" altLang="en-US" sz="2400" b="1" dirty="0">
                <a:solidFill>
                  <a:schemeClr val="bg1"/>
                </a:solidFill>
                <a:latin typeface="Franklin Gothic Medium" panose="020B0603020102020204" charset="0"/>
                <a:cs typeface="+mn-ea"/>
                <a:sym typeface="+mn-lt"/>
              </a:rPr>
              <a:t>、工艺流程</a:t>
            </a:r>
          </a:p>
        </p:txBody>
      </p:sp>
      <p:sp>
        <p:nvSpPr>
          <p:cNvPr id="5" name="五边形 4"/>
          <p:cNvSpPr/>
          <p:nvPr/>
        </p:nvSpPr>
        <p:spPr>
          <a:xfrm>
            <a:off x="0" y="0"/>
            <a:ext cx="3729260" cy="813775"/>
          </a:xfrm>
          <a:prstGeom prst="homePlate">
            <a:avLst>
              <a:gd name="adj" fmla="val 62842"/>
            </a:avLst>
          </a:prstGeom>
          <a:gradFill>
            <a:gsLst>
              <a:gs pos="0">
                <a:srgbClr val="0070C0"/>
              </a:gs>
              <a:gs pos="100000">
                <a:srgbClr val="005A9E"/>
              </a:gs>
            </a:gsLst>
            <a:lin ang="5400000" scaled="0"/>
          </a:gradFill>
          <a:ln>
            <a:noFill/>
          </a:ln>
          <a:effectLst>
            <a:outerShdw blurRad="1270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3"/>
          <p:cNvSpPr>
            <a:spLocks noChangeArrowheads="1"/>
          </p:cNvSpPr>
          <p:nvPr/>
        </p:nvSpPr>
        <p:spPr bwMode="auto">
          <a:xfrm>
            <a:off x="79524" y="188935"/>
            <a:ext cx="1737995" cy="459105"/>
          </a:xfrm>
          <a:prstGeom prst="rect">
            <a:avLst/>
          </a:prstGeom>
          <a:noFill/>
          <a:ln>
            <a:noFill/>
          </a:ln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l">
              <a:spcBef>
                <a:spcPct val="0"/>
              </a:spcBef>
              <a:buNone/>
            </a:pPr>
            <a:r>
              <a:rPr lang="en-US" altLang="zh-CN" sz="2400" b="1" dirty="0">
                <a:solidFill>
                  <a:schemeClr val="bg1"/>
                </a:solidFill>
                <a:latin typeface="Franklin Gothic Medium" panose="020B0603020102020204" charset="0"/>
                <a:cs typeface="+mn-ea"/>
                <a:sym typeface="+mn-lt"/>
              </a:rPr>
              <a:t>1. </a:t>
            </a:r>
            <a:r>
              <a:rPr lang="zh-CN" altLang="en-US" sz="2400" b="1" dirty="0">
                <a:solidFill>
                  <a:schemeClr val="bg1"/>
                </a:solidFill>
                <a:latin typeface="Franklin Gothic Medium" panose="020B0603020102020204" charset="0"/>
                <a:cs typeface="+mn-ea"/>
                <a:sym typeface="+mn-lt"/>
              </a:rPr>
              <a:t>计价依据</a:t>
            </a:r>
          </a:p>
        </p:txBody>
      </p:sp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311400" y="648335"/>
            <a:ext cx="911606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000" b="1" noProof="0" dirty="0">
                <a:ln>
                  <a:noFill/>
                </a:ln>
                <a:effectLst/>
                <a:uLnTx/>
                <a:uFillTx/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水环境综合治理工程费用</a:t>
            </a:r>
          </a:p>
        </p:txBody>
      </p:sp>
      <p:graphicFrame>
        <p:nvGraphicFramePr>
          <p:cNvPr id="5" name="表格 4"/>
          <p:cNvGraphicFramePr/>
          <p:nvPr>
            <p:custDataLst>
              <p:tags r:id="rId2"/>
            </p:custDataLst>
          </p:nvPr>
        </p:nvGraphicFramePr>
        <p:xfrm>
          <a:off x="79375" y="1087755"/>
          <a:ext cx="12039600" cy="5640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82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96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717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6745">
                <a:tc rowSpan="5"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/>
                    </a:p>
                    <a:p>
                      <a:pPr algn="ctr">
                        <a:buNone/>
                      </a:pPr>
                      <a:endParaRPr lang="zh-CN" altLang="en-US"/>
                    </a:p>
                    <a:p>
                      <a:pPr algn="ctr">
                        <a:buNone/>
                      </a:pPr>
                      <a:endParaRPr lang="zh-CN" altLang="en-US"/>
                    </a:p>
                    <a:p>
                      <a:pPr algn="ctr">
                        <a:buNone/>
                      </a:pPr>
                      <a:endParaRPr lang="zh-CN" altLang="en-US"/>
                    </a:p>
                    <a:p>
                      <a:pPr algn="ctr">
                        <a:buNone/>
                      </a:pPr>
                      <a:endParaRPr lang="zh-CN" altLang="en-US"/>
                    </a:p>
                    <a:p>
                      <a:pPr algn="ctr">
                        <a:buNone/>
                      </a:pPr>
                      <a:r>
                        <a:rPr lang="zh-CN" altLang="en-US"/>
                        <a:t>一、治理工程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b="1" dirty="0"/>
                        <a:t>分部分项工程费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b="1" dirty="0"/>
                        <a:t>人工费、材料费、机械费、综合费（企业管理费、利润）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674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dirty="0"/>
                        <a:t>措施项目费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dirty="0"/>
                        <a:t>夜间施工费、二次搬运费、临时保护设施费、赶工措施费等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674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dirty="0"/>
                        <a:t>不可竞争费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/>
                        <a:t>安全文明施工费、环境保护税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674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dirty="0"/>
                        <a:t>其他项目费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dirty="0"/>
                        <a:t>暂列金额、专业工程暂估价、计日工、总承包服务费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674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dirty="0"/>
                        <a:t>增值税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6745">
                <a:tc rowSpan="4"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/>
                    </a:p>
                    <a:p>
                      <a:pPr algn="ctr">
                        <a:buNone/>
                      </a:pPr>
                      <a:endParaRPr lang="zh-CN" altLang="en-US"/>
                    </a:p>
                    <a:p>
                      <a:pPr algn="ctr">
                        <a:buNone/>
                      </a:pPr>
                      <a:endParaRPr lang="zh-CN" altLang="en-US"/>
                    </a:p>
                    <a:p>
                      <a:pPr algn="ctr">
                        <a:buNone/>
                      </a:pPr>
                      <a:r>
                        <a:rPr lang="zh-CN" altLang="en-US"/>
                        <a:t>二、运维服务费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dirty="0"/>
                        <a:t>直接服务费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dirty="0"/>
                        <a:t>人工费、材料费、机械费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674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dirty="0"/>
                        <a:t>间接服务费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/>
                        <a:t>间接费（企业管理费、利润、其他费用）、环境保护税</a:t>
                      </a:r>
                      <a:endParaRPr lang="en-US" altLang="zh-CN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674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dirty="0"/>
                        <a:t>安全保障费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2674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dirty="0"/>
                        <a:t>增值税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79524" y="188935"/>
            <a:ext cx="1884680" cy="459105"/>
          </a:xfrm>
          <a:prstGeom prst="rect">
            <a:avLst/>
          </a:prstGeom>
          <a:noFill/>
          <a:ln>
            <a:noFill/>
          </a:ln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l">
              <a:spcBef>
                <a:spcPct val="0"/>
              </a:spcBef>
              <a:buNone/>
            </a:pPr>
            <a:r>
              <a:rPr lang="en-US" altLang="zh-CN" sz="2400" b="1" dirty="0">
                <a:solidFill>
                  <a:schemeClr val="bg1"/>
                </a:solidFill>
                <a:latin typeface="Franklin Gothic Medium" panose="020B0603020102020204" charset="0"/>
                <a:cs typeface="+mn-ea"/>
                <a:sym typeface="+mn-lt"/>
              </a:rPr>
              <a:t>2</a:t>
            </a:r>
            <a:r>
              <a:rPr lang="zh-CN" altLang="en-US" sz="2400" b="1" dirty="0">
                <a:solidFill>
                  <a:schemeClr val="bg1"/>
                </a:solidFill>
                <a:latin typeface="Franklin Gothic Medium" panose="020B0603020102020204" charset="0"/>
                <a:cs typeface="+mn-ea"/>
                <a:sym typeface="+mn-lt"/>
              </a:rPr>
              <a:t>、工艺流程</a:t>
            </a:r>
          </a:p>
        </p:txBody>
      </p:sp>
      <p:sp>
        <p:nvSpPr>
          <p:cNvPr id="3" name="五边形 2"/>
          <p:cNvSpPr/>
          <p:nvPr/>
        </p:nvSpPr>
        <p:spPr>
          <a:xfrm>
            <a:off x="0" y="0"/>
            <a:ext cx="3729260" cy="813775"/>
          </a:xfrm>
          <a:prstGeom prst="homePlate">
            <a:avLst>
              <a:gd name="adj" fmla="val 62842"/>
            </a:avLst>
          </a:prstGeom>
          <a:gradFill>
            <a:gsLst>
              <a:gs pos="0">
                <a:srgbClr val="0070C0"/>
              </a:gs>
              <a:gs pos="100000">
                <a:srgbClr val="005A9E"/>
              </a:gs>
            </a:gsLst>
            <a:lin ang="5400000" scaled="0"/>
          </a:gradFill>
          <a:ln>
            <a:noFill/>
          </a:ln>
          <a:effectLst>
            <a:outerShdw blurRad="1270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3"/>
          <p:cNvSpPr>
            <a:spLocks noChangeArrowheads="1"/>
          </p:cNvSpPr>
          <p:nvPr/>
        </p:nvSpPr>
        <p:spPr bwMode="auto">
          <a:xfrm>
            <a:off x="79524" y="188935"/>
            <a:ext cx="1731010" cy="459105"/>
          </a:xfrm>
          <a:prstGeom prst="rect">
            <a:avLst/>
          </a:prstGeom>
          <a:noFill/>
          <a:ln>
            <a:noFill/>
          </a:ln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l">
              <a:spcBef>
                <a:spcPct val="0"/>
              </a:spcBef>
              <a:buNone/>
            </a:pPr>
            <a:r>
              <a:rPr lang="en-US" altLang="zh-CN" sz="2400" b="1" dirty="0">
                <a:solidFill>
                  <a:schemeClr val="bg1"/>
                </a:solidFill>
                <a:latin typeface="Franklin Gothic Medium" panose="020B0603020102020204" charset="0"/>
                <a:cs typeface="+mn-ea"/>
                <a:sym typeface="+mn-lt"/>
              </a:rPr>
              <a:t>2. </a:t>
            </a:r>
            <a:r>
              <a:rPr lang="zh-CN" altLang="en-US" sz="2400" b="1" dirty="0">
                <a:solidFill>
                  <a:schemeClr val="bg1"/>
                </a:solidFill>
                <a:latin typeface="Franklin Gothic Medium" panose="020B0603020102020204" charset="0"/>
                <a:cs typeface="+mn-ea"/>
                <a:sym typeface="+mn-lt"/>
              </a:rPr>
              <a:t>费用构成</a:t>
            </a:r>
          </a:p>
        </p:txBody>
      </p:sp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748665" y="1337310"/>
            <a:ext cx="6487795" cy="5619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800" dirty="0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底泥洗脱计价定额主要涵盖了：</a:t>
            </a:r>
          </a:p>
          <a:p>
            <a:endParaRPr lang="zh-CN" altLang="en-US" b="1" dirty="0">
              <a:solidFill>
                <a:schemeClr val="bg1"/>
              </a:solidFill>
              <a:latin typeface="Franklin Gothic Medium" panose="020B0603020102020204" charset="0"/>
              <a:ea typeface="微软雅黑" panose="020B0503020204020204" pitchFamily="34" charset="-122"/>
              <a:cs typeface="+mn-ea"/>
              <a:sym typeface="+mn-lt"/>
            </a:endParaRPr>
          </a:p>
          <a:p>
            <a:r>
              <a:rPr lang="en-US" altLang="zh-CN" dirty="0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                   </a:t>
            </a:r>
            <a:r>
              <a:rPr lang="en-US" altLang="zh-CN" dirty="0">
                <a:latin typeface="Franklin Gothic Medium" panose="020B0603020102020204" charset="0"/>
                <a:ea typeface="微软雅黑" panose="020B0503020204020204" pitchFamily="34" charset="-122"/>
              </a:rPr>
              <a:t>                                                                                                                                                                       </a:t>
            </a:r>
            <a:endParaRPr lang="en-US" altLang="en-US" dirty="0"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748030" y="1905000"/>
          <a:ext cx="10688320" cy="36259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45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3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6550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latin typeface="Franklin Gothic Medium" panose="020B0603020102020204" charset="0"/>
                          <a:ea typeface="微软雅黑" panose="020B0503020204020204" pitchFamily="34" charset="-122"/>
                        </a:rPr>
                        <a:t>项目名称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>
                          <a:latin typeface="Franklin Gothic Medium" panose="020B0603020102020204" charset="0"/>
                          <a:ea typeface="微软雅黑" panose="020B0503020204020204" pitchFamily="34" charset="-122"/>
                        </a:rPr>
                        <a:t>子项内容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2765">
                <a:tc rowSpan="5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dirty="0">
                          <a:latin typeface="Franklin Gothic Medium" panose="020B0603020102020204" charset="0"/>
                          <a:ea typeface="微软雅黑" panose="020B0503020204020204" pitchFamily="34" charset="-122"/>
                        </a:rPr>
                        <a:t>底泥洗脱工程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400" dirty="0">
                          <a:latin typeface="Franklin Gothic Medium" panose="020B0603020102020204" charset="0"/>
                          <a:ea typeface="微软雅黑" panose="020B0503020204020204" pitchFamily="34" charset="-122"/>
                        </a:rPr>
                        <a:t>大（中）型机械进（退）场及组装拆卸费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309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400" dirty="0">
                          <a:latin typeface="Franklin Gothic Medium" panose="020B0603020102020204" charset="0"/>
                          <a:ea typeface="微软雅黑" panose="020B0503020204020204" pitchFamily="34" charset="-122"/>
                        </a:rPr>
                        <a:t>底泥洗脱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910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400" dirty="0">
                          <a:latin typeface="Franklin Gothic Medium" panose="020B0603020102020204" charset="0"/>
                          <a:ea typeface="微软雅黑" panose="020B0503020204020204" pitchFamily="34" charset="-122"/>
                        </a:rPr>
                        <a:t>泥浆运输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276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400" dirty="0">
                          <a:latin typeface="Franklin Gothic Medium" panose="020B0603020102020204" charset="0"/>
                          <a:ea typeface="微软雅黑" panose="020B0503020204020204" pitchFamily="34" charset="-122"/>
                        </a:rPr>
                        <a:t>淤泥脱水固化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276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400" dirty="0">
                          <a:latin typeface="Franklin Gothic Medium" panose="020B0603020102020204" charset="0"/>
                          <a:ea typeface="微软雅黑" panose="020B0503020204020204" pitchFamily="34" charset="-122"/>
                        </a:rPr>
                        <a:t>固化后土方外运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748665" y="5727065"/>
            <a:ext cx="10763885" cy="6553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zh-CN" altLang="en-US" dirty="0"/>
              <a:t>备注：淤泥脱水固化产生尾水可排入市政管网，费用可另计；如有其他要求，可参照市场价。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79524" y="188935"/>
            <a:ext cx="1884680" cy="459105"/>
          </a:xfrm>
          <a:prstGeom prst="rect">
            <a:avLst/>
          </a:prstGeom>
          <a:noFill/>
          <a:ln>
            <a:noFill/>
          </a:ln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l">
              <a:spcBef>
                <a:spcPct val="0"/>
              </a:spcBef>
              <a:buNone/>
            </a:pPr>
            <a:r>
              <a:rPr lang="en-US" altLang="zh-CN" sz="2400" b="1" dirty="0">
                <a:solidFill>
                  <a:schemeClr val="bg1"/>
                </a:solidFill>
                <a:latin typeface="Franklin Gothic Medium" panose="020B0603020102020204" charset="0"/>
                <a:cs typeface="+mn-ea"/>
                <a:sym typeface="+mn-lt"/>
              </a:rPr>
              <a:t>2</a:t>
            </a:r>
            <a:r>
              <a:rPr lang="zh-CN" altLang="en-US" sz="2400" b="1" dirty="0">
                <a:solidFill>
                  <a:schemeClr val="bg1"/>
                </a:solidFill>
                <a:latin typeface="Franklin Gothic Medium" panose="020B0603020102020204" charset="0"/>
                <a:cs typeface="+mn-ea"/>
                <a:sym typeface="+mn-lt"/>
              </a:rPr>
              <a:t>、工艺流程</a:t>
            </a:r>
          </a:p>
        </p:txBody>
      </p:sp>
      <p:sp>
        <p:nvSpPr>
          <p:cNvPr id="5" name="五边形 4"/>
          <p:cNvSpPr/>
          <p:nvPr/>
        </p:nvSpPr>
        <p:spPr>
          <a:xfrm>
            <a:off x="0" y="0"/>
            <a:ext cx="3729260" cy="813775"/>
          </a:xfrm>
          <a:prstGeom prst="homePlate">
            <a:avLst>
              <a:gd name="adj" fmla="val 62842"/>
            </a:avLst>
          </a:prstGeom>
          <a:gradFill>
            <a:gsLst>
              <a:gs pos="0">
                <a:srgbClr val="0070C0"/>
              </a:gs>
              <a:gs pos="100000">
                <a:srgbClr val="005A9E"/>
              </a:gs>
            </a:gsLst>
            <a:lin ang="5400000" scaled="0"/>
          </a:gradFill>
          <a:ln>
            <a:noFill/>
          </a:ln>
          <a:effectLst>
            <a:outerShdw blurRad="1270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3"/>
          <p:cNvSpPr>
            <a:spLocks noChangeArrowheads="1"/>
          </p:cNvSpPr>
          <p:nvPr/>
        </p:nvSpPr>
        <p:spPr bwMode="auto">
          <a:xfrm>
            <a:off x="79524" y="188935"/>
            <a:ext cx="1731010" cy="459105"/>
          </a:xfrm>
          <a:prstGeom prst="rect">
            <a:avLst/>
          </a:prstGeom>
          <a:noFill/>
          <a:ln>
            <a:noFill/>
          </a:ln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l">
              <a:spcBef>
                <a:spcPct val="0"/>
              </a:spcBef>
              <a:buNone/>
            </a:pPr>
            <a:r>
              <a:rPr lang="en-US" altLang="zh-CN" sz="2400" b="1" dirty="0">
                <a:solidFill>
                  <a:schemeClr val="bg1"/>
                </a:solidFill>
                <a:latin typeface="Franklin Gothic Medium" panose="020B0603020102020204" charset="0"/>
                <a:cs typeface="+mn-ea"/>
                <a:sym typeface="+mn-lt"/>
              </a:rPr>
              <a:t>2. </a:t>
            </a:r>
            <a:r>
              <a:rPr lang="zh-CN" altLang="en-US" sz="2400" b="1" dirty="0">
                <a:solidFill>
                  <a:schemeClr val="bg1"/>
                </a:solidFill>
                <a:latin typeface="Franklin Gothic Medium" panose="020B0603020102020204" charset="0"/>
                <a:cs typeface="+mn-ea"/>
                <a:sym typeface="+mn-lt"/>
              </a:rPr>
              <a:t>费用构成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矩形 3"/>
          <p:cNvSpPr>
            <a:spLocks noChangeArrowheads="1"/>
          </p:cNvSpPr>
          <p:nvPr/>
        </p:nvSpPr>
        <p:spPr bwMode="auto">
          <a:xfrm>
            <a:off x="79375" y="189230"/>
            <a:ext cx="5550535" cy="443865"/>
          </a:xfrm>
          <a:prstGeom prst="rect">
            <a:avLst/>
          </a:prstGeom>
          <a:noFill/>
          <a:ln>
            <a:noFill/>
          </a:ln>
        </p:spPr>
        <p:txBody>
          <a:bodyPr wrap="none" lIns="91431" tIns="45716" rIns="91431" bIns="45716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l">
              <a:spcBef>
                <a:spcPct val="0"/>
              </a:spcBef>
              <a:buNone/>
            </a:pPr>
            <a:r>
              <a:rPr lang="en-US" altLang="zh-CN" sz="2400" b="1" dirty="0">
                <a:solidFill>
                  <a:schemeClr val="tx1"/>
                </a:solidFill>
                <a:latin typeface="Franklin Gothic Medium" panose="020B0603020102020204" charset="0"/>
                <a:cs typeface="+mn-ea"/>
                <a:sym typeface="+mn-lt"/>
              </a:rPr>
              <a:t>2.1 </a:t>
            </a:r>
            <a:r>
              <a:rPr lang="zh-CN" altLang="en-US" sz="2400" b="1" dirty="0">
                <a:solidFill>
                  <a:schemeClr val="tx1"/>
                </a:solidFill>
                <a:latin typeface="Franklin Gothic Medium" panose="020B0603020102020204" charset="0"/>
                <a:cs typeface="+mn-ea"/>
                <a:sym typeface="+mn-lt"/>
              </a:rPr>
              <a:t>设备进（退）场及组装拆卸费（</a:t>
            </a:r>
            <a:r>
              <a:rPr lang="en-US" altLang="zh-CN" sz="2400" b="1" dirty="0">
                <a:solidFill>
                  <a:schemeClr val="tx1"/>
                </a:solidFill>
                <a:latin typeface="Franklin Gothic Medium" panose="020B0603020102020204" charset="0"/>
                <a:cs typeface="+mn-ea"/>
                <a:sym typeface="+mn-lt"/>
              </a:rPr>
              <a:t>1</a:t>
            </a:r>
            <a:r>
              <a:rPr lang="zh-CN" altLang="en-US" sz="2400" b="1" dirty="0">
                <a:solidFill>
                  <a:schemeClr val="tx1"/>
                </a:solidFill>
                <a:latin typeface="Franklin Gothic Medium" panose="020B0603020102020204" charset="0"/>
                <a:cs typeface="+mn-ea"/>
                <a:sym typeface="+mn-lt"/>
              </a:rPr>
              <a:t>）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45465" y="906145"/>
            <a:ext cx="112312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工作内容：洗脱准备</a:t>
            </a:r>
            <a:r>
              <a:rPr lang="en-US" altLang="zh-CN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，施工人员进出场、设备吊进、吊出，安装调试、设备拆除、吊送到岸上等工作</a:t>
            </a:r>
            <a:r>
              <a:rPr lang="en-US" altLang="zh-CN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r>
              <a:rPr lang="en-US" altLang="zh-CN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                               </a:t>
            </a:r>
            <a:r>
              <a:rPr lang="en-US" altLang="zh-CN">
                <a:latin typeface="Franklin Gothic Medium" panose="020B0603020102020204" charset="0"/>
                <a:ea typeface="微软雅黑" panose="020B0503020204020204" pitchFamily="34" charset="-122"/>
              </a:rPr>
              <a:t>                                                                                                                                                                            </a:t>
            </a:r>
            <a:endParaRPr lang="en-US" altLang="en-US"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591675" y="1064895"/>
            <a:ext cx="19043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                             </a:t>
            </a:r>
            <a:r>
              <a:rPr lang="zh-CN" altLang="en-US" sz="1600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计量单位：台次</a:t>
            </a:r>
            <a:r>
              <a:rPr lang="en-US" altLang="zh-CN">
                <a:latin typeface="Franklin Gothic Medium" panose="020B0603020102020204" charset="0"/>
                <a:ea typeface="微软雅黑" panose="020B0503020204020204" pitchFamily="34" charset="-122"/>
              </a:rPr>
              <a:t>                                                                                                                                                                            </a:t>
            </a:r>
            <a:endParaRPr lang="en-US" altLang="en-US"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50240" y="1595755"/>
            <a:ext cx="10845800" cy="4978400"/>
            <a:chOff x="1024" y="2194"/>
            <a:chExt cx="17080" cy="7840"/>
          </a:xfrm>
        </p:grpSpPr>
        <p:sp>
          <p:nvSpPr>
            <p:cNvPr id="12" name="矩形 11"/>
            <p:cNvSpPr/>
            <p:nvPr>
              <p:custDataLst>
                <p:tags r:id="rId2"/>
              </p:custDataLst>
            </p:nvPr>
          </p:nvSpPr>
          <p:spPr>
            <a:xfrm>
              <a:off x="1096" y="2268"/>
              <a:ext cx="17008" cy="7767"/>
            </a:xfrm>
            <a:prstGeom prst="rect">
              <a:avLst/>
            </a:prstGeom>
            <a:gradFill>
              <a:gsLst>
                <a:gs pos="0">
                  <a:schemeClr val="accent1">
                    <a:alpha val="5000"/>
                  </a:schemeClr>
                </a:gs>
                <a:gs pos="10000">
                  <a:schemeClr val="accent1">
                    <a:lumMod val="45000"/>
                    <a:lumOff val="55000"/>
                    <a:alpha val="0"/>
                  </a:schemeClr>
                </a:gs>
                <a:gs pos="86000">
                  <a:schemeClr val="accent1">
                    <a:lumMod val="45000"/>
                    <a:lumOff val="55000"/>
                    <a:alpha val="0"/>
                  </a:schemeClr>
                </a:gs>
                <a:gs pos="100000">
                  <a:schemeClr val="accent1">
                    <a:alpha val="5000"/>
                  </a:schemeClr>
                </a:gs>
              </a:gsLst>
              <a:lin ang="0" scaled="0"/>
            </a:gradFill>
            <a:ln w="22225">
              <a:gradFill>
                <a:gsLst>
                  <a:gs pos="100000">
                    <a:schemeClr val="accent1">
                      <a:alpha val="40000"/>
                    </a:schemeClr>
                  </a:gs>
                  <a:gs pos="27000">
                    <a:schemeClr val="accent1">
                      <a:lumMod val="20000"/>
                      <a:lumOff val="80000"/>
                      <a:alpha val="0"/>
                    </a:schemeClr>
                  </a:gs>
                  <a:gs pos="73000">
                    <a:schemeClr val="accent1">
                      <a:lumMod val="20000"/>
                      <a:lumOff val="80000"/>
                      <a:alpha val="0"/>
                    </a:schemeClr>
                  </a:gs>
                  <a:gs pos="0">
                    <a:schemeClr val="accent1">
                      <a:alpha val="40000"/>
                    </a:schemeClr>
                  </a:gs>
                </a:gsLst>
                <a:lin ang="0" scaled="1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50000"/>
                </a:lnSpc>
                <a:buClrTx/>
                <a:buSzTx/>
                <a:buFontTx/>
              </a:pPr>
              <a:endParaRPr lang="zh-CN" altLang="en-US" sz="1000" dirty="0">
                <a:solidFill>
                  <a:schemeClr val="accent1"/>
                </a:solidFill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5" name="任意多边形: 形状 14"/>
            <p:cNvSpPr/>
            <p:nvPr>
              <p:custDataLst>
                <p:tags r:id="rId3"/>
              </p:custDataLst>
            </p:nvPr>
          </p:nvSpPr>
          <p:spPr>
            <a:xfrm rot="5400000">
              <a:off x="1024" y="2194"/>
              <a:ext cx="555" cy="555"/>
            </a:xfrm>
            <a:custGeom>
              <a:avLst/>
              <a:gdLst>
                <a:gd name="connsiteX0" fmla="*/ 38113 w 352425"/>
                <a:gd name="connsiteY0" fmla="*/ 0 h 352425"/>
                <a:gd name="connsiteX1" fmla="*/ 62232 w 352425"/>
                <a:gd name="connsiteY1" fmla="*/ 0 h 352425"/>
                <a:gd name="connsiteX2" fmla="*/ 100328 w 352425"/>
                <a:gd name="connsiteY2" fmla="*/ 38098 h 352425"/>
                <a:gd name="connsiteX3" fmla="*/ 100328 w 352425"/>
                <a:gd name="connsiteY3" fmla="*/ 209562 h 352425"/>
                <a:gd name="connsiteX4" fmla="*/ 138416 w 352425"/>
                <a:gd name="connsiteY4" fmla="*/ 247653 h 352425"/>
                <a:gd name="connsiteX5" fmla="*/ 314342 w 352425"/>
                <a:gd name="connsiteY5" fmla="*/ 247653 h 352425"/>
                <a:gd name="connsiteX6" fmla="*/ 352425 w 352425"/>
                <a:gd name="connsiteY6" fmla="*/ 285734 h 352425"/>
                <a:gd name="connsiteX7" fmla="*/ 352425 w 352425"/>
                <a:gd name="connsiteY7" fmla="*/ 314327 h 352425"/>
                <a:gd name="connsiteX8" fmla="*/ 314323 w 352425"/>
                <a:gd name="connsiteY8" fmla="*/ 352425 h 352425"/>
                <a:gd name="connsiteX9" fmla="*/ 38109 w 352425"/>
                <a:gd name="connsiteY9" fmla="*/ 352425 h 352425"/>
                <a:gd name="connsiteX10" fmla="*/ 0 w 352425"/>
                <a:gd name="connsiteY10" fmla="*/ 314316 h 352425"/>
                <a:gd name="connsiteX11" fmla="*/ 0 w 352425"/>
                <a:gd name="connsiteY11" fmla="*/ 38113 h 352425"/>
                <a:gd name="connsiteX12" fmla="*/ 38113 w 352425"/>
                <a:gd name="connsiteY12" fmla="*/ 0 h 352425"/>
                <a:gd name="connsiteX0-1" fmla="*/ 38113 w 352425"/>
                <a:gd name="connsiteY0-2" fmla="*/ 0 h 352425"/>
                <a:gd name="connsiteX1-3" fmla="*/ 62232 w 352425"/>
                <a:gd name="connsiteY1-4" fmla="*/ 0 h 352425"/>
                <a:gd name="connsiteX2-5" fmla="*/ 100328 w 352425"/>
                <a:gd name="connsiteY2-6" fmla="*/ 38098 h 352425"/>
                <a:gd name="connsiteX3-7" fmla="*/ 100328 w 352425"/>
                <a:gd name="connsiteY3-8" fmla="*/ 209562 h 352425"/>
                <a:gd name="connsiteX4-9" fmla="*/ 138416 w 352425"/>
                <a:gd name="connsiteY4-10" fmla="*/ 247653 h 352425"/>
                <a:gd name="connsiteX5-11" fmla="*/ 314342 w 352425"/>
                <a:gd name="connsiteY5-12" fmla="*/ 247653 h 352425"/>
                <a:gd name="connsiteX6-13" fmla="*/ 352425 w 352425"/>
                <a:gd name="connsiteY6-14" fmla="*/ 285734 h 352425"/>
                <a:gd name="connsiteX7-15" fmla="*/ 352425 w 352425"/>
                <a:gd name="connsiteY7-16" fmla="*/ 314327 h 352425"/>
                <a:gd name="connsiteX8-17" fmla="*/ 314323 w 352425"/>
                <a:gd name="connsiteY8-18" fmla="*/ 352425 h 352425"/>
                <a:gd name="connsiteX9-19" fmla="*/ 38109 w 352425"/>
                <a:gd name="connsiteY9-20" fmla="*/ 352425 h 352425"/>
                <a:gd name="connsiteX10-21" fmla="*/ 0 w 352425"/>
                <a:gd name="connsiteY10-22" fmla="*/ 314316 h 352425"/>
                <a:gd name="connsiteX11-23" fmla="*/ 0 w 352425"/>
                <a:gd name="connsiteY11-24" fmla="*/ 38113 h 352425"/>
                <a:gd name="connsiteX12-25" fmla="*/ 38113 w 352425"/>
                <a:gd name="connsiteY12-26" fmla="*/ 0 h 352425"/>
                <a:gd name="connsiteX0-27" fmla="*/ 38113 w 352425"/>
                <a:gd name="connsiteY0-28" fmla="*/ 0 h 352425"/>
                <a:gd name="connsiteX1-29" fmla="*/ 62232 w 352425"/>
                <a:gd name="connsiteY1-30" fmla="*/ 0 h 352425"/>
                <a:gd name="connsiteX2-31" fmla="*/ 100328 w 352425"/>
                <a:gd name="connsiteY2-32" fmla="*/ 38098 h 352425"/>
                <a:gd name="connsiteX3-33" fmla="*/ 100328 w 352425"/>
                <a:gd name="connsiteY3-34" fmla="*/ 209562 h 352425"/>
                <a:gd name="connsiteX4-35" fmla="*/ 138416 w 352425"/>
                <a:gd name="connsiteY4-36" fmla="*/ 247653 h 352425"/>
                <a:gd name="connsiteX5-37" fmla="*/ 314342 w 352425"/>
                <a:gd name="connsiteY5-38" fmla="*/ 247653 h 352425"/>
                <a:gd name="connsiteX6-39" fmla="*/ 352425 w 352425"/>
                <a:gd name="connsiteY6-40" fmla="*/ 285734 h 352425"/>
                <a:gd name="connsiteX7-41" fmla="*/ 352425 w 352425"/>
                <a:gd name="connsiteY7-42" fmla="*/ 314327 h 352425"/>
                <a:gd name="connsiteX8-43" fmla="*/ 314323 w 352425"/>
                <a:gd name="connsiteY8-44" fmla="*/ 352425 h 352425"/>
                <a:gd name="connsiteX9-45" fmla="*/ 38109 w 352425"/>
                <a:gd name="connsiteY9-46" fmla="*/ 352425 h 352425"/>
                <a:gd name="connsiteX10-47" fmla="*/ 0 w 352425"/>
                <a:gd name="connsiteY10-48" fmla="*/ 314316 h 352425"/>
                <a:gd name="connsiteX11-49" fmla="*/ 0 w 352425"/>
                <a:gd name="connsiteY11-50" fmla="*/ 38113 h 352425"/>
                <a:gd name="connsiteX12-51" fmla="*/ 38113 w 352425"/>
                <a:gd name="connsiteY12-52" fmla="*/ 0 h 352425"/>
                <a:gd name="connsiteX0-53" fmla="*/ 38113 w 352425"/>
                <a:gd name="connsiteY0-54" fmla="*/ 0 h 352425"/>
                <a:gd name="connsiteX1-55" fmla="*/ 62232 w 352425"/>
                <a:gd name="connsiteY1-56" fmla="*/ 0 h 352425"/>
                <a:gd name="connsiteX2-57" fmla="*/ 100328 w 352425"/>
                <a:gd name="connsiteY2-58" fmla="*/ 38098 h 352425"/>
                <a:gd name="connsiteX3-59" fmla="*/ 100328 w 352425"/>
                <a:gd name="connsiteY3-60" fmla="*/ 209562 h 352425"/>
                <a:gd name="connsiteX4-61" fmla="*/ 138416 w 352425"/>
                <a:gd name="connsiteY4-62" fmla="*/ 247653 h 352425"/>
                <a:gd name="connsiteX5-63" fmla="*/ 314342 w 352425"/>
                <a:gd name="connsiteY5-64" fmla="*/ 247653 h 352425"/>
                <a:gd name="connsiteX6-65" fmla="*/ 352425 w 352425"/>
                <a:gd name="connsiteY6-66" fmla="*/ 285734 h 352425"/>
                <a:gd name="connsiteX7-67" fmla="*/ 352425 w 352425"/>
                <a:gd name="connsiteY7-68" fmla="*/ 314327 h 352425"/>
                <a:gd name="connsiteX8-69" fmla="*/ 314323 w 352425"/>
                <a:gd name="connsiteY8-70" fmla="*/ 352425 h 352425"/>
                <a:gd name="connsiteX9-71" fmla="*/ 38109 w 352425"/>
                <a:gd name="connsiteY9-72" fmla="*/ 352425 h 352425"/>
                <a:gd name="connsiteX10-73" fmla="*/ 0 w 352425"/>
                <a:gd name="connsiteY10-74" fmla="*/ 314316 h 352425"/>
                <a:gd name="connsiteX11-75" fmla="*/ 0 w 352425"/>
                <a:gd name="connsiteY11-76" fmla="*/ 38113 h 352425"/>
                <a:gd name="connsiteX12-77" fmla="*/ 38113 w 352425"/>
                <a:gd name="connsiteY12-78" fmla="*/ 0 h 352425"/>
                <a:gd name="connsiteX0-79" fmla="*/ 38113 w 352425"/>
                <a:gd name="connsiteY0-80" fmla="*/ 0 h 352425"/>
                <a:gd name="connsiteX1-81" fmla="*/ 62232 w 352425"/>
                <a:gd name="connsiteY1-82" fmla="*/ 0 h 352425"/>
                <a:gd name="connsiteX2-83" fmla="*/ 100328 w 352425"/>
                <a:gd name="connsiteY2-84" fmla="*/ 38098 h 352425"/>
                <a:gd name="connsiteX3-85" fmla="*/ 100328 w 352425"/>
                <a:gd name="connsiteY3-86" fmla="*/ 209562 h 352425"/>
                <a:gd name="connsiteX4-87" fmla="*/ 138416 w 352425"/>
                <a:gd name="connsiteY4-88" fmla="*/ 247653 h 352425"/>
                <a:gd name="connsiteX5-89" fmla="*/ 314342 w 352425"/>
                <a:gd name="connsiteY5-90" fmla="*/ 247653 h 352425"/>
                <a:gd name="connsiteX6-91" fmla="*/ 352425 w 352425"/>
                <a:gd name="connsiteY6-92" fmla="*/ 285734 h 352425"/>
                <a:gd name="connsiteX7-93" fmla="*/ 352425 w 352425"/>
                <a:gd name="connsiteY7-94" fmla="*/ 314327 h 352425"/>
                <a:gd name="connsiteX8-95" fmla="*/ 314323 w 352425"/>
                <a:gd name="connsiteY8-96" fmla="*/ 352425 h 352425"/>
                <a:gd name="connsiteX9-97" fmla="*/ 38109 w 352425"/>
                <a:gd name="connsiteY9-98" fmla="*/ 352425 h 352425"/>
                <a:gd name="connsiteX10-99" fmla="*/ 0 w 352425"/>
                <a:gd name="connsiteY10-100" fmla="*/ 314316 h 352425"/>
                <a:gd name="connsiteX11-101" fmla="*/ 0 w 352425"/>
                <a:gd name="connsiteY11-102" fmla="*/ 38113 h 352425"/>
                <a:gd name="connsiteX12-103" fmla="*/ 38113 w 352425"/>
                <a:gd name="connsiteY12-104" fmla="*/ 0 h 352425"/>
                <a:gd name="connsiteX0-105" fmla="*/ 38113 w 352425"/>
                <a:gd name="connsiteY0-106" fmla="*/ 0 h 352425"/>
                <a:gd name="connsiteX1-107" fmla="*/ 62232 w 352425"/>
                <a:gd name="connsiteY1-108" fmla="*/ 0 h 352425"/>
                <a:gd name="connsiteX2-109" fmla="*/ 100328 w 352425"/>
                <a:gd name="connsiteY2-110" fmla="*/ 38098 h 352425"/>
                <a:gd name="connsiteX3-111" fmla="*/ 100328 w 352425"/>
                <a:gd name="connsiteY3-112" fmla="*/ 209562 h 352425"/>
                <a:gd name="connsiteX4-113" fmla="*/ 138416 w 352425"/>
                <a:gd name="connsiteY4-114" fmla="*/ 247653 h 352425"/>
                <a:gd name="connsiteX5-115" fmla="*/ 314342 w 352425"/>
                <a:gd name="connsiteY5-116" fmla="*/ 247653 h 352425"/>
                <a:gd name="connsiteX6-117" fmla="*/ 352425 w 352425"/>
                <a:gd name="connsiteY6-118" fmla="*/ 285734 h 352425"/>
                <a:gd name="connsiteX7-119" fmla="*/ 352425 w 352425"/>
                <a:gd name="connsiteY7-120" fmla="*/ 314327 h 352425"/>
                <a:gd name="connsiteX8-121" fmla="*/ 314323 w 352425"/>
                <a:gd name="connsiteY8-122" fmla="*/ 352425 h 352425"/>
                <a:gd name="connsiteX9-123" fmla="*/ 38109 w 352425"/>
                <a:gd name="connsiteY9-124" fmla="*/ 352425 h 352425"/>
                <a:gd name="connsiteX10-125" fmla="*/ 0 w 352425"/>
                <a:gd name="connsiteY10-126" fmla="*/ 314316 h 352425"/>
                <a:gd name="connsiteX11-127" fmla="*/ 0 w 352425"/>
                <a:gd name="connsiteY11-128" fmla="*/ 38113 h 352425"/>
                <a:gd name="connsiteX12-129" fmla="*/ 38113 w 352425"/>
                <a:gd name="connsiteY12-130" fmla="*/ 0 h 352425"/>
                <a:gd name="connsiteX0-131" fmla="*/ 38113 w 352425"/>
                <a:gd name="connsiteY0-132" fmla="*/ 0 h 352425"/>
                <a:gd name="connsiteX1-133" fmla="*/ 62232 w 352425"/>
                <a:gd name="connsiteY1-134" fmla="*/ 0 h 352425"/>
                <a:gd name="connsiteX2-135" fmla="*/ 100328 w 352425"/>
                <a:gd name="connsiteY2-136" fmla="*/ 38098 h 352425"/>
                <a:gd name="connsiteX3-137" fmla="*/ 100328 w 352425"/>
                <a:gd name="connsiteY3-138" fmla="*/ 209562 h 352425"/>
                <a:gd name="connsiteX4-139" fmla="*/ 138416 w 352425"/>
                <a:gd name="connsiteY4-140" fmla="*/ 247653 h 352425"/>
                <a:gd name="connsiteX5-141" fmla="*/ 314342 w 352425"/>
                <a:gd name="connsiteY5-142" fmla="*/ 247653 h 352425"/>
                <a:gd name="connsiteX6-143" fmla="*/ 352425 w 352425"/>
                <a:gd name="connsiteY6-144" fmla="*/ 285734 h 352425"/>
                <a:gd name="connsiteX7-145" fmla="*/ 352425 w 352425"/>
                <a:gd name="connsiteY7-146" fmla="*/ 314327 h 352425"/>
                <a:gd name="connsiteX8-147" fmla="*/ 314323 w 352425"/>
                <a:gd name="connsiteY8-148" fmla="*/ 352425 h 352425"/>
                <a:gd name="connsiteX9-149" fmla="*/ 38109 w 352425"/>
                <a:gd name="connsiteY9-150" fmla="*/ 352425 h 352425"/>
                <a:gd name="connsiteX10-151" fmla="*/ 0 w 352425"/>
                <a:gd name="connsiteY10-152" fmla="*/ 314316 h 352425"/>
                <a:gd name="connsiteX11-153" fmla="*/ 0 w 352425"/>
                <a:gd name="connsiteY11-154" fmla="*/ 38113 h 352425"/>
                <a:gd name="connsiteX12-155" fmla="*/ 38113 w 352425"/>
                <a:gd name="connsiteY12-156" fmla="*/ 0 h 352425"/>
                <a:gd name="connsiteX0-157" fmla="*/ 38113 w 352425"/>
                <a:gd name="connsiteY0-158" fmla="*/ 0 h 352425"/>
                <a:gd name="connsiteX1-159" fmla="*/ 62232 w 352425"/>
                <a:gd name="connsiteY1-160" fmla="*/ 0 h 352425"/>
                <a:gd name="connsiteX2-161" fmla="*/ 100328 w 352425"/>
                <a:gd name="connsiteY2-162" fmla="*/ 38098 h 352425"/>
                <a:gd name="connsiteX3-163" fmla="*/ 100328 w 352425"/>
                <a:gd name="connsiteY3-164" fmla="*/ 209562 h 352425"/>
                <a:gd name="connsiteX4-165" fmla="*/ 138416 w 352425"/>
                <a:gd name="connsiteY4-166" fmla="*/ 247653 h 352425"/>
                <a:gd name="connsiteX5-167" fmla="*/ 314342 w 352425"/>
                <a:gd name="connsiteY5-168" fmla="*/ 247653 h 352425"/>
                <a:gd name="connsiteX6-169" fmla="*/ 352425 w 352425"/>
                <a:gd name="connsiteY6-170" fmla="*/ 285734 h 352425"/>
                <a:gd name="connsiteX7-171" fmla="*/ 352425 w 352425"/>
                <a:gd name="connsiteY7-172" fmla="*/ 314327 h 352425"/>
                <a:gd name="connsiteX8-173" fmla="*/ 314323 w 352425"/>
                <a:gd name="connsiteY8-174" fmla="*/ 352425 h 352425"/>
                <a:gd name="connsiteX9-175" fmla="*/ 38109 w 352425"/>
                <a:gd name="connsiteY9-176" fmla="*/ 352425 h 352425"/>
                <a:gd name="connsiteX10-177" fmla="*/ 0 w 352425"/>
                <a:gd name="connsiteY10-178" fmla="*/ 314316 h 352425"/>
                <a:gd name="connsiteX11-179" fmla="*/ 0 w 352425"/>
                <a:gd name="connsiteY11-180" fmla="*/ 38113 h 352425"/>
                <a:gd name="connsiteX12-181" fmla="*/ 38113 w 352425"/>
                <a:gd name="connsiteY12-182" fmla="*/ 0 h 352425"/>
                <a:gd name="connsiteX0-183" fmla="*/ 38113 w 352425"/>
                <a:gd name="connsiteY0-184" fmla="*/ 0 h 352425"/>
                <a:gd name="connsiteX1-185" fmla="*/ 62232 w 352425"/>
                <a:gd name="connsiteY1-186" fmla="*/ 0 h 352425"/>
                <a:gd name="connsiteX2-187" fmla="*/ 100328 w 352425"/>
                <a:gd name="connsiteY2-188" fmla="*/ 38098 h 352425"/>
                <a:gd name="connsiteX3-189" fmla="*/ 100328 w 352425"/>
                <a:gd name="connsiteY3-190" fmla="*/ 209562 h 352425"/>
                <a:gd name="connsiteX4-191" fmla="*/ 138416 w 352425"/>
                <a:gd name="connsiteY4-192" fmla="*/ 247653 h 352425"/>
                <a:gd name="connsiteX5-193" fmla="*/ 314342 w 352425"/>
                <a:gd name="connsiteY5-194" fmla="*/ 247653 h 352425"/>
                <a:gd name="connsiteX6-195" fmla="*/ 352425 w 352425"/>
                <a:gd name="connsiteY6-196" fmla="*/ 285734 h 352425"/>
                <a:gd name="connsiteX7-197" fmla="*/ 352425 w 352425"/>
                <a:gd name="connsiteY7-198" fmla="*/ 314327 h 352425"/>
                <a:gd name="connsiteX8-199" fmla="*/ 314323 w 352425"/>
                <a:gd name="connsiteY8-200" fmla="*/ 352425 h 352425"/>
                <a:gd name="connsiteX9-201" fmla="*/ 38109 w 352425"/>
                <a:gd name="connsiteY9-202" fmla="*/ 352425 h 352425"/>
                <a:gd name="connsiteX10-203" fmla="*/ 0 w 352425"/>
                <a:gd name="connsiteY10-204" fmla="*/ 314316 h 352425"/>
                <a:gd name="connsiteX11-205" fmla="*/ 0 w 352425"/>
                <a:gd name="connsiteY11-206" fmla="*/ 38113 h 352425"/>
                <a:gd name="connsiteX12-207" fmla="*/ 38113 w 352425"/>
                <a:gd name="connsiteY12-208" fmla="*/ 0 h 352425"/>
                <a:gd name="connsiteX0-209" fmla="*/ 38113 w 352425"/>
                <a:gd name="connsiteY0-210" fmla="*/ 0 h 352425"/>
                <a:gd name="connsiteX1-211" fmla="*/ 62232 w 352425"/>
                <a:gd name="connsiteY1-212" fmla="*/ 0 h 352425"/>
                <a:gd name="connsiteX2-213" fmla="*/ 100328 w 352425"/>
                <a:gd name="connsiteY2-214" fmla="*/ 38098 h 352425"/>
                <a:gd name="connsiteX3-215" fmla="*/ 100328 w 352425"/>
                <a:gd name="connsiteY3-216" fmla="*/ 209562 h 352425"/>
                <a:gd name="connsiteX4-217" fmla="*/ 138416 w 352425"/>
                <a:gd name="connsiteY4-218" fmla="*/ 247653 h 352425"/>
                <a:gd name="connsiteX5-219" fmla="*/ 314342 w 352425"/>
                <a:gd name="connsiteY5-220" fmla="*/ 247653 h 352425"/>
                <a:gd name="connsiteX6-221" fmla="*/ 352425 w 352425"/>
                <a:gd name="connsiteY6-222" fmla="*/ 285734 h 352425"/>
                <a:gd name="connsiteX7-223" fmla="*/ 352425 w 352425"/>
                <a:gd name="connsiteY7-224" fmla="*/ 314327 h 352425"/>
                <a:gd name="connsiteX8-225" fmla="*/ 314323 w 352425"/>
                <a:gd name="connsiteY8-226" fmla="*/ 352425 h 352425"/>
                <a:gd name="connsiteX9-227" fmla="*/ 38109 w 352425"/>
                <a:gd name="connsiteY9-228" fmla="*/ 352425 h 352425"/>
                <a:gd name="connsiteX10-229" fmla="*/ 0 w 352425"/>
                <a:gd name="connsiteY10-230" fmla="*/ 314316 h 352425"/>
                <a:gd name="connsiteX11-231" fmla="*/ 0 w 352425"/>
                <a:gd name="connsiteY11-232" fmla="*/ 38113 h 352425"/>
                <a:gd name="connsiteX12-233" fmla="*/ 38113 w 352425"/>
                <a:gd name="connsiteY12-234" fmla="*/ 0 h 352425"/>
                <a:gd name="connsiteX0-235" fmla="*/ 38113 w 352425"/>
                <a:gd name="connsiteY0-236" fmla="*/ 0 h 352425"/>
                <a:gd name="connsiteX1-237" fmla="*/ 62232 w 352425"/>
                <a:gd name="connsiteY1-238" fmla="*/ 0 h 352425"/>
                <a:gd name="connsiteX2-239" fmla="*/ 100328 w 352425"/>
                <a:gd name="connsiteY2-240" fmla="*/ 38098 h 352425"/>
                <a:gd name="connsiteX3-241" fmla="*/ 100328 w 352425"/>
                <a:gd name="connsiteY3-242" fmla="*/ 209562 h 352425"/>
                <a:gd name="connsiteX4-243" fmla="*/ 138416 w 352425"/>
                <a:gd name="connsiteY4-244" fmla="*/ 247653 h 352425"/>
                <a:gd name="connsiteX5-245" fmla="*/ 314342 w 352425"/>
                <a:gd name="connsiteY5-246" fmla="*/ 247653 h 352425"/>
                <a:gd name="connsiteX6-247" fmla="*/ 352425 w 352425"/>
                <a:gd name="connsiteY6-248" fmla="*/ 285734 h 352425"/>
                <a:gd name="connsiteX7-249" fmla="*/ 352425 w 352425"/>
                <a:gd name="connsiteY7-250" fmla="*/ 314327 h 352425"/>
                <a:gd name="connsiteX8-251" fmla="*/ 314323 w 352425"/>
                <a:gd name="connsiteY8-252" fmla="*/ 352425 h 352425"/>
                <a:gd name="connsiteX9-253" fmla="*/ 38109 w 352425"/>
                <a:gd name="connsiteY9-254" fmla="*/ 352425 h 352425"/>
                <a:gd name="connsiteX10-255" fmla="*/ 0 w 352425"/>
                <a:gd name="connsiteY10-256" fmla="*/ 314316 h 352425"/>
                <a:gd name="connsiteX11-257" fmla="*/ 0 w 352425"/>
                <a:gd name="connsiteY11-258" fmla="*/ 38113 h 352425"/>
                <a:gd name="connsiteX12-259" fmla="*/ 38113 w 352425"/>
                <a:gd name="connsiteY12-260" fmla="*/ 0 h 352425"/>
                <a:gd name="connsiteX0-261" fmla="*/ 38113 w 352425"/>
                <a:gd name="connsiteY0-262" fmla="*/ 0 h 352425"/>
                <a:gd name="connsiteX1-263" fmla="*/ 62232 w 352425"/>
                <a:gd name="connsiteY1-264" fmla="*/ 0 h 352425"/>
                <a:gd name="connsiteX2-265" fmla="*/ 100328 w 352425"/>
                <a:gd name="connsiteY2-266" fmla="*/ 38098 h 352425"/>
                <a:gd name="connsiteX3-267" fmla="*/ 100328 w 352425"/>
                <a:gd name="connsiteY3-268" fmla="*/ 209562 h 352425"/>
                <a:gd name="connsiteX4-269" fmla="*/ 138416 w 352425"/>
                <a:gd name="connsiteY4-270" fmla="*/ 247653 h 352425"/>
                <a:gd name="connsiteX5-271" fmla="*/ 314342 w 352425"/>
                <a:gd name="connsiteY5-272" fmla="*/ 247653 h 352425"/>
                <a:gd name="connsiteX6-273" fmla="*/ 352425 w 352425"/>
                <a:gd name="connsiteY6-274" fmla="*/ 285734 h 352425"/>
                <a:gd name="connsiteX7-275" fmla="*/ 352425 w 352425"/>
                <a:gd name="connsiteY7-276" fmla="*/ 314327 h 352425"/>
                <a:gd name="connsiteX8-277" fmla="*/ 314323 w 352425"/>
                <a:gd name="connsiteY8-278" fmla="*/ 352425 h 352425"/>
                <a:gd name="connsiteX9-279" fmla="*/ 38109 w 352425"/>
                <a:gd name="connsiteY9-280" fmla="*/ 352425 h 352425"/>
                <a:gd name="connsiteX10-281" fmla="*/ 0 w 352425"/>
                <a:gd name="connsiteY10-282" fmla="*/ 314316 h 352425"/>
                <a:gd name="connsiteX11-283" fmla="*/ 0 w 352425"/>
                <a:gd name="connsiteY11-284" fmla="*/ 38113 h 352425"/>
                <a:gd name="connsiteX12-285" fmla="*/ 38113 w 352425"/>
                <a:gd name="connsiteY12-286" fmla="*/ 0 h 352425"/>
                <a:gd name="connsiteX0-287" fmla="*/ 38113 w 352425"/>
                <a:gd name="connsiteY0-288" fmla="*/ 0 h 352425"/>
                <a:gd name="connsiteX1-289" fmla="*/ 62232 w 352425"/>
                <a:gd name="connsiteY1-290" fmla="*/ 0 h 352425"/>
                <a:gd name="connsiteX2-291" fmla="*/ 100328 w 352425"/>
                <a:gd name="connsiteY2-292" fmla="*/ 38098 h 352425"/>
                <a:gd name="connsiteX3-293" fmla="*/ 100328 w 352425"/>
                <a:gd name="connsiteY3-294" fmla="*/ 209562 h 352425"/>
                <a:gd name="connsiteX4-295" fmla="*/ 138416 w 352425"/>
                <a:gd name="connsiteY4-296" fmla="*/ 247653 h 352425"/>
                <a:gd name="connsiteX5-297" fmla="*/ 314342 w 352425"/>
                <a:gd name="connsiteY5-298" fmla="*/ 247653 h 352425"/>
                <a:gd name="connsiteX6-299" fmla="*/ 352425 w 352425"/>
                <a:gd name="connsiteY6-300" fmla="*/ 285734 h 352425"/>
                <a:gd name="connsiteX7-301" fmla="*/ 352425 w 352425"/>
                <a:gd name="connsiteY7-302" fmla="*/ 314327 h 352425"/>
                <a:gd name="connsiteX8-303" fmla="*/ 314323 w 352425"/>
                <a:gd name="connsiteY8-304" fmla="*/ 352425 h 352425"/>
                <a:gd name="connsiteX9-305" fmla="*/ 38109 w 352425"/>
                <a:gd name="connsiteY9-306" fmla="*/ 352425 h 352425"/>
                <a:gd name="connsiteX10-307" fmla="*/ 0 w 352425"/>
                <a:gd name="connsiteY10-308" fmla="*/ 314316 h 352425"/>
                <a:gd name="connsiteX11-309" fmla="*/ 0 w 352425"/>
                <a:gd name="connsiteY11-310" fmla="*/ 38113 h 352425"/>
                <a:gd name="connsiteX12-311" fmla="*/ 38113 w 352425"/>
                <a:gd name="connsiteY12-312" fmla="*/ 0 h 352425"/>
                <a:gd name="connsiteX0-313" fmla="*/ 38113 w 352425"/>
                <a:gd name="connsiteY0-314" fmla="*/ 0 h 352425"/>
                <a:gd name="connsiteX1-315" fmla="*/ 62232 w 352425"/>
                <a:gd name="connsiteY1-316" fmla="*/ 0 h 352425"/>
                <a:gd name="connsiteX2-317" fmla="*/ 100328 w 352425"/>
                <a:gd name="connsiteY2-318" fmla="*/ 38098 h 352425"/>
                <a:gd name="connsiteX3-319" fmla="*/ 100328 w 352425"/>
                <a:gd name="connsiteY3-320" fmla="*/ 209562 h 352425"/>
                <a:gd name="connsiteX4-321" fmla="*/ 138416 w 352425"/>
                <a:gd name="connsiteY4-322" fmla="*/ 247653 h 352425"/>
                <a:gd name="connsiteX5-323" fmla="*/ 314342 w 352425"/>
                <a:gd name="connsiteY5-324" fmla="*/ 247653 h 352425"/>
                <a:gd name="connsiteX6-325" fmla="*/ 352425 w 352425"/>
                <a:gd name="connsiteY6-326" fmla="*/ 285734 h 352425"/>
                <a:gd name="connsiteX7-327" fmla="*/ 352425 w 352425"/>
                <a:gd name="connsiteY7-328" fmla="*/ 314327 h 352425"/>
                <a:gd name="connsiteX8-329" fmla="*/ 314323 w 352425"/>
                <a:gd name="connsiteY8-330" fmla="*/ 352425 h 352425"/>
                <a:gd name="connsiteX9-331" fmla="*/ 38109 w 352425"/>
                <a:gd name="connsiteY9-332" fmla="*/ 352425 h 352425"/>
                <a:gd name="connsiteX10-333" fmla="*/ 0 w 352425"/>
                <a:gd name="connsiteY10-334" fmla="*/ 314316 h 352425"/>
                <a:gd name="connsiteX11-335" fmla="*/ 0 w 352425"/>
                <a:gd name="connsiteY11-336" fmla="*/ 38113 h 352425"/>
                <a:gd name="connsiteX12-337" fmla="*/ 38113 w 352425"/>
                <a:gd name="connsiteY12-338" fmla="*/ 0 h 352425"/>
                <a:gd name="connsiteX0-339" fmla="*/ 38113 w 352425"/>
                <a:gd name="connsiteY0-340" fmla="*/ 0 h 352425"/>
                <a:gd name="connsiteX1-341" fmla="*/ 62232 w 352425"/>
                <a:gd name="connsiteY1-342" fmla="*/ 0 h 352425"/>
                <a:gd name="connsiteX2-343" fmla="*/ 100328 w 352425"/>
                <a:gd name="connsiteY2-344" fmla="*/ 38098 h 352425"/>
                <a:gd name="connsiteX3-345" fmla="*/ 100328 w 352425"/>
                <a:gd name="connsiteY3-346" fmla="*/ 209562 h 352425"/>
                <a:gd name="connsiteX4-347" fmla="*/ 138416 w 352425"/>
                <a:gd name="connsiteY4-348" fmla="*/ 247653 h 352425"/>
                <a:gd name="connsiteX5-349" fmla="*/ 314342 w 352425"/>
                <a:gd name="connsiteY5-350" fmla="*/ 247653 h 352425"/>
                <a:gd name="connsiteX6-351" fmla="*/ 352425 w 352425"/>
                <a:gd name="connsiteY6-352" fmla="*/ 285734 h 352425"/>
                <a:gd name="connsiteX7-353" fmla="*/ 352425 w 352425"/>
                <a:gd name="connsiteY7-354" fmla="*/ 314327 h 352425"/>
                <a:gd name="connsiteX8-355" fmla="*/ 314323 w 352425"/>
                <a:gd name="connsiteY8-356" fmla="*/ 352425 h 352425"/>
                <a:gd name="connsiteX9-357" fmla="*/ 38109 w 352425"/>
                <a:gd name="connsiteY9-358" fmla="*/ 352425 h 352425"/>
                <a:gd name="connsiteX10-359" fmla="*/ 0 w 352425"/>
                <a:gd name="connsiteY10-360" fmla="*/ 314316 h 352425"/>
                <a:gd name="connsiteX11-361" fmla="*/ 0 w 352425"/>
                <a:gd name="connsiteY11-362" fmla="*/ 38113 h 352425"/>
                <a:gd name="connsiteX12-363" fmla="*/ 38113 w 352425"/>
                <a:gd name="connsiteY12-364" fmla="*/ 0 h 352425"/>
                <a:gd name="connsiteX0-365" fmla="*/ 38113 w 352425"/>
                <a:gd name="connsiteY0-366" fmla="*/ 0 h 352425"/>
                <a:gd name="connsiteX1-367" fmla="*/ 62232 w 352425"/>
                <a:gd name="connsiteY1-368" fmla="*/ 0 h 352425"/>
                <a:gd name="connsiteX2-369" fmla="*/ 100328 w 352425"/>
                <a:gd name="connsiteY2-370" fmla="*/ 38098 h 352425"/>
                <a:gd name="connsiteX3-371" fmla="*/ 100328 w 352425"/>
                <a:gd name="connsiteY3-372" fmla="*/ 209562 h 352425"/>
                <a:gd name="connsiteX4-373" fmla="*/ 138416 w 352425"/>
                <a:gd name="connsiteY4-374" fmla="*/ 247653 h 352425"/>
                <a:gd name="connsiteX5-375" fmla="*/ 314342 w 352425"/>
                <a:gd name="connsiteY5-376" fmla="*/ 247653 h 352425"/>
                <a:gd name="connsiteX6-377" fmla="*/ 352425 w 352425"/>
                <a:gd name="connsiteY6-378" fmla="*/ 285734 h 352425"/>
                <a:gd name="connsiteX7-379" fmla="*/ 352425 w 352425"/>
                <a:gd name="connsiteY7-380" fmla="*/ 314327 h 352425"/>
                <a:gd name="connsiteX8-381" fmla="*/ 314323 w 352425"/>
                <a:gd name="connsiteY8-382" fmla="*/ 352425 h 352425"/>
                <a:gd name="connsiteX9-383" fmla="*/ 38109 w 352425"/>
                <a:gd name="connsiteY9-384" fmla="*/ 352425 h 352425"/>
                <a:gd name="connsiteX10-385" fmla="*/ 0 w 352425"/>
                <a:gd name="connsiteY10-386" fmla="*/ 314316 h 352425"/>
                <a:gd name="connsiteX11-387" fmla="*/ 0 w 352425"/>
                <a:gd name="connsiteY11-388" fmla="*/ 38113 h 352425"/>
                <a:gd name="connsiteX12-389" fmla="*/ 38113 w 352425"/>
                <a:gd name="connsiteY12-390" fmla="*/ 0 h 352425"/>
                <a:gd name="connsiteX0-391" fmla="*/ 38113 w 352425"/>
                <a:gd name="connsiteY0-392" fmla="*/ 0 h 352425"/>
                <a:gd name="connsiteX1-393" fmla="*/ 62232 w 352425"/>
                <a:gd name="connsiteY1-394" fmla="*/ 0 h 352425"/>
                <a:gd name="connsiteX2-395" fmla="*/ 100328 w 352425"/>
                <a:gd name="connsiteY2-396" fmla="*/ 38098 h 352425"/>
                <a:gd name="connsiteX3-397" fmla="*/ 100328 w 352425"/>
                <a:gd name="connsiteY3-398" fmla="*/ 209562 h 352425"/>
                <a:gd name="connsiteX4-399" fmla="*/ 138416 w 352425"/>
                <a:gd name="connsiteY4-400" fmla="*/ 247653 h 352425"/>
                <a:gd name="connsiteX5-401" fmla="*/ 314342 w 352425"/>
                <a:gd name="connsiteY5-402" fmla="*/ 247653 h 352425"/>
                <a:gd name="connsiteX6-403" fmla="*/ 352425 w 352425"/>
                <a:gd name="connsiteY6-404" fmla="*/ 285734 h 352425"/>
                <a:gd name="connsiteX7-405" fmla="*/ 352425 w 352425"/>
                <a:gd name="connsiteY7-406" fmla="*/ 314327 h 352425"/>
                <a:gd name="connsiteX8-407" fmla="*/ 314323 w 352425"/>
                <a:gd name="connsiteY8-408" fmla="*/ 352425 h 352425"/>
                <a:gd name="connsiteX9-409" fmla="*/ 38109 w 352425"/>
                <a:gd name="connsiteY9-410" fmla="*/ 352425 h 352425"/>
                <a:gd name="connsiteX10-411" fmla="*/ 0 w 352425"/>
                <a:gd name="connsiteY10-412" fmla="*/ 314316 h 352425"/>
                <a:gd name="connsiteX11-413" fmla="*/ 0 w 352425"/>
                <a:gd name="connsiteY11-414" fmla="*/ 38113 h 352425"/>
                <a:gd name="connsiteX12-415" fmla="*/ 38113 w 352425"/>
                <a:gd name="connsiteY12-416" fmla="*/ 0 h 352425"/>
                <a:gd name="connsiteX0-417" fmla="*/ 38113 w 352425"/>
                <a:gd name="connsiteY0-418" fmla="*/ 0 h 352425"/>
                <a:gd name="connsiteX1-419" fmla="*/ 62232 w 352425"/>
                <a:gd name="connsiteY1-420" fmla="*/ 0 h 352425"/>
                <a:gd name="connsiteX2-421" fmla="*/ 100328 w 352425"/>
                <a:gd name="connsiteY2-422" fmla="*/ 38098 h 352425"/>
                <a:gd name="connsiteX3-423" fmla="*/ 100328 w 352425"/>
                <a:gd name="connsiteY3-424" fmla="*/ 209562 h 352425"/>
                <a:gd name="connsiteX4-425" fmla="*/ 138416 w 352425"/>
                <a:gd name="connsiteY4-426" fmla="*/ 247653 h 352425"/>
                <a:gd name="connsiteX5-427" fmla="*/ 314342 w 352425"/>
                <a:gd name="connsiteY5-428" fmla="*/ 247653 h 352425"/>
                <a:gd name="connsiteX6-429" fmla="*/ 352425 w 352425"/>
                <a:gd name="connsiteY6-430" fmla="*/ 285734 h 352425"/>
                <a:gd name="connsiteX7-431" fmla="*/ 352425 w 352425"/>
                <a:gd name="connsiteY7-432" fmla="*/ 314327 h 352425"/>
                <a:gd name="connsiteX8-433" fmla="*/ 314323 w 352425"/>
                <a:gd name="connsiteY8-434" fmla="*/ 352425 h 352425"/>
                <a:gd name="connsiteX9-435" fmla="*/ 38109 w 352425"/>
                <a:gd name="connsiteY9-436" fmla="*/ 352425 h 352425"/>
                <a:gd name="connsiteX10-437" fmla="*/ 0 w 352425"/>
                <a:gd name="connsiteY10-438" fmla="*/ 314316 h 352425"/>
                <a:gd name="connsiteX11-439" fmla="*/ 0 w 352425"/>
                <a:gd name="connsiteY11-440" fmla="*/ 38113 h 352425"/>
                <a:gd name="connsiteX12-441" fmla="*/ 38113 w 352425"/>
                <a:gd name="connsiteY12-442" fmla="*/ 0 h 352425"/>
                <a:gd name="connsiteX0-443" fmla="*/ 38113 w 352425"/>
                <a:gd name="connsiteY0-444" fmla="*/ 0 h 352425"/>
                <a:gd name="connsiteX1-445" fmla="*/ 62232 w 352425"/>
                <a:gd name="connsiteY1-446" fmla="*/ 0 h 352425"/>
                <a:gd name="connsiteX2-447" fmla="*/ 100328 w 352425"/>
                <a:gd name="connsiteY2-448" fmla="*/ 38098 h 352425"/>
                <a:gd name="connsiteX3-449" fmla="*/ 100328 w 352425"/>
                <a:gd name="connsiteY3-450" fmla="*/ 209562 h 352425"/>
                <a:gd name="connsiteX4-451" fmla="*/ 138416 w 352425"/>
                <a:gd name="connsiteY4-452" fmla="*/ 247653 h 352425"/>
                <a:gd name="connsiteX5-453" fmla="*/ 314342 w 352425"/>
                <a:gd name="connsiteY5-454" fmla="*/ 247653 h 352425"/>
                <a:gd name="connsiteX6-455" fmla="*/ 352425 w 352425"/>
                <a:gd name="connsiteY6-456" fmla="*/ 285734 h 352425"/>
                <a:gd name="connsiteX7-457" fmla="*/ 352425 w 352425"/>
                <a:gd name="connsiteY7-458" fmla="*/ 314327 h 352425"/>
                <a:gd name="connsiteX8-459" fmla="*/ 314323 w 352425"/>
                <a:gd name="connsiteY8-460" fmla="*/ 352425 h 352425"/>
                <a:gd name="connsiteX9-461" fmla="*/ 38109 w 352425"/>
                <a:gd name="connsiteY9-462" fmla="*/ 352425 h 352425"/>
                <a:gd name="connsiteX10-463" fmla="*/ 0 w 352425"/>
                <a:gd name="connsiteY10-464" fmla="*/ 314316 h 352425"/>
                <a:gd name="connsiteX11-465" fmla="*/ 0 w 352425"/>
                <a:gd name="connsiteY11-466" fmla="*/ 38113 h 352425"/>
                <a:gd name="connsiteX12-467" fmla="*/ 38113 w 352425"/>
                <a:gd name="connsiteY12-468" fmla="*/ 0 h 352425"/>
                <a:gd name="connsiteX0-469" fmla="*/ 38113 w 352425"/>
                <a:gd name="connsiteY0-470" fmla="*/ 0 h 352425"/>
                <a:gd name="connsiteX1-471" fmla="*/ 62232 w 352425"/>
                <a:gd name="connsiteY1-472" fmla="*/ 0 h 352425"/>
                <a:gd name="connsiteX2-473" fmla="*/ 100328 w 352425"/>
                <a:gd name="connsiteY2-474" fmla="*/ 38098 h 352425"/>
                <a:gd name="connsiteX3-475" fmla="*/ 100328 w 352425"/>
                <a:gd name="connsiteY3-476" fmla="*/ 209562 h 352425"/>
                <a:gd name="connsiteX4-477" fmla="*/ 138416 w 352425"/>
                <a:gd name="connsiteY4-478" fmla="*/ 247653 h 352425"/>
                <a:gd name="connsiteX5-479" fmla="*/ 314342 w 352425"/>
                <a:gd name="connsiteY5-480" fmla="*/ 247653 h 352425"/>
                <a:gd name="connsiteX6-481" fmla="*/ 352425 w 352425"/>
                <a:gd name="connsiteY6-482" fmla="*/ 285734 h 352425"/>
                <a:gd name="connsiteX7-483" fmla="*/ 352425 w 352425"/>
                <a:gd name="connsiteY7-484" fmla="*/ 314327 h 352425"/>
                <a:gd name="connsiteX8-485" fmla="*/ 314323 w 352425"/>
                <a:gd name="connsiteY8-486" fmla="*/ 352425 h 352425"/>
                <a:gd name="connsiteX9-487" fmla="*/ 38109 w 352425"/>
                <a:gd name="connsiteY9-488" fmla="*/ 352425 h 352425"/>
                <a:gd name="connsiteX10-489" fmla="*/ 0 w 352425"/>
                <a:gd name="connsiteY10-490" fmla="*/ 314316 h 352425"/>
                <a:gd name="connsiteX11-491" fmla="*/ 0 w 352425"/>
                <a:gd name="connsiteY11-492" fmla="*/ 38113 h 352425"/>
                <a:gd name="connsiteX12-493" fmla="*/ 38113 w 352425"/>
                <a:gd name="connsiteY12-494" fmla="*/ 0 h 352425"/>
                <a:gd name="connsiteX0-495" fmla="*/ 38113 w 352425"/>
                <a:gd name="connsiteY0-496" fmla="*/ 0 h 352425"/>
                <a:gd name="connsiteX1-497" fmla="*/ 62232 w 352425"/>
                <a:gd name="connsiteY1-498" fmla="*/ 0 h 352425"/>
                <a:gd name="connsiteX2-499" fmla="*/ 100328 w 352425"/>
                <a:gd name="connsiteY2-500" fmla="*/ 38098 h 352425"/>
                <a:gd name="connsiteX3-501" fmla="*/ 100328 w 352425"/>
                <a:gd name="connsiteY3-502" fmla="*/ 209562 h 352425"/>
                <a:gd name="connsiteX4-503" fmla="*/ 138416 w 352425"/>
                <a:gd name="connsiteY4-504" fmla="*/ 247653 h 352425"/>
                <a:gd name="connsiteX5-505" fmla="*/ 314342 w 352425"/>
                <a:gd name="connsiteY5-506" fmla="*/ 247653 h 352425"/>
                <a:gd name="connsiteX6-507" fmla="*/ 352425 w 352425"/>
                <a:gd name="connsiteY6-508" fmla="*/ 285734 h 352425"/>
                <a:gd name="connsiteX7-509" fmla="*/ 352425 w 352425"/>
                <a:gd name="connsiteY7-510" fmla="*/ 314327 h 352425"/>
                <a:gd name="connsiteX8-511" fmla="*/ 314323 w 352425"/>
                <a:gd name="connsiteY8-512" fmla="*/ 352425 h 352425"/>
                <a:gd name="connsiteX9-513" fmla="*/ 38109 w 352425"/>
                <a:gd name="connsiteY9-514" fmla="*/ 352425 h 352425"/>
                <a:gd name="connsiteX10-515" fmla="*/ 0 w 352425"/>
                <a:gd name="connsiteY10-516" fmla="*/ 314316 h 352425"/>
                <a:gd name="connsiteX11-517" fmla="*/ 0 w 352425"/>
                <a:gd name="connsiteY11-518" fmla="*/ 38113 h 352425"/>
                <a:gd name="connsiteX12-519" fmla="*/ 38113 w 352425"/>
                <a:gd name="connsiteY12-520" fmla="*/ 0 h 352425"/>
                <a:gd name="connsiteX0-521" fmla="*/ 38113 w 352425"/>
                <a:gd name="connsiteY0-522" fmla="*/ 0 h 352425"/>
                <a:gd name="connsiteX1-523" fmla="*/ 62232 w 352425"/>
                <a:gd name="connsiteY1-524" fmla="*/ 0 h 352425"/>
                <a:gd name="connsiteX2-525" fmla="*/ 100328 w 352425"/>
                <a:gd name="connsiteY2-526" fmla="*/ 38098 h 352425"/>
                <a:gd name="connsiteX3-527" fmla="*/ 100328 w 352425"/>
                <a:gd name="connsiteY3-528" fmla="*/ 209562 h 352425"/>
                <a:gd name="connsiteX4-529" fmla="*/ 138416 w 352425"/>
                <a:gd name="connsiteY4-530" fmla="*/ 247653 h 352425"/>
                <a:gd name="connsiteX5-531" fmla="*/ 314342 w 352425"/>
                <a:gd name="connsiteY5-532" fmla="*/ 247653 h 352425"/>
                <a:gd name="connsiteX6-533" fmla="*/ 352425 w 352425"/>
                <a:gd name="connsiteY6-534" fmla="*/ 285734 h 352425"/>
                <a:gd name="connsiteX7-535" fmla="*/ 352425 w 352425"/>
                <a:gd name="connsiteY7-536" fmla="*/ 314327 h 352425"/>
                <a:gd name="connsiteX8-537" fmla="*/ 314323 w 352425"/>
                <a:gd name="connsiteY8-538" fmla="*/ 352425 h 352425"/>
                <a:gd name="connsiteX9-539" fmla="*/ 38109 w 352425"/>
                <a:gd name="connsiteY9-540" fmla="*/ 352425 h 352425"/>
                <a:gd name="connsiteX10-541" fmla="*/ 0 w 352425"/>
                <a:gd name="connsiteY10-542" fmla="*/ 314316 h 352425"/>
                <a:gd name="connsiteX11-543" fmla="*/ 0 w 352425"/>
                <a:gd name="connsiteY11-544" fmla="*/ 38113 h 352425"/>
                <a:gd name="connsiteX12-545" fmla="*/ 38113 w 352425"/>
                <a:gd name="connsiteY12-546" fmla="*/ 0 h 352425"/>
                <a:gd name="connsiteX0-547" fmla="*/ 38113 w 352425"/>
                <a:gd name="connsiteY0-548" fmla="*/ 0 h 352425"/>
                <a:gd name="connsiteX1-549" fmla="*/ 62232 w 352425"/>
                <a:gd name="connsiteY1-550" fmla="*/ 0 h 352425"/>
                <a:gd name="connsiteX2-551" fmla="*/ 100328 w 352425"/>
                <a:gd name="connsiteY2-552" fmla="*/ 38098 h 352425"/>
                <a:gd name="connsiteX3-553" fmla="*/ 100328 w 352425"/>
                <a:gd name="connsiteY3-554" fmla="*/ 209562 h 352425"/>
                <a:gd name="connsiteX4-555" fmla="*/ 138416 w 352425"/>
                <a:gd name="connsiteY4-556" fmla="*/ 247653 h 352425"/>
                <a:gd name="connsiteX5-557" fmla="*/ 314342 w 352425"/>
                <a:gd name="connsiteY5-558" fmla="*/ 247653 h 352425"/>
                <a:gd name="connsiteX6-559" fmla="*/ 352425 w 352425"/>
                <a:gd name="connsiteY6-560" fmla="*/ 285734 h 352425"/>
                <a:gd name="connsiteX7-561" fmla="*/ 352425 w 352425"/>
                <a:gd name="connsiteY7-562" fmla="*/ 314327 h 352425"/>
                <a:gd name="connsiteX8-563" fmla="*/ 314323 w 352425"/>
                <a:gd name="connsiteY8-564" fmla="*/ 352425 h 352425"/>
                <a:gd name="connsiteX9-565" fmla="*/ 38109 w 352425"/>
                <a:gd name="connsiteY9-566" fmla="*/ 352425 h 352425"/>
                <a:gd name="connsiteX10-567" fmla="*/ 0 w 352425"/>
                <a:gd name="connsiteY10-568" fmla="*/ 314316 h 352425"/>
                <a:gd name="connsiteX11-569" fmla="*/ 0 w 352425"/>
                <a:gd name="connsiteY11-570" fmla="*/ 38113 h 352425"/>
                <a:gd name="connsiteX12-571" fmla="*/ 38113 w 352425"/>
                <a:gd name="connsiteY12-572" fmla="*/ 0 h 35242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</a:cxnLst>
              <a:rect l="l" t="t" r="r" b="b"/>
              <a:pathLst>
                <a:path w="352425" h="352425">
                  <a:moveTo>
                    <a:pt x="38113" y="0"/>
                  </a:moveTo>
                  <a:cubicBezTo>
                    <a:pt x="38113" y="0"/>
                    <a:pt x="62233" y="1"/>
                    <a:pt x="62232" y="0"/>
                  </a:cubicBezTo>
                  <a:cubicBezTo>
                    <a:pt x="84551" y="1"/>
                    <a:pt x="100329" y="15781"/>
                    <a:pt x="100328" y="38098"/>
                  </a:cubicBezTo>
                  <a:cubicBezTo>
                    <a:pt x="100329" y="38099"/>
                    <a:pt x="100329" y="209563"/>
                    <a:pt x="100328" y="209562"/>
                  </a:cubicBezTo>
                  <a:cubicBezTo>
                    <a:pt x="100329" y="231876"/>
                    <a:pt x="116104" y="247654"/>
                    <a:pt x="138416" y="247653"/>
                  </a:cubicBezTo>
                  <a:cubicBezTo>
                    <a:pt x="138417" y="247654"/>
                    <a:pt x="314343" y="247654"/>
                    <a:pt x="314342" y="247653"/>
                  </a:cubicBezTo>
                  <a:cubicBezTo>
                    <a:pt x="336652" y="247654"/>
                    <a:pt x="352426" y="263426"/>
                    <a:pt x="352425" y="285734"/>
                  </a:cubicBezTo>
                  <a:cubicBezTo>
                    <a:pt x="352426" y="285735"/>
                    <a:pt x="352426" y="314328"/>
                    <a:pt x="352425" y="314327"/>
                  </a:cubicBezTo>
                  <a:cubicBezTo>
                    <a:pt x="352426" y="336646"/>
                    <a:pt x="336644" y="352426"/>
                    <a:pt x="314323" y="352425"/>
                  </a:cubicBezTo>
                  <a:cubicBezTo>
                    <a:pt x="314324" y="352426"/>
                    <a:pt x="38110" y="352426"/>
                    <a:pt x="38109" y="352425"/>
                  </a:cubicBezTo>
                  <a:cubicBezTo>
                    <a:pt x="15787" y="352426"/>
                    <a:pt x="1" y="336640"/>
                    <a:pt x="0" y="314316"/>
                  </a:cubicBezTo>
                  <a:cubicBezTo>
                    <a:pt x="1" y="314317"/>
                    <a:pt x="1" y="38114"/>
                    <a:pt x="0" y="38113"/>
                  </a:cubicBezTo>
                  <a:cubicBezTo>
                    <a:pt x="1" y="15790"/>
                    <a:pt x="15788" y="0"/>
                    <a:pt x="38113" y="0"/>
                  </a:cubicBezTo>
                  <a:close/>
                </a:path>
              </a:pathLst>
            </a:custGeom>
            <a:gradFill>
              <a:gsLst>
                <a:gs pos="88000">
                  <a:schemeClr val="accent1"/>
                </a:gs>
                <a:gs pos="0">
                  <a:schemeClr val="accent1">
                    <a:lumMod val="25000"/>
                    <a:lumOff val="75000"/>
                  </a:schemeClr>
                </a:gs>
              </a:gsLst>
              <a:lin ang="8100000" scaled="1"/>
            </a:gradFill>
            <a:ln>
              <a:noFill/>
            </a:ln>
            <a:effectLst>
              <a:outerShdw blurRad="101600" dist="38100" dir="2700000" algn="tl" rotWithShape="0">
                <a:schemeClr val="accent1">
                  <a:lumMod val="75000"/>
                  <a:alpha val="20000"/>
                </a:scheme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6" name="表格 3"/>
          <p:cNvGraphicFramePr/>
          <p:nvPr/>
        </p:nvGraphicFramePr>
        <p:xfrm>
          <a:off x="1002665" y="1717040"/>
          <a:ext cx="10194925" cy="47339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5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3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3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77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878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58140">
                <a:tc gridSpan="4">
                  <a:txBody>
                    <a:bodyPr/>
                    <a:lstStyle/>
                    <a:p>
                      <a:pPr marL="111633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3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定</a:t>
                      </a:r>
                      <a:r>
                        <a:rPr lang="zh-CN" altLang="en-US" sz="13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</a:t>
                      </a:r>
                      <a:r>
                        <a:rPr lang="zh-CN" sz="13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额</a:t>
                      </a:r>
                      <a:r>
                        <a:rPr lang="zh-CN" altLang="en-US" sz="13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</a:t>
                      </a:r>
                      <a:r>
                        <a:rPr lang="zh-CN" sz="13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编</a:t>
                      </a:r>
                      <a:r>
                        <a:rPr lang="zh-CN" altLang="en-US" sz="13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</a:t>
                      </a:r>
                      <a:r>
                        <a:rPr lang="zh-CN" sz="13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号</a:t>
                      </a:r>
                    </a:p>
                  </a:txBody>
                  <a:tcPr marL="25400" marR="25400" marT="25400" marB="2540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SZ6-13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2905">
                <a:tc rowSpan="2" gridSpan="4">
                  <a:txBody>
                    <a:bodyPr/>
                    <a:lstStyle/>
                    <a:p>
                      <a:pPr marL="111506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项</a:t>
                      </a:r>
                      <a:r>
                        <a:rPr lang="zh-CN" altLang="en-US" sz="14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</a:t>
                      </a:r>
                      <a:r>
                        <a:rPr lang="zh-CN" sz="14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目</a:t>
                      </a:r>
                      <a:r>
                        <a:rPr lang="zh-CN" altLang="en-US" sz="14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</a:t>
                      </a:r>
                      <a:r>
                        <a:rPr lang="zh-CN" sz="14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名</a:t>
                      </a:r>
                      <a:r>
                        <a:rPr lang="zh-CN" altLang="en-US" sz="14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</a:t>
                      </a:r>
                      <a:r>
                        <a:rPr lang="zh-CN" sz="14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称</a:t>
                      </a:r>
                    </a:p>
                  </a:txBody>
                  <a:tcPr marL="25400" marR="25400" marT="25400" marB="25400" anchor="ctr"/>
                </a:tc>
                <a:tc rowSpan="2"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300" b="1" spc="12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组合式底泥洗脱船</a:t>
                      </a:r>
                    </a:p>
                  </a:txBody>
                  <a:tcPr marL="25400" marR="25400" marT="25400" marB="25400" anchor="ctr"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290">
                <a:tc gridSpan="4" vMerge="1">
                  <a:txBody>
                    <a:bodyPr/>
                    <a:lstStyle/>
                    <a:p>
                      <a:endParaRPr lang="zh-CN"/>
                    </a:p>
                  </a:txBody>
                  <a:tcPr marL="25400" marR="25400" marT="25400" marB="25400" anchor="ctr"/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300" b="1" spc="12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安拆费</a:t>
                      </a:r>
                    </a:p>
                  </a:txBody>
                  <a:tcPr marL="25400" marR="25400" marT="25400" marB="25400" anchor="ctr">
                    <a:lnT w="12700" cmpd="sng">
                      <a:solidFill>
                        <a:schemeClr val="tx1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2420">
                <a:tc gridSpan="4">
                  <a:txBody>
                    <a:bodyPr/>
                    <a:lstStyle/>
                    <a:p>
                      <a:pPr marL="87376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基</a:t>
                      </a:r>
                      <a:r>
                        <a:rPr lang="zh-CN" altLang="en-US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               </a:t>
                      </a: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价（元）</a:t>
                      </a:r>
                    </a:p>
                  </a:txBody>
                  <a:tcPr marL="25400" marR="25400" marT="25400" marB="2540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6603.38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1785">
                <a:tc rowSpan="3">
                  <a:txBody>
                    <a:bodyPr/>
                    <a:lstStyle/>
                    <a:p>
                      <a:pPr marL="197485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其</a:t>
                      </a: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</a:t>
                      </a: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中</a:t>
                      </a:r>
                    </a:p>
                  </a:txBody>
                  <a:tcPr marL="25400" marR="25400" marT="25400" marB="25400" anchor="ctr"/>
                </a:tc>
                <a:tc gridSpan="3">
                  <a:txBody>
                    <a:bodyPr/>
                    <a:lstStyle/>
                    <a:p>
                      <a:pPr marL="823595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人</a:t>
                      </a: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</a:t>
                      </a: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工</a:t>
                      </a: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</a:t>
                      </a: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费（元）</a:t>
                      </a:r>
                    </a:p>
                  </a:txBody>
                  <a:tcPr marL="25400" marR="25400" marT="25400" marB="2540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2037.00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24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25400" marR="25400" marT="25400" marB="25400" anchor="ctr"/>
                </a:tc>
                <a:tc gridSpan="3">
                  <a:txBody>
                    <a:bodyPr/>
                    <a:lstStyle/>
                    <a:p>
                      <a:pPr marL="82296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材</a:t>
                      </a: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</a:t>
                      </a: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料</a:t>
                      </a: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</a:t>
                      </a: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费（元）</a:t>
                      </a:r>
                    </a:p>
                  </a:txBody>
                  <a:tcPr marL="25400" marR="25400" marT="25400" marB="2540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219.86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24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25400" marR="25400" marT="25400" marB="25400" anchor="ctr"/>
                </a:tc>
                <a:tc gridSpan="3">
                  <a:txBody>
                    <a:bodyPr/>
                    <a:lstStyle/>
                    <a:p>
                      <a:pPr marL="822325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机</a:t>
                      </a: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</a:t>
                      </a: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械</a:t>
                      </a: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</a:t>
                      </a: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费（元）</a:t>
                      </a:r>
                    </a:p>
                  </a:txBody>
                  <a:tcPr marL="25400" marR="25400" marT="25400" marB="2540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4346.52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2420">
                <a:tc gridSpan="2"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名</a:t>
                      </a:r>
                      <a:r>
                        <a:rPr lang="zh-CN" altLang="en-US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          </a:t>
                      </a: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称</a:t>
                      </a:r>
                    </a:p>
                  </a:txBody>
                  <a:tcPr marL="25400" marR="25400" marT="25400" marB="2540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单位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单价（元）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消</a:t>
                      </a:r>
                      <a:r>
                        <a:rPr lang="zh-CN" altLang="en-US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</a:t>
                      </a: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耗</a:t>
                      </a:r>
                      <a:r>
                        <a:rPr lang="zh-CN" altLang="en-US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</a:t>
                      </a: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量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2420"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人</a:t>
                      </a: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</a:t>
                      </a: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工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综合工日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工日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140.00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14.550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012190"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材</a:t>
                      </a: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    </a:t>
                      </a: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料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镀锌铁丝</a:t>
                      </a: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16</a:t>
                      </a: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号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枕木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其他材料费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kg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m</a:t>
                      </a:r>
                      <a:r>
                        <a:rPr lang="en-US" altLang="zh-CN" sz="1400" b="0" spc="60" baseline="30000">
                          <a:solidFill>
                            <a:schemeClr val="tx1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3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b="0" spc="60" baseline="30000">
                          <a:solidFill>
                            <a:schemeClr val="tx1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元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3.57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1230.77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1.00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20.000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0.080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50.000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818515"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机</a:t>
                      </a: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</a:t>
                      </a: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械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汽车式起重机</a:t>
                      </a: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60t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汽车式起重机</a:t>
                      </a: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25t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组合式底泥洗脱船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台班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台班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台班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2927.21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1084.16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4681.66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0.500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0.500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0.500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580390" y="6492875"/>
            <a:ext cx="9010650" cy="275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b="1">
                <a:solidFill>
                  <a:srgbClr val="000000"/>
                </a:solidFill>
                <a:highlight>
                  <a:srgbClr val="FFFF00"/>
                </a:highlight>
                <a:latin typeface="瀹嬩綋"/>
                <a:ea typeface="瀹嬩綋"/>
              </a:rPr>
              <a:t>备注：根据《安徽省水环境综合治理工程计价定额》</a:t>
            </a:r>
            <a:r>
              <a:rPr lang="zh-CN" altLang="en-US" sz="1200" b="1">
                <a:solidFill>
                  <a:srgbClr val="00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中附录第八节计价规则</a:t>
            </a:r>
          </a:p>
        </p:txBody>
      </p:sp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矩形 3"/>
          <p:cNvSpPr>
            <a:spLocks noChangeArrowheads="1"/>
          </p:cNvSpPr>
          <p:nvPr/>
        </p:nvSpPr>
        <p:spPr bwMode="auto">
          <a:xfrm>
            <a:off x="79375" y="189230"/>
            <a:ext cx="1893570" cy="443865"/>
          </a:xfrm>
          <a:prstGeom prst="rect">
            <a:avLst/>
          </a:prstGeom>
          <a:noFill/>
          <a:ln>
            <a:noFill/>
          </a:ln>
        </p:spPr>
        <p:txBody>
          <a:bodyPr wrap="none" lIns="91431" tIns="45716" rIns="91431" bIns="45716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l">
              <a:spcBef>
                <a:spcPct val="0"/>
              </a:spcBef>
              <a:buNone/>
            </a:pPr>
            <a:r>
              <a:rPr lang="en-US" sz="2400" b="1" dirty="0">
                <a:solidFill>
                  <a:schemeClr val="tx1"/>
                </a:solidFill>
                <a:latin typeface="Franklin Gothic Medium" panose="020B0603020102020204" charset="0"/>
                <a:cs typeface="+mn-ea"/>
                <a:sym typeface="+mn-lt"/>
              </a:rPr>
              <a:t>2.1 </a:t>
            </a:r>
            <a:r>
              <a:rPr lang="zh-CN" altLang="en-US" sz="2400" b="1" dirty="0">
                <a:solidFill>
                  <a:schemeClr val="tx1"/>
                </a:solidFill>
                <a:latin typeface="Franklin Gothic Medium" panose="020B0603020102020204" charset="0"/>
                <a:cs typeface="+mn-ea"/>
                <a:sym typeface="+mn-lt"/>
              </a:rPr>
              <a:t>设备进（退）场及组装拆卸费（</a:t>
            </a:r>
            <a:r>
              <a:rPr lang="en-US" altLang="zh-CN" sz="2400" b="1" dirty="0">
                <a:solidFill>
                  <a:schemeClr val="tx1"/>
                </a:solidFill>
                <a:latin typeface="Franklin Gothic Medium" panose="020B0603020102020204" charset="0"/>
                <a:cs typeface="+mn-ea"/>
                <a:sym typeface="+mn-lt"/>
              </a:rPr>
              <a:t>2</a:t>
            </a:r>
            <a:r>
              <a:rPr lang="zh-CN" altLang="en-US" sz="2400" b="1" dirty="0">
                <a:solidFill>
                  <a:schemeClr val="tx1"/>
                </a:solidFill>
                <a:latin typeface="Franklin Gothic Medium" panose="020B0603020102020204" charset="0"/>
                <a:cs typeface="+mn-ea"/>
                <a:sym typeface="+mn-lt"/>
              </a:rPr>
              <a:t>）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559435" y="1455420"/>
            <a:ext cx="10845800" cy="4978400"/>
            <a:chOff x="1024" y="2194"/>
            <a:chExt cx="17080" cy="7840"/>
          </a:xfrm>
        </p:grpSpPr>
        <p:sp>
          <p:nvSpPr>
            <p:cNvPr id="12" name="矩形 11"/>
            <p:cNvSpPr/>
            <p:nvPr>
              <p:custDataLst>
                <p:tags r:id="rId2"/>
              </p:custDataLst>
            </p:nvPr>
          </p:nvSpPr>
          <p:spPr>
            <a:xfrm>
              <a:off x="1096" y="2268"/>
              <a:ext cx="17008" cy="7767"/>
            </a:xfrm>
            <a:prstGeom prst="rect">
              <a:avLst/>
            </a:prstGeom>
            <a:gradFill>
              <a:gsLst>
                <a:gs pos="0">
                  <a:schemeClr val="accent1">
                    <a:alpha val="5000"/>
                  </a:schemeClr>
                </a:gs>
                <a:gs pos="10000">
                  <a:schemeClr val="accent1">
                    <a:lumMod val="45000"/>
                    <a:lumOff val="55000"/>
                    <a:alpha val="0"/>
                  </a:schemeClr>
                </a:gs>
                <a:gs pos="86000">
                  <a:schemeClr val="accent1">
                    <a:lumMod val="45000"/>
                    <a:lumOff val="55000"/>
                    <a:alpha val="0"/>
                  </a:schemeClr>
                </a:gs>
                <a:gs pos="100000">
                  <a:schemeClr val="accent1">
                    <a:alpha val="5000"/>
                  </a:schemeClr>
                </a:gs>
              </a:gsLst>
              <a:lin ang="0" scaled="0"/>
            </a:gradFill>
            <a:ln w="22225">
              <a:gradFill>
                <a:gsLst>
                  <a:gs pos="100000">
                    <a:schemeClr val="accent1">
                      <a:alpha val="40000"/>
                    </a:schemeClr>
                  </a:gs>
                  <a:gs pos="27000">
                    <a:schemeClr val="accent1">
                      <a:lumMod val="20000"/>
                      <a:lumOff val="80000"/>
                      <a:alpha val="0"/>
                    </a:schemeClr>
                  </a:gs>
                  <a:gs pos="73000">
                    <a:schemeClr val="accent1">
                      <a:lumMod val="20000"/>
                      <a:lumOff val="80000"/>
                      <a:alpha val="0"/>
                    </a:schemeClr>
                  </a:gs>
                  <a:gs pos="0">
                    <a:schemeClr val="accent1">
                      <a:alpha val="40000"/>
                    </a:schemeClr>
                  </a:gs>
                </a:gsLst>
                <a:lin ang="0" scaled="1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50000"/>
                </a:lnSpc>
                <a:buClrTx/>
                <a:buSzTx/>
                <a:buFontTx/>
              </a:pPr>
              <a:endParaRPr lang="zh-CN" altLang="en-US" sz="1000" dirty="0">
                <a:solidFill>
                  <a:schemeClr val="accent1"/>
                </a:solidFill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5" name="任意多边形: 形状 14"/>
            <p:cNvSpPr/>
            <p:nvPr>
              <p:custDataLst>
                <p:tags r:id="rId3"/>
              </p:custDataLst>
            </p:nvPr>
          </p:nvSpPr>
          <p:spPr>
            <a:xfrm rot="5400000">
              <a:off x="1024" y="2194"/>
              <a:ext cx="555" cy="555"/>
            </a:xfrm>
            <a:custGeom>
              <a:avLst/>
              <a:gdLst>
                <a:gd name="connsiteX0" fmla="*/ 38113 w 352425"/>
                <a:gd name="connsiteY0" fmla="*/ 0 h 352425"/>
                <a:gd name="connsiteX1" fmla="*/ 62232 w 352425"/>
                <a:gd name="connsiteY1" fmla="*/ 0 h 352425"/>
                <a:gd name="connsiteX2" fmla="*/ 100328 w 352425"/>
                <a:gd name="connsiteY2" fmla="*/ 38098 h 352425"/>
                <a:gd name="connsiteX3" fmla="*/ 100328 w 352425"/>
                <a:gd name="connsiteY3" fmla="*/ 209562 h 352425"/>
                <a:gd name="connsiteX4" fmla="*/ 138416 w 352425"/>
                <a:gd name="connsiteY4" fmla="*/ 247653 h 352425"/>
                <a:gd name="connsiteX5" fmla="*/ 314342 w 352425"/>
                <a:gd name="connsiteY5" fmla="*/ 247653 h 352425"/>
                <a:gd name="connsiteX6" fmla="*/ 352425 w 352425"/>
                <a:gd name="connsiteY6" fmla="*/ 285734 h 352425"/>
                <a:gd name="connsiteX7" fmla="*/ 352425 w 352425"/>
                <a:gd name="connsiteY7" fmla="*/ 314327 h 352425"/>
                <a:gd name="connsiteX8" fmla="*/ 314323 w 352425"/>
                <a:gd name="connsiteY8" fmla="*/ 352425 h 352425"/>
                <a:gd name="connsiteX9" fmla="*/ 38109 w 352425"/>
                <a:gd name="connsiteY9" fmla="*/ 352425 h 352425"/>
                <a:gd name="connsiteX10" fmla="*/ 0 w 352425"/>
                <a:gd name="connsiteY10" fmla="*/ 314316 h 352425"/>
                <a:gd name="connsiteX11" fmla="*/ 0 w 352425"/>
                <a:gd name="connsiteY11" fmla="*/ 38113 h 352425"/>
                <a:gd name="connsiteX12" fmla="*/ 38113 w 352425"/>
                <a:gd name="connsiteY12" fmla="*/ 0 h 352425"/>
                <a:gd name="connsiteX0-1" fmla="*/ 38113 w 352425"/>
                <a:gd name="connsiteY0-2" fmla="*/ 0 h 352425"/>
                <a:gd name="connsiteX1-3" fmla="*/ 62232 w 352425"/>
                <a:gd name="connsiteY1-4" fmla="*/ 0 h 352425"/>
                <a:gd name="connsiteX2-5" fmla="*/ 100328 w 352425"/>
                <a:gd name="connsiteY2-6" fmla="*/ 38098 h 352425"/>
                <a:gd name="connsiteX3-7" fmla="*/ 100328 w 352425"/>
                <a:gd name="connsiteY3-8" fmla="*/ 209562 h 352425"/>
                <a:gd name="connsiteX4-9" fmla="*/ 138416 w 352425"/>
                <a:gd name="connsiteY4-10" fmla="*/ 247653 h 352425"/>
                <a:gd name="connsiteX5-11" fmla="*/ 314342 w 352425"/>
                <a:gd name="connsiteY5-12" fmla="*/ 247653 h 352425"/>
                <a:gd name="connsiteX6-13" fmla="*/ 352425 w 352425"/>
                <a:gd name="connsiteY6-14" fmla="*/ 285734 h 352425"/>
                <a:gd name="connsiteX7-15" fmla="*/ 352425 w 352425"/>
                <a:gd name="connsiteY7-16" fmla="*/ 314327 h 352425"/>
                <a:gd name="connsiteX8-17" fmla="*/ 314323 w 352425"/>
                <a:gd name="connsiteY8-18" fmla="*/ 352425 h 352425"/>
                <a:gd name="connsiteX9-19" fmla="*/ 38109 w 352425"/>
                <a:gd name="connsiteY9-20" fmla="*/ 352425 h 352425"/>
                <a:gd name="connsiteX10-21" fmla="*/ 0 w 352425"/>
                <a:gd name="connsiteY10-22" fmla="*/ 314316 h 352425"/>
                <a:gd name="connsiteX11-23" fmla="*/ 0 w 352425"/>
                <a:gd name="connsiteY11-24" fmla="*/ 38113 h 352425"/>
                <a:gd name="connsiteX12-25" fmla="*/ 38113 w 352425"/>
                <a:gd name="connsiteY12-26" fmla="*/ 0 h 352425"/>
                <a:gd name="connsiteX0-27" fmla="*/ 38113 w 352425"/>
                <a:gd name="connsiteY0-28" fmla="*/ 0 h 352425"/>
                <a:gd name="connsiteX1-29" fmla="*/ 62232 w 352425"/>
                <a:gd name="connsiteY1-30" fmla="*/ 0 h 352425"/>
                <a:gd name="connsiteX2-31" fmla="*/ 100328 w 352425"/>
                <a:gd name="connsiteY2-32" fmla="*/ 38098 h 352425"/>
                <a:gd name="connsiteX3-33" fmla="*/ 100328 w 352425"/>
                <a:gd name="connsiteY3-34" fmla="*/ 209562 h 352425"/>
                <a:gd name="connsiteX4-35" fmla="*/ 138416 w 352425"/>
                <a:gd name="connsiteY4-36" fmla="*/ 247653 h 352425"/>
                <a:gd name="connsiteX5-37" fmla="*/ 314342 w 352425"/>
                <a:gd name="connsiteY5-38" fmla="*/ 247653 h 352425"/>
                <a:gd name="connsiteX6-39" fmla="*/ 352425 w 352425"/>
                <a:gd name="connsiteY6-40" fmla="*/ 285734 h 352425"/>
                <a:gd name="connsiteX7-41" fmla="*/ 352425 w 352425"/>
                <a:gd name="connsiteY7-42" fmla="*/ 314327 h 352425"/>
                <a:gd name="connsiteX8-43" fmla="*/ 314323 w 352425"/>
                <a:gd name="connsiteY8-44" fmla="*/ 352425 h 352425"/>
                <a:gd name="connsiteX9-45" fmla="*/ 38109 w 352425"/>
                <a:gd name="connsiteY9-46" fmla="*/ 352425 h 352425"/>
                <a:gd name="connsiteX10-47" fmla="*/ 0 w 352425"/>
                <a:gd name="connsiteY10-48" fmla="*/ 314316 h 352425"/>
                <a:gd name="connsiteX11-49" fmla="*/ 0 w 352425"/>
                <a:gd name="connsiteY11-50" fmla="*/ 38113 h 352425"/>
                <a:gd name="connsiteX12-51" fmla="*/ 38113 w 352425"/>
                <a:gd name="connsiteY12-52" fmla="*/ 0 h 352425"/>
                <a:gd name="connsiteX0-53" fmla="*/ 38113 w 352425"/>
                <a:gd name="connsiteY0-54" fmla="*/ 0 h 352425"/>
                <a:gd name="connsiteX1-55" fmla="*/ 62232 w 352425"/>
                <a:gd name="connsiteY1-56" fmla="*/ 0 h 352425"/>
                <a:gd name="connsiteX2-57" fmla="*/ 100328 w 352425"/>
                <a:gd name="connsiteY2-58" fmla="*/ 38098 h 352425"/>
                <a:gd name="connsiteX3-59" fmla="*/ 100328 w 352425"/>
                <a:gd name="connsiteY3-60" fmla="*/ 209562 h 352425"/>
                <a:gd name="connsiteX4-61" fmla="*/ 138416 w 352425"/>
                <a:gd name="connsiteY4-62" fmla="*/ 247653 h 352425"/>
                <a:gd name="connsiteX5-63" fmla="*/ 314342 w 352425"/>
                <a:gd name="connsiteY5-64" fmla="*/ 247653 h 352425"/>
                <a:gd name="connsiteX6-65" fmla="*/ 352425 w 352425"/>
                <a:gd name="connsiteY6-66" fmla="*/ 285734 h 352425"/>
                <a:gd name="connsiteX7-67" fmla="*/ 352425 w 352425"/>
                <a:gd name="connsiteY7-68" fmla="*/ 314327 h 352425"/>
                <a:gd name="connsiteX8-69" fmla="*/ 314323 w 352425"/>
                <a:gd name="connsiteY8-70" fmla="*/ 352425 h 352425"/>
                <a:gd name="connsiteX9-71" fmla="*/ 38109 w 352425"/>
                <a:gd name="connsiteY9-72" fmla="*/ 352425 h 352425"/>
                <a:gd name="connsiteX10-73" fmla="*/ 0 w 352425"/>
                <a:gd name="connsiteY10-74" fmla="*/ 314316 h 352425"/>
                <a:gd name="connsiteX11-75" fmla="*/ 0 w 352425"/>
                <a:gd name="connsiteY11-76" fmla="*/ 38113 h 352425"/>
                <a:gd name="connsiteX12-77" fmla="*/ 38113 w 352425"/>
                <a:gd name="connsiteY12-78" fmla="*/ 0 h 352425"/>
                <a:gd name="connsiteX0-79" fmla="*/ 38113 w 352425"/>
                <a:gd name="connsiteY0-80" fmla="*/ 0 h 352425"/>
                <a:gd name="connsiteX1-81" fmla="*/ 62232 w 352425"/>
                <a:gd name="connsiteY1-82" fmla="*/ 0 h 352425"/>
                <a:gd name="connsiteX2-83" fmla="*/ 100328 w 352425"/>
                <a:gd name="connsiteY2-84" fmla="*/ 38098 h 352425"/>
                <a:gd name="connsiteX3-85" fmla="*/ 100328 w 352425"/>
                <a:gd name="connsiteY3-86" fmla="*/ 209562 h 352425"/>
                <a:gd name="connsiteX4-87" fmla="*/ 138416 w 352425"/>
                <a:gd name="connsiteY4-88" fmla="*/ 247653 h 352425"/>
                <a:gd name="connsiteX5-89" fmla="*/ 314342 w 352425"/>
                <a:gd name="connsiteY5-90" fmla="*/ 247653 h 352425"/>
                <a:gd name="connsiteX6-91" fmla="*/ 352425 w 352425"/>
                <a:gd name="connsiteY6-92" fmla="*/ 285734 h 352425"/>
                <a:gd name="connsiteX7-93" fmla="*/ 352425 w 352425"/>
                <a:gd name="connsiteY7-94" fmla="*/ 314327 h 352425"/>
                <a:gd name="connsiteX8-95" fmla="*/ 314323 w 352425"/>
                <a:gd name="connsiteY8-96" fmla="*/ 352425 h 352425"/>
                <a:gd name="connsiteX9-97" fmla="*/ 38109 w 352425"/>
                <a:gd name="connsiteY9-98" fmla="*/ 352425 h 352425"/>
                <a:gd name="connsiteX10-99" fmla="*/ 0 w 352425"/>
                <a:gd name="connsiteY10-100" fmla="*/ 314316 h 352425"/>
                <a:gd name="connsiteX11-101" fmla="*/ 0 w 352425"/>
                <a:gd name="connsiteY11-102" fmla="*/ 38113 h 352425"/>
                <a:gd name="connsiteX12-103" fmla="*/ 38113 w 352425"/>
                <a:gd name="connsiteY12-104" fmla="*/ 0 h 352425"/>
                <a:gd name="connsiteX0-105" fmla="*/ 38113 w 352425"/>
                <a:gd name="connsiteY0-106" fmla="*/ 0 h 352425"/>
                <a:gd name="connsiteX1-107" fmla="*/ 62232 w 352425"/>
                <a:gd name="connsiteY1-108" fmla="*/ 0 h 352425"/>
                <a:gd name="connsiteX2-109" fmla="*/ 100328 w 352425"/>
                <a:gd name="connsiteY2-110" fmla="*/ 38098 h 352425"/>
                <a:gd name="connsiteX3-111" fmla="*/ 100328 w 352425"/>
                <a:gd name="connsiteY3-112" fmla="*/ 209562 h 352425"/>
                <a:gd name="connsiteX4-113" fmla="*/ 138416 w 352425"/>
                <a:gd name="connsiteY4-114" fmla="*/ 247653 h 352425"/>
                <a:gd name="connsiteX5-115" fmla="*/ 314342 w 352425"/>
                <a:gd name="connsiteY5-116" fmla="*/ 247653 h 352425"/>
                <a:gd name="connsiteX6-117" fmla="*/ 352425 w 352425"/>
                <a:gd name="connsiteY6-118" fmla="*/ 285734 h 352425"/>
                <a:gd name="connsiteX7-119" fmla="*/ 352425 w 352425"/>
                <a:gd name="connsiteY7-120" fmla="*/ 314327 h 352425"/>
                <a:gd name="connsiteX8-121" fmla="*/ 314323 w 352425"/>
                <a:gd name="connsiteY8-122" fmla="*/ 352425 h 352425"/>
                <a:gd name="connsiteX9-123" fmla="*/ 38109 w 352425"/>
                <a:gd name="connsiteY9-124" fmla="*/ 352425 h 352425"/>
                <a:gd name="connsiteX10-125" fmla="*/ 0 w 352425"/>
                <a:gd name="connsiteY10-126" fmla="*/ 314316 h 352425"/>
                <a:gd name="connsiteX11-127" fmla="*/ 0 w 352425"/>
                <a:gd name="connsiteY11-128" fmla="*/ 38113 h 352425"/>
                <a:gd name="connsiteX12-129" fmla="*/ 38113 w 352425"/>
                <a:gd name="connsiteY12-130" fmla="*/ 0 h 352425"/>
                <a:gd name="connsiteX0-131" fmla="*/ 38113 w 352425"/>
                <a:gd name="connsiteY0-132" fmla="*/ 0 h 352425"/>
                <a:gd name="connsiteX1-133" fmla="*/ 62232 w 352425"/>
                <a:gd name="connsiteY1-134" fmla="*/ 0 h 352425"/>
                <a:gd name="connsiteX2-135" fmla="*/ 100328 w 352425"/>
                <a:gd name="connsiteY2-136" fmla="*/ 38098 h 352425"/>
                <a:gd name="connsiteX3-137" fmla="*/ 100328 w 352425"/>
                <a:gd name="connsiteY3-138" fmla="*/ 209562 h 352425"/>
                <a:gd name="connsiteX4-139" fmla="*/ 138416 w 352425"/>
                <a:gd name="connsiteY4-140" fmla="*/ 247653 h 352425"/>
                <a:gd name="connsiteX5-141" fmla="*/ 314342 w 352425"/>
                <a:gd name="connsiteY5-142" fmla="*/ 247653 h 352425"/>
                <a:gd name="connsiteX6-143" fmla="*/ 352425 w 352425"/>
                <a:gd name="connsiteY6-144" fmla="*/ 285734 h 352425"/>
                <a:gd name="connsiteX7-145" fmla="*/ 352425 w 352425"/>
                <a:gd name="connsiteY7-146" fmla="*/ 314327 h 352425"/>
                <a:gd name="connsiteX8-147" fmla="*/ 314323 w 352425"/>
                <a:gd name="connsiteY8-148" fmla="*/ 352425 h 352425"/>
                <a:gd name="connsiteX9-149" fmla="*/ 38109 w 352425"/>
                <a:gd name="connsiteY9-150" fmla="*/ 352425 h 352425"/>
                <a:gd name="connsiteX10-151" fmla="*/ 0 w 352425"/>
                <a:gd name="connsiteY10-152" fmla="*/ 314316 h 352425"/>
                <a:gd name="connsiteX11-153" fmla="*/ 0 w 352425"/>
                <a:gd name="connsiteY11-154" fmla="*/ 38113 h 352425"/>
                <a:gd name="connsiteX12-155" fmla="*/ 38113 w 352425"/>
                <a:gd name="connsiteY12-156" fmla="*/ 0 h 352425"/>
                <a:gd name="connsiteX0-157" fmla="*/ 38113 w 352425"/>
                <a:gd name="connsiteY0-158" fmla="*/ 0 h 352425"/>
                <a:gd name="connsiteX1-159" fmla="*/ 62232 w 352425"/>
                <a:gd name="connsiteY1-160" fmla="*/ 0 h 352425"/>
                <a:gd name="connsiteX2-161" fmla="*/ 100328 w 352425"/>
                <a:gd name="connsiteY2-162" fmla="*/ 38098 h 352425"/>
                <a:gd name="connsiteX3-163" fmla="*/ 100328 w 352425"/>
                <a:gd name="connsiteY3-164" fmla="*/ 209562 h 352425"/>
                <a:gd name="connsiteX4-165" fmla="*/ 138416 w 352425"/>
                <a:gd name="connsiteY4-166" fmla="*/ 247653 h 352425"/>
                <a:gd name="connsiteX5-167" fmla="*/ 314342 w 352425"/>
                <a:gd name="connsiteY5-168" fmla="*/ 247653 h 352425"/>
                <a:gd name="connsiteX6-169" fmla="*/ 352425 w 352425"/>
                <a:gd name="connsiteY6-170" fmla="*/ 285734 h 352425"/>
                <a:gd name="connsiteX7-171" fmla="*/ 352425 w 352425"/>
                <a:gd name="connsiteY7-172" fmla="*/ 314327 h 352425"/>
                <a:gd name="connsiteX8-173" fmla="*/ 314323 w 352425"/>
                <a:gd name="connsiteY8-174" fmla="*/ 352425 h 352425"/>
                <a:gd name="connsiteX9-175" fmla="*/ 38109 w 352425"/>
                <a:gd name="connsiteY9-176" fmla="*/ 352425 h 352425"/>
                <a:gd name="connsiteX10-177" fmla="*/ 0 w 352425"/>
                <a:gd name="connsiteY10-178" fmla="*/ 314316 h 352425"/>
                <a:gd name="connsiteX11-179" fmla="*/ 0 w 352425"/>
                <a:gd name="connsiteY11-180" fmla="*/ 38113 h 352425"/>
                <a:gd name="connsiteX12-181" fmla="*/ 38113 w 352425"/>
                <a:gd name="connsiteY12-182" fmla="*/ 0 h 352425"/>
                <a:gd name="connsiteX0-183" fmla="*/ 38113 w 352425"/>
                <a:gd name="connsiteY0-184" fmla="*/ 0 h 352425"/>
                <a:gd name="connsiteX1-185" fmla="*/ 62232 w 352425"/>
                <a:gd name="connsiteY1-186" fmla="*/ 0 h 352425"/>
                <a:gd name="connsiteX2-187" fmla="*/ 100328 w 352425"/>
                <a:gd name="connsiteY2-188" fmla="*/ 38098 h 352425"/>
                <a:gd name="connsiteX3-189" fmla="*/ 100328 w 352425"/>
                <a:gd name="connsiteY3-190" fmla="*/ 209562 h 352425"/>
                <a:gd name="connsiteX4-191" fmla="*/ 138416 w 352425"/>
                <a:gd name="connsiteY4-192" fmla="*/ 247653 h 352425"/>
                <a:gd name="connsiteX5-193" fmla="*/ 314342 w 352425"/>
                <a:gd name="connsiteY5-194" fmla="*/ 247653 h 352425"/>
                <a:gd name="connsiteX6-195" fmla="*/ 352425 w 352425"/>
                <a:gd name="connsiteY6-196" fmla="*/ 285734 h 352425"/>
                <a:gd name="connsiteX7-197" fmla="*/ 352425 w 352425"/>
                <a:gd name="connsiteY7-198" fmla="*/ 314327 h 352425"/>
                <a:gd name="connsiteX8-199" fmla="*/ 314323 w 352425"/>
                <a:gd name="connsiteY8-200" fmla="*/ 352425 h 352425"/>
                <a:gd name="connsiteX9-201" fmla="*/ 38109 w 352425"/>
                <a:gd name="connsiteY9-202" fmla="*/ 352425 h 352425"/>
                <a:gd name="connsiteX10-203" fmla="*/ 0 w 352425"/>
                <a:gd name="connsiteY10-204" fmla="*/ 314316 h 352425"/>
                <a:gd name="connsiteX11-205" fmla="*/ 0 w 352425"/>
                <a:gd name="connsiteY11-206" fmla="*/ 38113 h 352425"/>
                <a:gd name="connsiteX12-207" fmla="*/ 38113 w 352425"/>
                <a:gd name="connsiteY12-208" fmla="*/ 0 h 352425"/>
                <a:gd name="connsiteX0-209" fmla="*/ 38113 w 352425"/>
                <a:gd name="connsiteY0-210" fmla="*/ 0 h 352425"/>
                <a:gd name="connsiteX1-211" fmla="*/ 62232 w 352425"/>
                <a:gd name="connsiteY1-212" fmla="*/ 0 h 352425"/>
                <a:gd name="connsiteX2-213" fmla="*/ 100328 w 352425"/>
                <a:gd name="connsiteY2-214" fmla="*/ 38098 h 352425"/>
                <a:gd name="connsiteX3-215" fmla="*/ 100328 w 352425"/>
                <a:gd name="connsiteY3-216" fmla="*/ 209562 h 352425"/>
                <a:gd name="connsiteX4-217" fmla="*/ 138416 w 352425"/>
                <a:gd name="connsiteY4-218" fmla="*/ 247653 h 352425"/>
                <a:gd name="connsiteX5-219" fmla="*/ 314342 w 352425"/>
                <a:gd name="connsiteY5-220" fmla="*/ 247653 h 352425"/>
                <a:gd name="connsiteX6-221" fmla="*/ 352425 w 352425"/>
                <a:gd name="connsiteY6-222" fmla="*/ 285734 h 352425"/>
                <a:gd name="connsiteX7-223" fmla="*/ 352425 w 352425"/>
                <a:gd name="connsiteY7-224" fmla="*/ 314327 h 352425"/>
                <a:gd name="connsiteX8-225" fmla="*/ 314323 w 352425"/>
                <a:gd name="connsiteY8-226" fmla="*/ 352425 h 352425"/>
                <a:gd name="connsiteX9-227" fmla="*/ 38109 w 352425"/>
                <a:gd name="connsiteY9-228" fmla="*/ 352425 h 352425"/>
                <a:gd name="connsiteX10-229" fmla="*/ 0 w 352425"/>
                <a:gd name="connsiteY10-230" fmla="*/ 314316 h 352425"/>
                <a:gd name="connsiteX11-231" fmla="*/ 0 w 352425"/>
                <a:gd name="connsiteY11-232" fmla="*/ 38113 h 352425"/>
                <a:gd name="connsiteX12-233" fmla="*/ 38113 w 352425"/>
                <a:gd name="connsiteY12-234" fmla="*/ 0 h 352425"/>
                <a:gd name="connsiteX0-235" fmla="*/ 38113 w 352425"/>
                <a:gd name="connsiteY0-236" fmla="*/ 0 h 352425"/>
                <a:gd name="connsiteX1-237" fmla="*/ 62232 w 352425"/>
                <a:gd name="connsiteY1-238" fmla="*/ 0 h 352425"/>
                <a:gd name="connsiteX2-239" fmla="*/ 100328 w 352425"/>
                <a:gd name="connsiteY2-240" fmla="*/ 38098 h 352425"/>
                <a:gd name="connsiteX3-241" fmla="*/ 100328 w 352425"/>
                <a:gd name="connsiteY3-242" fmla="*/ 209562 h 352425"/>
                <a:gd name="connsiteX4-243" fmla="*/ 138416 w 352425"/>
                <a:gd name="connsiteY4-244" fmla="*/ 247653 h 352425"/>
                <a:gd name="connsiteX5-245" fmla="*/ 314342 w 352425"/>
                <a:gd name="connsiteY5-246" fmla="*/ 247653 h 352425"/>
                <a:gd name="connsiteX6-247" fmla="*/ 352425 w 352425"/>
                <a:gd name="connsiteY6-248" fmla="*/ 285734 h 352425"/>
                <a:gd name="connsiteX7-249" fmla="*/ 352425 w 352425"/>
                <a:gd name="connsiteY7-250" fmla="*/ 314327 h 352425"/>
                <a:gd name="connsiteX8-251" fmla="*/ 314323 w 352425"/>
                <a:gd name="connsiteY8-252" fmla="*/ 352425 h 352425"/>
                <a:gd name="connsiteX9-253" fmla="*/ 38109 w 352425"/>
                <a:gd name="connsiteY9-254" fmla="*/ 352425 h 352425"/>
                <a:gd name="connsiteX10-255" fmla="*/ 0 w 352425"/>
                <a:gd name="connsiteY10-256" fmla="*/ 314316 h 352425"/>
                <a:gd name="connsiteX11-257" fmla="*/ 0 w 352425"/>
                <a:gd name="connsiteY11-258" fmla="*/ 38113 h 352425"/>
                <a:gd name="connsiteX12-259" fmla="*/ 38113 w 352425"/>
                <a:gd name="connsiteY12-260" fmla="*/ 0 h 352425"/>
                <a:gd name="connsiteX0-261" fmla="*/ 38113 w 352425"/>
                <a:gd name="connsiteY0-262" fmla="*/ 0 h 352425"/>
                <a:gd name="connsiteX1-263" fmla="*/ 62232 w 352425"/>
                <a:gd name="connsiteY1-264" fmla="*/ 0 h 352425"/>
                <a:gd name="connsiteX2-265" fmla="*/ 100328 w 352425"/>
                <a:gd name="connsiteY2-266" fmla="*/ 38098 h 352425"/>
                <a:gd name="connsiteX3-267" fmla="*/ 100328 w 352425"/>
                <a:gd name="connsiteY3-268" fmla="*/ 209562 h 352425"/>
                <a:gd name="connsiteX4-269" fmla="*/ 138416 w 352425"/>
                <a:gd name="connsiteY4-270" fmla="*/ 247653 h 352425"/>
                <a:gd name="connsiteX5-271" fmla="*/ 314342 w 352425"/>
                <a:gd name="connsiteY5-272" fmla="*/ 247653 h 352425"/>
                <a:gd name="connsiteX6-273" fmla="*/ 352425 w 352425"/>
                <a:gd name="connsiteY6-274" fmla="*/ 285734 h 352425"/>
                <a:gd name="connsiteX7-275" fmla="*/ 352425 w 352425"/>
                <a:gd name="connsiteY7-276" fmla="*/ 314327 h 352425"/>
                <a:gd name="connsiteX8-277" fmla="*/ 314323 w 352425"/>
                <a:gd name="connsiteY8-278" fmla="*/ 352425 h 352425"/>
                <a:gd name="connsiteX9-279" fmla="*/ 38109 w 352425"/>
                <a:gd name="connsiteY9-280" fmla="*/ 352425 h 352425"/>
                <a:gd name="connsiteX10-281" fmla="*/ 0 w 352425"/>
                <a:gd name="connsiteY10-282" fmla="*/ 314316 h 352425"/>
                <a:gd name="connsiteX11-283" fmla="*/ 0 w 352425"/>
                <a:gd name="connsiteY11-284" fmla="*/ 38113 h 352425"/>
                <a:gd name="connsiteX12-285" fmla="*/ 38113 w 352425"/>
                <a:gd name="connsiteY12-286" fmla="*/ 0 h 352425"/>
                <a:gd name="connsiteX0-287" fmla="*/ 38113 w 352425"/>
                <a:gd name="connsiteY0-288" fmla="*/ 0 h 352425"/>
                <a:gd name="connsiteX1-289" fmla="*/ 62232 w 352425"/>
                <a:gd name="connsiteY1-290" fmla="*/ 0 h 352425"/>
                <a:gd name="connsiteX2-291" fmla="*/ 100328 w 352425"/>
                <a:gd name="connsiteY2-292" fmla="*/ 38098 h 352425"/>
                <a:gd name="connsiteX3-293" fmla="*/ 100328 w 352425"/>
                <a:gd name="connsiteY3-294" fmla="*/ 209562 h 352425"/>
                <a:gd name="connsiteX4-295" fmla="*/ 138416 w 352425"/>
                <a:gd name="connsiteY4-296" fmla="*/ 247653 h 352425"/>
                <a:gd name="connsiteX5-297" fmla="*/ 314342 w 352425"/>
                <a:gd name="connsiteY5-298" fmla="*/ 247653 h 352425"/>
                <a:gd name="connsiteX6-299" fmla="*/ 352425 w 352425"/>
                <a:gd name="connsiteY6-300" fmla="*/ 285734 h 352425"/>
                <a:gd name="connsiteX7-301" fmla="*/ 352425 w 352425"/>
                <a:gd name="connsiteY7-302" fmla="*/ 314327 h 352425"/>
                <a:gd name="connsiteX8-303" fmla="*/ 314323 w 352425"/>
                <a:gd name="connsiteY8-304" fmla="*/ 352425 h 352425"/>
                <a:gd name="connsiteX9-305" fmla="*/ 38109 w 352425"/>
                <a:gd name="connsiteY9-306" fmla="*/ 352425 h 352425"/>
                <a:gd name="connsiteX10-307" fmla="*/ 0 w 352425"/>
                <a:gd name="connsiteY10-308" fmla="*/ 314316 h 352425"/>
                <a:gd name="connsiteX11-309" fmla="*/ 0 w 352425"/>
                <a:gd name="connsiteY11-310" fmla="*/ 38113 h 352425"/>
                <a:gd name="connsiteX12-311" fmla="*/ 38113 w 352425"/>
                <a:gd name="connsiteY12-312" fmla="*/ 0 h 352425"/>
                <a:gd name="connsiteX0-313" fmla="*/ 38113 w 352425"/>
                <a:gd name="connsiteY0-314" fmla="*/ 0 h 352425"/>
                <a:gd name="connsiteX1-315" fmla="*/ 62232 w 352425"/>
                <a:gd name="connsiteY1-316" fmla="*/ 0 h 352425"/>
                <a:gd name="connsiteX2-317" fmla="*/ 100328 w 352425"/>
                <a:gd name="connsiteY2-318" fmla="*/ 38098 h 352425"/>
                <a:gd name="connsiteX3-319" fmla="*/ 100328 w 352425"/>
                <a:gd name="connsiteY3-320" fmla="*/ 209562 h 352425"/>
                <a:gd name="connsiteX4-321" fmla="*/ 138416 w 352425"/>
                <a:gd name="connsiteY4-322" fmla="*/ 247653 h 352425"/>
                <a:gd name="connsiteX5-323" fmla="*/ 314342 w 352425"/>
                <a:gd name="connsiteY5-324" fmla="*/ 247653 h 352425"/>
                <a:gd name="connsiteX6-325" fmla="*/ 352425 w 352425"/>
                <a:gd name="connsiteY6-326" fmla="*/ 285734 h 352425"/>
                <a:gd name="connsiteX7-327" fmla="*/ 352425 w 352425"/>
                <a:gd name="connsiteY7-328" fmla="*/ 314327 h 352425"/>
                <a:gd name="connsiteX8-329" fmla="*/ 314323 w 352425"/>
                <a:gd name="connsiteY8-330" fmla="*/ 352425 h 352425"/>
                <a:gd name="connsiteX9-331" fmla="*/ 38109 w 352425"/>
                <a:gd name="connsiteY9-332" fmla="*/ 352425 h 352425"/>
                <a:gd name="connsiteX10-333" fmla="*/ 0 w 352425"/>
                <a:gd name="connsiteY10-334" fmla="*/ 314316 h 352425"/>
                <a:gd name="connsiteX11-335" fmla="*/ 0 w 352425"/>
                <a:gd name="connsiteY11-336" fmla="*/ 38113 h 352425"/>
                <a:gd name="connsiteX12-337" fmla="*/ 38113 w 352425"/>
                <a:gd name="connsiteY12-338" fmla="*/ 0 h 352425"/>
                <a:gd name="connsiteX0-339" fmla="*/ 38113 w 352425"/>
                <a:gd name="connsiteY0-340" fmla="*/ 0 h 352425"/>
                <a:gd name="connsiteX1-341" fmla="*/ 62232 w 352425"/>
                <a:gd name="connsiteY1-342" fmla="*/ 0 h 352425"/>
                <a:gd name="connsiteX2-343" fmla="*/ 100328 w 352425"/>
                <a:gd name="connsiteY2-344" fmla="*/ 38098 h 352425"/>
                <a:gd name="connsiteX3-345" fmla="*/ 100328 w 352425"/>
                <a:gd name="connsiteY3-346" fmla="*/ 209562 h 352425"/>
                <a:gd name="connsiteX4-347" fmla="*/ 138416 w 352425"/>
                <a:gd name="connsiteY4-348" fmla="*/ 247653 h 352425"/>
                <a:gd name="connsiteX5-349" fmla="*/ 314342 w 352425"/>
                <a:gd name="connsiteY5-350" fmla="*/ 247653 h 352425"/>
                <a:gd name="connsiteX6-351" fmla="*/ 352425 w 352425"/>
                <a:gd name="connsiteY6-352" fmla="*/ 285734 h 352425"/>
                <a:gd name="connsiteX7-353" fmla="*/ 352425 w 352425"/>
                <a:gd name="connsiteY7-354" fmla="*/ 314327 h 352425"/>
                <a:gd name="connsiteX8-355" fmla="*/ 314323 w 352425"/>
                <a:gd name="connsiteY8-356" fmla="*/ 352425 h 352425"/>
                <a:gd name="connsiteX9-357" fmla="*/ 38109 w 352425"/>
                <a:gd name="connsiteY9-358" fmla="*/ 352425 h 352425"/>
                <a:gd name="connsiteX10-359" fmla="*/ 0 w 352425"/>
                <a:gd name="connsiteY10-360" fmla="*/ 314316 h 352425"/>
                <a:gd name="connsiteX11-361" fmla="*/ 0 w 352425"/>
                <a:gd name="connsiteY11-362" fmla="*/ 38113 h 352425"/>
                <a:gd name="connsiteX12-363" fmla="*/ 38113 w 352425"/>
                <a:gd name="connsiteY12-364" fmla="*/ 0 h 352425"/>
                <a:gd name="connsiteX0-365" fmla="*/ 38113 w 352425"/>
                <a:gd name="connsiteY0-366" fmla="*/ 0 h 352425"/>
                <a:gd name="connsiteX1-367" fmla="*/ 62232 w 352425"/>
                <a:gd name="connsiteY1-368" fmla="*/ 0 h 352425"/>
                <a:gd name="connsiteX2-369" fmla="*/ 100328 w 352425"/>
                <a:gd name="connsiteY2-370" fmla="*/ 38098 h 352425"/>
                <a:gd name="connsiteX3-371" fmla="*/ 100328 w 352425"/>
                <a:gd name="connsiteY3-372" fmla="*/ 209562 h 352425"/>
                <a:gd name="connsiteX4-373" fmla="*/ 138416 w 352425"/>
                <a:gd name="connsiteY4-374" fmla="*/ 247653 h 352425"/>
                <a:gd name="connsiteX5-375" fmla="*/ 314342 w 352425"/>
                <a:gd name="connsiteY5-376" fmla="*/ 247653 h 352425"/>
                <a:gd name="connsiteX6-377" fmla="*/ 352425 w 352425"/>
                <a:gd name="connsiteY6-378" fmla="*/ 285734 h 352425"/>
                <a:gd name="connsiteX7-379" fmla="*/ 352425 w 352425"/>
                <a:gd name="connsiteY7-380" fmla="*/ 314327 h 352425"/>
                <a:gd name="connsiteX8-381" fmla="*/ 314323 w 352425"/>
                <a:gd name="connsiteY8-382" fmla="*/ 352425 h 352425"/>
                <a:gd name="connsiteX9-383" fmla="*/ 38109 w 352425"/>
                <a:gd name="connsiteY9-384" fmla="*/ 352425 h 352425"/>
                <a:gd name="connsiteX10-385" fmla="*/ 0 w 352425"/>
                <a:gd name="connsiteY10-386" fmla="*/ 314316 h 352425"/>
                <a:gd name="connsiteX11-387" fmla="*/ 0 w 352425"/>
                <a:gd name="connsiteY11-388" fmla="*/ 38113 h 352425"/>
                <a:gd name="connsiteX12-389" fmla="*/ 38113 w 352425"/>
                <a:gd name="connsiteY12-390" fmla="*/ 0 h 352425"/>
                <a:gd name="connsiteX0-391" fmla="*/ 38113 w 352425"/>
                <a:gd name="connsiteY0-392" fmla="*/ 0 h 352425"/>
                <a:gd name="connsiteX1-393" fmla="*/ 62232 w 352425"/>
                <a:gd name="connsiteY1-394" fmla="*/ 0 h 352425"/>
                <a:gd name="connsiteX2-395" fmla="*/ 100328 w 352425"/>
                <a:gd name="connsiteY2-396" fmla="*/ 38098 h 352425"/>
                <a:gd name="connsiteX3-397" fmla="*/ 100328 w 352425"/>
                <a:gd name="connsiteY3-398" fmla="*/ 209562 h 352425"/>
                <a:gd name="connsiteX4-399" fmla="*/ 138416 w 352425"/>
                <a:gd name="connsiteY4-400" fmla="*/ 247653 h 352425"/>
                <a:gd name="connsiteX5-401" fmla="*/ 314342 w 352425"/>
                <a:gd name="connsiteY5-402" fmla="*/ 247653 h 352425"/>
                <a:gd name="connsiteX6-403" fmla="*/ 352425 w 352425"/>
                <a:gd name="connsiteY6-404" fmla="*/ 285734 h 352425"/>
                <a:gd name="connsiteX7-405" fmla="*/ 352425 w 352425"/>
                <a:gd name="connsiteY7-406" fmla="*/ 314327 h 352425"/>
                <a:gd name="connsiteX8-407" fmla="*/ 314323 w 352425"/>
                <a:gd name="connsiteY8-408" fmla="*/ 352425 h 352425"/>
                <a:gd name="connsiteX9-409" fmla="*/ 38109 w 352425"/>
                <a:gd name="connsiteY9-410" fmla="*/ 352425 h 352425"/>
                <a:gd name="connsiteX10-411" fmla="*/ 0 w 352425"/>
                <a:gd name="connsiteY10-412" fmla="*/ 314316 h 352425"/>
                <a:gd name="connsiteX11-413" fmla="*/ 0 w 352425"/>
                <a:gd name="connsiteY11-414" fmla="*/ 38113 h 352425"/>
                <a:gd name="connsiteX12-415" fmla="*/ 38113 w 352425"/>
                <a:gd name="connsiteY12-416" fmla="*/ 0 h 352425"/>
                <a:gd name="connsiteX0-417" fmla="*/ 38113 w 352425"/>
                <a:gd name="connsiteY0-418" fmla="*/ 0 h 352425"/>
                <a:gd name="connsiteX1-419" fmla="*/ 62232 w 352425"/>
                <a:gd name="connsiteY1-420" fmla="*/ 0 h 352425"/>
                <a:gd name="connsiteX2-421" fmla="*/ 100328 w 352425"/>
                <a:gd name="connsiteY2-422" fmla="*/ 38098 h 352425"/>
                <a:gd name="connsiteX3-423" fmla="*/ 100328 w 352425"/>
                <a:gd name="connsiteY3-424" fmla="*/ 209562 h 352425"/>
                <a:gd name="connsiteX4-425" fmla="*/ 138416 w 352425"/>
                <a:gd name="connsiteY4-426" fmla="*/ 247653 h 352425"/>
                <a:gd name="connsiteX5-427" fmla="*/ 314342 w 352425"/>
                <a:gd name="connsiteY5-428" fmla="*/ 247653 h 352425"/>
                <a:gd name="connsiteX6-429" fmla="*/ 352425 w 352425"/>
                <a:gd name="connsiteY6-430" fmla="*/ 285734 h 352425"/>
                <a:gd name="connsiteX7-431" fmla="*/ 352425 w 352425"/>
                <a:gd name="connsiteY7-432" fmla="*/ 314327 h 352425"/>
                <a:gd name="connsiteX8-433" fmla="*/ 314323 w 352425"/>
                <a:gd name="connsiteY8-434" fmla="*/ 352425 h 352425"/>
                <a:gd name="connsiteX9-435" fmla="*/ 38109 w 352425"/>
                <a:gd name="connsiteY9-436" fmla="*/ 352425 h 352425"/>
                <a:gd name="connsiteX10-437" fmla="*/ 0 w 352425"/>
                <a:gd name="connsiteY10-438" fmla="*/ 314316 h 352425"/>
                <a:gd name="connsiteX11-439" fmla="*/ 0 w 352425"/>
                <a:gd name="connsiteY11-440" fmla="*/ 38113 h 352425"/>
                <a:gd name="connsiteX12-441" fmla="*/ 38113 w 352425"/>
                <a:gd name="connsiteY12-442" fmla="*/ 0 h 352425"/>
                <a:gd name="connsiteX0-443" fmla="*/ 38113 w 352425"/>
                <a:gd name="connsiteY0-444" fmla="*/ 0 h 352425"/>
                <a:gd name="connsiteX1-445" fmla="*/ 62232 w 352425"/>
                <a:gd name="connsiteY1-446" fmla="*/ 0 h 352425"/>
                <a:gd name="connsiteX2-447" fmla="*/ 100328 w 352425"/>
                <a:gd name="connsiteY2-448" fmla="*/ 38098 h 352425"/>
                <a:gd name="connsiteX3-449" fmla="*/ 100328 w 352425"/>
                <a:gd name="connsiteY3-450" fmla="*/ 209562 h 352425"/>
                <a:gd name="connsiteX4-451" fmla="*/ 138416 w 352425"/>
                <a:gd name="connsiteY4-452" fmla="*/ 247653 h 352425"/>
                <a:gd name="connsiteX5-453" fmla="*/ 314342 w 352425"/>
                <a:gd name="connsiteY5-454" fmla="*/ 247653 h 352425"/>
                <a:gd name="connsiteX6-455" fmla="*/ 352425 w 352425"/>
                <a:gd name="connsiteY6-456" fmla="*/ 285734 h 352425"/>
                <a:gd name="connsiteX7-457" fmla="*/ 352425 w 352425"/>
                <a:gd name="connsiteY7-458" fmla="*/ 314327 h 352425"/>
                <a:gd name="connsiteX8-459" fmla="*/ 314323 w 352425"/>
                <a:gd name="connsiteY8-460" fmla="*/ 352425 h 352425"/>
                <a:gd name="connsiteX9-461" fmla="*/ 38109 w 352425"/>
                <a:gd name="connsiteY9-462" fmla="*/ 352425 h 352425"/>
                <a:gd name="connsiteX10-463" fmla="*/ 0 w 352425"/>
                <a:gd name="connsiteY10-464" fmla="*/ 314316 h 352425"/>
                <a:gd name="connsiteX11-465" fmla="*/ 0 w 352425"/>
                <a:gd name="connsiteY11-466" fmla="*/ 38113 h 352425"/>
                <a:gd name="connsiteX12-467" fmla="*/ 38113 w 352425"/>
                <a:gd name="connsiteY12-468" fmla="*/ 0 h 352425"/>
                <a:gd name="connsiteX0-469" fmla="*/ 38113 w 352425"/>
                <a:gd name="connsiteY0-470" fmla="*/ 0 h 352425"/>
                <a:gd name="connsiteX1-471" fmla="*/ 62232 w 352425"/>
                <a:gd name="connsiteY1-472" fmla="*/ 0 h 352425"/>
                <a:gd name="connsiteX2-473" fmla="*/ 100328 w 352425"/>
                <a:gd name="connsiteY2-474" fmla="*/ 38098 h 352425"/>
                <a:gd name="connsiteX3-475" fmla="*/ 100328 w 352425"/>
                <a:gd name="connsiteY3-476" fmla="*/ 209562 h 352425"/>
                <a:gd name="connsiteX4-477" fmla="*/ 138416 w 352425"/>
                <a:gd name="connsiteY4-478" fmla="*/ 247653 h 352425"/>
                <a:gd name="connsiteX5-479" fmla="*/ 314342 w 352425"/>
                <a:gd name="connsiteY5-480" fmla="*/ 247653 h 352425"/>
                <a:gd name="connsiteX6-481" fmla="*/ 352425 w 352425"/>
                <a:gd name="connsiteY6-482" fmla="*/ 285734 h 352425"/>
                <a:gd name="connsiteX7-483" fmla="*/ 352425 w 352425"/>
                <a:gd name="connsiteY7-484" fmla="*/ 314327 h 352425"/>
                <a:gd name="connsiteX8-485" fmla="*/ 314323 w 352425"/>
                <a:gd name="connsiteY8-486" fmla="*/ 352425 h 352425"/>
                <a:gd name="connsiteX9-487" fmla="*/ 38109 w 352425"/>
                <a:gd name="connsiteY9-488" fmla="*/ 352425 h 352425"/>
                <a:gd name="connsiteX10-489" fmla="*/ 0 w 352425"/>
                <a:gd name="connsiteY10-490" fmla="*/ 314316 h 352425"/>
                <a:gd name="connsiteX11-491" fmla="*/ 0 w 352425"/>
                <a:gd name="connsiteY11-492" fmla="*/ 38113 h 352425"/>
                <a:gd name="connsiteX12-493" fmla="*/ 38113 w 352425"/>
                <a:gd name="connsiteY12-494" fmla="*/ 0 h 352425"/>
                <a:gd name="connsiteX0-495" fmla="*/ 38113 w 352425"/>
                <a:gd name="connsiteY0-496" fmla="*/ 0 h 352425"/>
                <a:gd name="connsiteX1-497" fmla="*/ 62232 w 352425"/>
                <a:gd name="connsiteY1-498" fmla="*/ 0 h 352425"/>
                <a:gd name="connsiteX2-499" fmla="*/ 100328 w 352425"/>
                <a:gd name="connsiteY2-500" fmla="*/ 38098 h 352425"/>
                <a:gd name="connsiteX3-501" fmla="*/ 100328 w 352425"/>
                <a:gd name="connsiteY3-502" fmla="*/ 209562 h 352425"/>
                <a:gd name="connsiteX4-503" fmla="*/ 138416 w 352425"/>
                <a:gd name="connsiteY4-504" fmla="*/ 247653 h 352425"/>
                <a:gd name="connsiteX5-505" fmla="*/ 314342 w 352425"/>
                <a:gd name="connsiteY5-506" fmla="*/ 247653 h 352425"/>
                <a:gd name="connsiteX6-507" fmla="*/ 352425 w 352425"/>
                <a:gd name="connsiteY6-508" fmla="*/ 285734 h 352425"/>
                <a:gd name="connsiteX7-509" fmla="*/ 352425 w 352425"/>
                <a:gd name="connsiteY7-510" fmla="*/ 314327 h 352425"/>
                <a:gd name="connsiteX8-511" fmla="*/ 314323 w 352425"/>
                <a:gd name="connsiteY8-512" fmla="*/ 352425 h 352425"/>
                <a:gd name="connsiteX9-513" fmla="*/ 38109 w 352425"/>
                <a:gd name="connsiteY9-514" fmla="*/ 352425 h 352425"/>
                <a:gd name="connsiteX10-515" fmla="*/ 0 w 352425"/>
                <a:gd name="connsiteY10-516" fmla="*/ 314316 h 352425"/>
                <a:gd name="connsiteX11-517" fmla="*/ 0 w 352425"/>
                <a:gd name="connsiteY11-518" fmla="*/ 38113 h 352425"/>
                <a:gd name="connsiteX12-519" fmla="*/ 38113 w 352425"/>
                <a:gd name="connsiteY12-520" fmla="*/ 0 h 352425"/>
                <a:gd name="connsiteX0-521" fmla="*/ 38113 w 352425"/>
                <a:gd name="connsiteY0-522" fmla="*/ 0 h 352425"/>
                <a:gd name="connsiteX1-523" fmla="*/ 62232 w 352425"/>
                <a:gd name="connsiteY1-524" fmla="*/ 0 h 352425"/>
                <a:gd name="connsiteX2-525" fmla="*/ 100328 w 352425"/>
                <a:gd name="connsiteY2-526" fmla="*/ 38098 h 352425"/>
                <a:gd name="connsiteX3-527" fmla="*/ 100328 w 352425"/>
                <a:gd name="connsiteY3-528" fmla="*/ 209562 h 352425"/>
                <a:gd name="connsiteX4-529" fmla="*/ 138416 w 352425"/>
                <a:gd name="connsiteY4-530" fmla="*/ 247653 h 352425"/>
                <a:gd name="connsiteX5-531" fmla="*/ 314342 w 352425"/>
                <a:gd name="connsiteY5-532" fmla="*/ 247653 h 352425"/>
                <a:gd name="connsiteX6-533" fmla="*/ 352425 w 352425"/>
                <a:gd name="connsiteY6-534" fmla="*/ 285734 h 352425"/>
                <a:gd name="connsiteX7-535" fmla="*/ 352425 w 352425"/>
                <a:gd name="connsiteY7-536" fmla="*/ 314327 h 352425"/>
                <a:gd name="connsiteX8-537" fmla="*/ 314323 w 352425"/>
                <a:gd name="connsiteY8-538" fmla="*/ 352425 h 352425"/>
                <a:gd name="connsiteX9-539" fmla="*/ 38109 w 352425"/>
                <a:gd name="connsiteY9-540" fmla="*/ 352425 h 352425"/>
                <a:gd name="connsiteX10-541" fmla="*/ 0 w 352425"/>
                <a:gd name="connsiteY10-542" fmla="*/ 314316 h 352425"/>
                <a:gd name="connsiteX11-543" fmla="*/ 0 w 352425"/>
                <a:gd name="connsiteY11-544" fmla="*/ 38113 h 352425"/>
                <a:gd name="connsiteX12-545" fmla="*/ 38113 w 352425"/>
                <a:gd name="connsiteY12-546" fmla="*/ 0 h 352425"/>
                <a:gd name="connsiteX0-547" fmla="*/ 38113 w 352425"/>
                <a:gd name="connsiteY0-548" fmla="*/ 0 h 352425"/>
                <a:gd name="connsiteX1-549" fmla="*/ 62232 w 352425"/>
                <a:gd name="connsiteY1-550" fmla="*/ 0 h 352425"/>
                <a:gd name="connsiteX2-551" fmla="*/ 100328 w 352425"/>
                <a:gd name="connsiteY2-552" fmla="*/ 38098 h 352425"/>
                <a:gd name="connsiteX3-553" fmla="*/ 100328 w 352425"/>
                <a:gd name="connsiteY3-554" fmla="*/ 209562 h 352425"/>
                <a:gd name="connsiteX4-555" fmla="*/ 138416 w 352425"/>
                <a:gd name="connsiteY4-556" fmla="*/ 247653 h 352425"/>
                <a:gd name="connsiteX5-557" fmla="*/ 314342 w 352425"/>
                <a:gd name="connsiteY5-558" fmla="*/ 247653 h 352425"/>
                <a:gd name="connsiteX6-559" fmla="*/ 352425 w 352425"/>
                <a:gd name="connsiteY6-560" fmla="*/ 285734 h 352425"/>
                <a:gd name="connsiteX7-561" fmla="*/ 352425 w 352425"/>
                <a:gd name="connsiteY7-562" fmla="*/ 314327 h 352425"/>
                <a:gd name="connsiteX8-563" fmla="*/ 314323 w 352425"/>
                <a:gd name="connsiteY8-564" fmla="*/ 352425 h 352425"/>
                <a:gd name="connsiteX9-565" fmla="*/ 38109 w 352425"/>
                <a:gd name="connsiteY9-566" fmla="*/ 352425 h 352425"/>
                <a:gd name="connsiteX10-567" fmla="*/ 0 w 352425"/>
                <a:gd name="connsiteY10-568" fmla="*/ 314316 h 352425"/>
                <a:gd name="connsiteX11-569" fmla="*/ 0 w 352425"/>
                <a:gd name="connsiteY11-570" fmla="*/ 38113 h 352425"/>
                <a:gd name="connsiteX12-571" fmla="*/ 38113 w 352425"/>
                <a:gd name="connsiteY12-572" fmla="*/ 0 h 35242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</a:cxnLst>
              <a:rect l="l" t="t" r="r" b="b"/>
              <a:pathLst>
                <a:path w="352425" h="352425">
                  <a:moveTo>
                    <a:pt x="38113" y="0"/>
                  </a:moveTo>
                  <a:cubicBezTo>
                    <a:pt x="38113" y="0"/>
                    <a:pt x="62233" y="1"/>
                    <a:pt x="62232" y="0"/>
                  </a:cubicBezTo>
                  <a:cubicBezTo>
                    <a:pt x="84551" y="1"/>
                    <a:pt x="100329" y="15781"/>
                    <a:pt x="100328" y="38098"/>
                  </a:cubicBezTo>
                  <a:cubicBezTo>
                    <a:pt x="100329" y="38099"/>
                    <a:pt x="100329" y="209563"/>
                    <a:pt x="100328" y="209562"/>
                  </a:cubicBezTo>
                  <a:cubicBezTo>
                    <a:pt x="100329" y="231876"/>
                    <a:pt x="116104" y="247654"/>
                    <a:pt x="138416" y="247653"/>
                  </a:cubicBezTo>
                  <a:cubicBezTo>
                    <a:pt x="138417" y="247654"/>
                    <a:pt x="314343" y="247654"/>
                    <a:pt x="314342" y="247653"/>
                  </a:cubicBezTo>
                  <a:cubicBezTo>
                    <a:pt x="336652" y="247654"/>
                    <a:pt x="352426" y="263426"/>
                    <a:pt x="352425" y="285734"/>
                  </a:cubicBezTo>
                  <a:cubicBezTo>
                    <a:pt x="352426" y="285735"/>
                    <a:pt x="352426" y="314328"/>
                    <a:pt x="352425" y="314327"/>
                  </a:cubicBezTo>
                  <a:cubicBezTo>
                    <a:pt x="352426" y="336646"/>
                    <a:pt x="336644" y="352426"/>
                    <a:pt x="314323" y="352425"/>
                  </a:cubicBezTo>
                  <a:cubicBezTo>
                    <a:pt x="314324" y="352426"/>
                    <a:pt x="38110" y="352426"/>
                    <a:pt x="38109" y="352425"/>
                  </a:cubicBezTo>
                  <a:cubicBezTo>
                    <a:pt x="15787" y="352426"/>
                    <a:pt x="1" y="336640"/>
                    <a:pt x="0" y="314316"/>
                  </a:cubicBezTo>
                  <a:cubicBezTo>
                    <a:pt x="1" y="314317"/>
                    <a:pt x="1" y="38114"/>
                    <a:pt x="0" y="38113"/>
                  </a:cubicBezTo>
                  <a:cubicBezTo>
                    <a:pt x="1" y="15790"/>
                    <a:pt x="15788" y="0"/>
                    <a:pt x="38113" y="0"/>
                  </a:cubicBezTo>
                  <a:close/>
                </a:path>
              </a:pathLst>
            </a:custGeom>
            <a:gradFill>
              <a:gsLst>
                <a:gs pos="88000">
                  <a:schemeClr val="accent1"/>
                </a:gs>
                <a:gs pos="0">
                  <a:schemeClr val="accent1">
                    <a:lumMod val="25000"/>
                    <a:lumOff val="75000"/>
                  </a:schemeClr>
                </a:gs>
              </a:gsLst>
              <a:lin ang="8100000" scaled="1"/>
            </a:gradFill>
            <a:ln>
              <a:noFill/>
            </a:ln>
            <a:effectLst>
              <a:outerShdw blurRad="101600" dist="38100" dir="2700000" algn="tl" rotWithShape="0">
                <a:schemeClr val="accent1">
                  <a:lumMod val="75000"/>
                  <a:alpha val="20000"/>
                </a:scheme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6" name="表格 3"/>
          <p:cNvGraphicFramePr/>
          <p:nvPr/>
        </p:nvGraphicFramePr>
        <p:xfrm>
          <a:off x="911860" y="1636395"/>
          <a:ext cx="10194925" cy="47332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5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3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3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77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878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58140">
                <a:tc gridSpan="4">
                  <a:txBody>
                    <a:bodyPr/>
                    <a:lstStyle/>
                    <a:p>
                      <a:pPr marL="111633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3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定</a:t>
                      </a:r>
                      <a:r>
                        <a:rPr lang="zh-CN" altLang="en-US" sz="13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</a:t>
                      </a:r>
                      <a:r>
                        <a:rPr lang="zh-CN" sz="13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额</a:t>
                      </a:r>
                      <a:r>
                        <a:rPr lang="zh-CN" altLang="en-US" sz="13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</a:t>
                      </a:r>
                      <a:r>
                        <a:rPr lang="zh-CN" sz="13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编</a:t>
                      </a:r>
                      <a:r>
                        <a:rPr lang="zh-CN" altLang="en-US" sz="13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</a:t>
                      </a:r>
                      <a:r>
                        <a:rPr lang="zh-CN" sz="13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号</a:t>
                      </a:r>
                    </a:p>
                  </a:txBody>
                  <a:tcPr marL="25400" marR="25400" marT="25400" marB="2540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b="1" spc="12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SZ6-14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125">
                <a:tc rowSpan="2" gridSpan="4">
                  <a:txBody>
                    <a:bodyPr/>
                    <a:lstStyle/>
                    <a:p>
                      <a:pPr marL="111506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项</a:t>
                      </a:r>
                      <a:r>
                        <a:rPr lang="zh-CN" altLang="en-US" sz="14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</a:t>
                      </a:r>
                      <a:r>
                        <a:rPr lang="zh-CN" sz="14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目</a:t>
                      </a:r>
                      <a:r>
                        <a:rPr lang="zh-CN" altLang="en-US" sz="14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</a:t>
                      </a:r>
                      <a:r>
                        <a:rPr lang="zh-CN" sz="14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名</a:t>
                      </a:r>
                      <a:r>
                        <a:rPr lang="zh-CN" altLang="en-US" sz="14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</a:t>
                      </a:r>
                      <a:r>
                        <a:rPr lang="zh-CN" sz="14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称</a:t>
                      </a:r>
                    </a:p>
                  </a:txBody>
                  <a:tcPr marL="25400" marR="25400" marT="25400" marB="25400" anchor="ctr"/>
                </a:tc>
                <a:tc rowSpan="2"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300" b="1" spc="12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组合式底泥洗脱船</a:t>
                      </a:r>
                    </a:p>
                  </a:txBody>
                  <a:tcPr marL="25400" marR="25400" marT="25400" marB="25400" anchor="ctr"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5435">
                <a:tc gridSpan="4" vMerge="1">
                  <a:txBody>
                    <a:bodyPr/>
                    <a:lstStyle/>
                    <a:p>
                      <a:endParaRPr lang="zh-CN"/>
                    </a:p>
                  </a:txBody>
                  <a:tcPr marL="25400" marR="25400" marT="25400" marB="25400" anchor="ctr"/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3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场外运费</a:t>
                      </a:r>
                    </a:p>
                  </a:txBody>
                  <a:tcPr marL="25400" marR="25400" marT="25400" marB="25400" anchor="ctr">
                    <a:lnT w="12700" cmpd="sng">
                      <a:solidFill>
                        <a:schemeClr val="tx1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2420">
                <a:tc gridSpan="4">
                  <a:txBody>
                    <a:bodyPr/>
                    <a:lstStyle/>
                    <a:p>
                      <a:pPr marL="87376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基</a:t>
                      </a:r>
                      <a:r>
                        <a:rPr lang="zh-CN" altLang="en-US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               </a:t>
                      </a: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价（元）</a:t>
                      </a:r>
                    </a:p>
                  </a:txBody>
                  <a:tcPr marL="25400" marR="25400" marT="25400" marB="2540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4291.71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1785">
                <a:tc rowSpan="3">
                  <a:txBody>
                    <a:bodyPr/>
                    <a:lstStyle/>
                    <a:p>
                      <a:pPr marL="197485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其</a:t>
                      </a:r>
                      <a:r>
                        <a:rPr lang="zh-CN" altLang="en-US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</a:t>
                      </a:r>
                      <a:r>
                        <a:rPr lang="zh-CN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中</a:t>
                      </a:r>
                    </a:p>
                  </a:txBody>
                  <a:tcPr marL="25400" marR="25400" marT="25400" marB="25400" anchor="ctr"/>
                </a:tc>
                <a:tc gridSpan="3">
                  <a:txBody>
                    <a:bodyPr/>
                    <a:lstStyle/>
                    <a:p>
                      <a:pPr marL="823595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人</a:t>
                      </a: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</a:t>
                      </a: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工</a:t>
                      </a: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</a:t>
                      </a: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费（元）</a:t>
                      </a:r>
                    </a:p>
                  </a:txBody>
                  <a:tcPr marL="25400" marR="25400" marT="25400" marB="2540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1017.80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24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25400" marR="25400" marT="25400" marB="25400" anchor="ctr"/>
                </a:tc>
                <a:tc gridSpan="3">
                  <a:txBody>
                    <a:bodyPr/>
                    <a:lstStyle/>
                    <a:p>
                      <a:pPr marL="82296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材</a:t>
                      </a: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</a:t>
                      </a: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料</a:t>
                      </a: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</a:t>
                      </a: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费（元）</a:t>
                      </a:r>
                    </a:p>
                  </a:txBody>
                  <a:tcPr marL="25400" marR="25400" marT="25400" marB="2540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146.31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24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25400" marR="25400" marT="25400" marB="25400" anchor="ctr"/>
                </a:tc>
                <a:tc gridSpan="3">
                  <a:txBody>
                    <a:bodyPr/>
                    <a:lstStyle/>
                    <a:p>
                      <a:pPr marL="822325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机</a:t>
                      </a: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</a:t>
                      </a: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械</a:t>
                      </a: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</a:t>
                      </a: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费（元）</a:t>
                      </a:r>
                    </a:p>
                  </a:txBody>
                  <a:tcPr marL="25400" marR="25400" marT="25400" marB="2540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3127.60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2420">
                <a:tc gridSpan="2"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名</a:t>
                      </a:r>
                      <a:r>
                        <a:rPr lang="zh-CN" altLang="en-US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          </a:t>
                      </a: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称</a:t>
                      </a:r>
                    </a:p>
                  </a:txBody>
                  <a:tcPr marL="25400" marR="25400" marT="25400" marB="2540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单位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单价（元）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消</a:t>
                      </a:r>
                      <a:r>
                        <a:rPr lang="zh-CN" altLang="en-US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</a:t>
                      </a: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耗</a:t>
                      </a:r>
                      <a:r>
                        <a:rPr lang="zh-CN" altLang="en-US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</a:t>
                      </a: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量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2420"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人</a:t>
                      </a:r>
                      <a:r>
                        <a:rPr lang="zh-CN" altLang="en-US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</a:t>
                      </a:r>
                      <a:r>
                        <a:rPr lang="zh-CN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工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综合工日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工日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140.00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7.270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012190"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材</a:t>
                      </a:r>
                      <a:r>
                        <a:rPr lang="zh-CN" altLang="en-US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    </a:t>
                      </a:r>
                      <a:r>
                        <a:rPr lang="zh-CN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料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镀锌铁丝</a:t>
                      </a: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16</a:t>
                      </a: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号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枕木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其他材料费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kg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m</a:t>
                      </a:r>
                      <a:r>
                        <a:rPr lang="en-US" altLang="zh-CN" sz="1400" b="0" spc="60" baseline="30000">
                          <a:solidFill>
                            <a:schemeClr val="tx1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3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b="0" spc="60" baseline="30000">
                          <a:solidFill>
                            <a:schemeClr val="tx1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元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3.57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1230.77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1.00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5.000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0.080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30.000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818515"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机</a:t>
                      </a:r>
                      <a:r>
                        <a:rPr lang="zh-CN" altLang="en-US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</a:t>
                      </a:r>
                      <a:r>
                        <a:rPr lang="zh-CN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械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平板拖车组</a:t>
                      </a: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60t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回程费占以上费用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汽车起重机</a:t>
                      </a: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60t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台班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%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台班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1611.30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1.00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2927.21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0.500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25.000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0.500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4" name="文本框 13"/>
          <p:cNvSpPr txBox="1"/>
          <p:nvPr/>
        </p:nvSpPr>
        <p:spPr>
          <a:xfrm>
            <a:off x="580390" y="6492875"/>
            <a:ext cx="9010650" cy="275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b="1">
                <a:solidFill>
                  <a:srgbClr val="000000"/>
                </a:solidFill>
                <a:highlight>
                  <a:srgbClr val="FFFF00"/>
                </a:highlight>
                <a:latin typeface="瀹嬩綋"/>
                <a:ea typeface="瀹嬩綋"/>
              </a:rPr>
              <a:t>备注：根据《安徽省水环境综合治理工程计价定额》</a:t>
            </a:r>
            <a:r>
              <a:rPr lang="zh-CN" altLang="en-US" sz="1200" b="1">
                <a:solidFill>
                  <a:srgbClr val="00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中附录第八节计价规则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45465" y="906145"/>
            <a:ext cx="112312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工作内容：施工准备</a:t>
            </a:r>
            <a:r>
              <a:rPr lang="en-US" altLang="zh-CN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，机械吊装、运输等工作</a:t>
            </a:r>
            <a:r>
              <a:rPr lang="en-US" altLang="zh-CN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r>
              <a:rPr lang="en-US" altLang="zh-CN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                                </a:t>
            </a:r>
            <a:r>
              <a:rPr lang="en-US" altLang="zh-CN">
                <a:latin typeface="Franklin Gothic Medium" panose="020B0603020102020204" charset="0"/>
                <a:ea typeface="微软雅黑" panose="020B0503020204020204" pitchFamily="34" charset="-122"/>
              </a:rPr>
              <a:t>                                                                                                                                                                            </a:t>
            </a:r>
            <a:endParaRPr lang="en-US" altLang="en-US"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591040" y="918845"/>
            <a:ext cx="19043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             </a:t>
            </a:r>
            <a:r>
              <a:rPr lang="zh-CN" altLang="en-US" sz="1600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计量单位：台次</a:t>
            </a:r>
            <a:r>
              <a:rPr lang="en-US" altLang="zh-CN">
                <a:latin typeface="Franklin Gothic Medium" panose="020B0603020102020204" charset="0"/>
                <a:ea typeface="微软雅黑" panose="020B0503020204020204" pitchFamily="34" charset="-122"/>
              </a:rPr>
              <a:t>                                                                                                                                                                            </a:t>
            </a:r>
            <a:endParaRPr lang="en-US" altLang="en-US"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: 形状 14"/>
          <p:cNvSpPr/>
          <p:nvPr>
            <p:custDataLst>
              <p:tags r:id="rId2"/>
            </p:custDataLst>
          </p:nvPr>
        </p:nvSpPr>
        <p:spPr>
          <a:xfrm>
            <a:off x="650074" y="6080227"/>
            <a:ext cx="352425" cy="352425"/>
          </a:xfrm>
          <a:custGeom>
            <a:avLst/>
            <a:gdLst>
              <a:gd name="connsiteX0" fmla="*/ 38113 w 352425"/>
              <a:gd name="connsiteY0" fmla="*/ 0 h 352425"/>
              <a:gd name="connsiteX1" fmla="*/ 62232 w 352425"/>
              <a:gd name="connsiteY1" fmla="*/ 0 h 352425"/>
              <a:gd name="connsiteX2" fmla="*/ 100328 w 352425"/>
              <a:gd name="connsiteY2" fmla="*/ 38098 h 352425"/>
              <a:gd name="connsiteX3" fmla="*/ 100328 w 352425"/>
              <a:gd name="connsiteY3" fmla="*/ 209562 h 352425"/>
              <a:gd name="connsiteX4" fmla="*/ 138416 w 352425"/>
              <a:gd name="connsiteY4" fmla="*/ 247653 h 352425"/>
              <a:gd name="connsiteX5" fmla="*/ 314342 w 352425"/>
              <a:gd name="connsiteY5" fmla="*/ 247653 h 352425"/>
              <a:gd name="connsiteX6" fmla="*/ 352425 w 352425"/>
              <a:gd name="connsiteY6" fmla="*/ 285734 h 352425"/>
              <a:gd name="connsiteX7" fmla="*/ 352425 w 352425"/>
              <a:gd name="connsiteY7" fmla="*/ 314327 h 352425"/>
              <a:gd name="connsiteX8" fmla="*/ 314323 w 352425"/>
              <a:gd name="connsiteY8" fmla="*/ 352425 h 352425"/>
              <a:gd name="connsiteX9" fmla="*/ 38109 w 352425"/>
              <a:gd name="connsiteY9" fmla="*/ 352425 h 352425"/>
              <a:gd name="connsiteX10" fmla="*/ 0 w 352425"/>
              <a:gd name="connsiteY10" fmla="*/ 314316 h 352425"/>
              <a:gd name="connsiteX11" fmla="*/ 0 w 352425"/>
              <a:gd name="connsiteY11" fmla="*/ 38113 h 352425"/>
              <a:gd name="connsiteX12" fmla="*/ 38113 w 352425"/>
              <a:gd name="connsiteY12" fmla="*/ 0 h 352425"/>
              <a:gd name="connsiteX0-1" fmla="*/ 38113 w 352425"/>
              <a:gd name="connsiteY0-2" fmla="*/ 0 h 352425"/>
              <a:gd name="connsiteX1-3" fmla="*/ 62232 w 352425"/>
              <a:gd name="connsiteY1-4" fmla="*/ 0 h 352425"/>
              <a:gd name="connsiteX2-5" fmla="*/ 100328 w 352425"/>
              <a:gd name="connsiteY2-6" fmla="*/ 38098 h 352425"/>
              <a:gd name="connsiteX3-7" fmla="*/ 100328 w 352425"/>
              <a:gd name="connsiteY3-8" fmla="*/ 209562 h 352425"/>
              <a:gd name="connsiteX4-9" fmla="*/ 138416 w 352425"/>
              <a:gd name="connsiteY4-10" fmla="*/ 247653 h 352425"/>
              <a:gd name="connsiteX5-11" fmla="*/ 314342 w 352425"/>
              <a:gd name="connsiteY5-12" fmla="*/ 247653 h 352425"/>
              <a:gd name="connsiteX6-13" fmla="*/ 352425 w 352425"/>
              <a:gd name="connsiteY6-14" fmla="*/ 285734 h 352425"/>
              <a:gd name="connsiteX7-15" fmla="*/ 352425 w 352425"/>
              <a:gd name="connsiteY7-16" fmla="*/ 314327 h 352425"/>
              <a:gd name="connsiteX8-17" fmla="*/ 314323 w 352425"/>
              <a:gd name="connsiteY8-18" fmla="*/ 352425 h 352425"/>
              <a:gd name="connsiteX9-19" fmla="*/ 38109 w 352425"/>
              <a:gd name="connsiteY9-20" fmla="*/ 352425 h 352425"/>
              <a:gd name="connsiteX10-21" fmla="*/ 0 w 352425"/>
              <a:gd name="connsiteY10-22" fmla="*/ 314316 h 352425"/>
              <a:gd name="connsiteX11-23" fmla="*/ 0 w 352425"/>
              <a:gd name="connsiteY11-24" fmla="*/ 38113 h 352425"/>
              <a:gd name="connsiteX12-25" fmla="*/ 38113 w 352425"/>
              <a:gd name="connsiteY12-26" fmla="*/ 0 h 352425"/>
              <a:gd name="connsiteX0-27" fmla="*/ 38113 w 352425"/>
              <a:gd name="connsiteY0-28" fmla="*/ 0 h 352425"/>
              <a:gd name="connsiteX1-29" fmla="*/ 62232 w 352425"/>
              <a:gd name="connsiteY1-30" fmla="*/ 0 h 352425"/>
              <a:gd name="connsiteX2-31" fmla="*/ 100328 w 352425"/>
              <a:gd name="connsiteY2-32" fmla="*/ 38098 h 352425"/>
              <a:gd name="connsiteX3-33" fmla="*/ 100328 w 352425"/>
              <a:gd name="connsiteY3-34" fmla="*/ 209562 h 352425"/>
              <a:gd name="connsiteX4-35" fmla="*/ 138416 w 352425"/>
              <a:gd name="connsiteY4-36" fmla="*/ 247653 h 352425"/>
              <a:gd name="connsiteX5-37" fmla="*/ 314342 w 352425"/>
              <a:gd name="connsiteY5-38" fmla="*/ 247653 h 352425"/>
              <a:gd name="connsiteX6-39" fmla="*/ 352425 w 352425"/>
              <a:gd name="connsiteY6-40" fmla="*/ 285734 h 352425"/>
              <a:gd name="connsiteX7-41" fmla="*/ 352425 w 352425"/>
              <a:gd name="connsiteY7-42" fmla="*/ 314327 h 352425"/>
              <a:gd name="connsiteX8-43" fmla="*/ 314323 w 352425"/>
              <a:gd name="connsiteY8-44" fmla="*/ 352425 h 352425"/>
              <a:gd name="connsiteX9-45" fmla="*/ 38109 w 352425"/>
              <a:gd name="connsiteY9-46" fmla="*/ 352425 h 352425"/>
              <a:gd name="connsiteX10-47" fmla="*/ 0 w 352425"/>
              <a:gd name="connsiteY10-48" fmla="*/ 314316 h 352425"/>
              <a:gd name="connsiteX11-49" fmla="*/ 0 w 352425"/>
              <a:gd name="connsiteY11-50" fmla="*/ 38113 h 352425"/>
              <a:gd name="connsiteX12-51" fmla="*/ 38113 w 352425"/>
              <a:gd name="connsiteY12-52" fmla="*/ 0 h 352425"/>
              <a:gd name="connsiteX0-53" fmla="*/ 38113 w 352425"/>
              <a:gd name="connsiteY0-54" fmla="*/ 0 h 352425"/>
              <a:gd name="connsiteX1-55" fmla="*/ 62232 w 352425"/>
              <a:gd name="connsiteY1-56" fmla="*/ 0 h 352425"/>
              <a:gd name="connsiteX2-57" fmla="*/ 100328 w 352425"/>
              <a:gd name="connsiteY2-58" fmla="*/ 38098 h 352425"/>
              <a:gd name="connsiteX3-59" fmla="*/ 100328 w 352425"/>
              <a:gd name="connsiteY3-60" fmla="*/ 209562 h 352425"/>
              <a:gd name="connsiteX4-61" fmla="*/ 138416 w 352425"/>
              <a:gd name="connsiteY4-62" fmla="*/ 247653 h 352425"/>
              <a:gd name="connsiteX5-63" fmla="*/ 314342 w 352425"/>
              <a:gd name="connsiteY5-64" fmla="*/ 247653 h 352425"/>
              <a:gd name="connsiteX6-65" fmla="*/ 352425 w 352425"/>
              <a:gd name="connsiteY6-66" fmla="*/ 285734 h 352425"/>
              <a:gd name="connsiteX7-67" fmla="*/ 352425 w 352425"/>
              <a:gd name="connsiteY7-68" fmla="*/ 314327 h 352425"/>
              <a:gd name="connsiteX8-69" fmla="*/ 314323 w 352425"/>
              <a:gd name="connsiteY8-70" fmla="*/ 352425 h 352425"/>
              <a:gd name="connsiteX9-71" fmla="*/ 38109 w 352425"/>
              <a:gd name="connsiteY9-72" fmla="*/ 352425 h 352425"/>
              <a:gd name="connsiteX10-73" fmla="*/ 0 w 352425"/>
              <a:gd name="connsiteY10-74" fmla="*/ 314316 h 352425"/>
              <a:gd name="connsiteX11-75" fmla="*/ 0 w 352425"/>
              <a:gd name="connsiteY11-76" fmla="*/ 38113 h 352425"/>
              <a:gd name="connsiteX12-77" fmla="*/ 38113 w 352425"/>
              <a:gd name="connsiteY12-78" fmla="*/ 0 h 352425"/>
              <a:gd name="connsiteX0-79" fmla="*/ 38113 w 352425"/>
              <a:gd name="connsiteY0-80" fmla="*/ 0 h 352425"/>
              <a:gd name="connsiteX1-81" fmla="*/ 62232 w 352425"/>
              <a:gd name="connsiteY1-82" fmla="*/ 0 h 352425"/>
              <a:gd name="connsiteX2-83" fmla="*/ 100328 w 352425"/>
              <a:gd name="connsiteY2-84" fmla="*/ 38098 h 352425"/>
              <a:gd name="connsiteX3-85" fmla="*/ 100328 w 352425"/>
              <a:gd name="connsiteY3-86" fmla="*/ 209562 h 352425"/>
              <a:gd name="connsiteX4-87" fmla="*/ 138416 w 352425"/>
              <a:gd name="connsiteY4-88" fmla="*/ 247653 h 352425"/>
              <a:gd name="connsiteX5-89" fmla="*/ 314342 w 352425"/>
              <a:gd name="connsiteY5-90" fmla="*/ 247653 h 352425"/>
              <a:gd name="connsiteX6-91" fmla="*/ 352425 w 352425"/>
              <a:gd name="connsiteY6-92" fmla="*/ 285734 h 352425"/>
              <a:gd name="connsiteX7-93" fmla="*/ 352425 w 352425"/>
              <a:gd name="connsiteY7-94" fmla="*/ 314327 h 352425"/>
              <a:gd name="connsiteX8-95" fmla="*/ 314323 w 352425"/>
              <a:gd name="connsiteY8-96" fmla="*/ 352425 h 352425"/>
              <a:gd name="connsiteX9-97" fmla="*/ 38109 w 352425"/>
              <a:gd name="connsiteY9-98" fmla="*/ 352425 h 352425"/>
              <a:gd name="connsiteX10-99" fmla="*/ 0 w 352425"/>
              <a:gd name="connsiteY10-100" fmla="*/ 314316 h 352425"/>
              <a:gd name="connsiteX11-101" fmla="*/ 0 w 352425"/>
              <a:gd name="connsiteY11-102" fmla="*/ 38113 h 352425"/>
              <a:gd name="connsiteX12-103" fmla="*/ 38113 w 352425"/>
              <a:gd name="connsiteY12-104" fmla="*/ 0 h 352425"/>
              <a:gd name="connsiteX0-105" fmla="*/ 38113 w 352425"/>
              <a:gd name="connsiteY0-106" fmla="*/ 0 h 352425"/>
              <a:gd name="connsiteX1-107" fmla="*/ 62232 w 352425"/>
              <a:gd name="connsiteY1-108" fmla="*/ 0 h 352425"/>
              <a:gd name="connsiteX2-109" fmla="*/ 100328 w 352425"/>
              <a:gd name="connsiteY2-110" fmla="*/ 38098 h 352425"/>
              <a:gd name="connsiteX3-111" fmla="*/ 100328 w 352425"/>
              <a:gd name="connsiteY3-112" fmla="*/ 209562 h 352425"/>
              <a:gd name="connsiteX4-113" fmla="*/ 138416 w 352425"/>
              <a:gd name="connsiteY4-114" fmla="*/ 247653 h 352425"/>
              <a:gd name="connsiteX5-115" fmla="*/ 314342 w 352425"/>
              <a:gd name="connsiteY5-116" fmla="*/ 247653 h 352425"/>
              <a:gd name="connsiteX6-117" fmla="*/ 352425 w 352425"/>
              <a:gd name="connsiteY6-118" fmla="*/ 285734 h 352425"/>
              <a:gd name="connsiteX7-119" fmla="*/ 352425 w 352425"/>
              <a:gd name="connsiteY7-120" fmla="*/ 314327 h 352425"/>
              <a:gd name="connsiteX8-121" fmla="*/ 314323 w 352425"/>
              <a:gd name="connsiteY8-122" fmla="*/ 352425 h 352425"/>
              <a:gd name="connsiteX9-123" fmla="*/ 38109 w 352425"/>
              <a:gd name="connsiteY9-124" fmla="*/ 352425 h 352425"/>
              <a:gd name="connsiteX10-125" fmla="*/ 0 w 352425"/>
              <a:gd name="connsiteY10-126" fmla="*/ 314316 h 352425"/>
              <a:gd name="connsiteX11-127" fmla="*/ 0 w 352425"/>
              <a:gd name="connsiteY11-128" fmla="*/ 38113 h 352425"/>
              <a:gd name="connsiteX12-129" fmla="*/ 38113 w 352425"/>
              <a:gd name="connsiteY12-130" fmla="*/ 0 h 352425"/>
              <a:gd name="connsiteX0-131" fmla="*/ 38113 w 352425"/>
              <a:gd name="connsiteY0-132" fmla="*/ 0 h 352425"/>
              <a:gd name="connsiteX1-133" fmla="*/ 62232 w 352425"/>
              <a:gd name="connsiteY1-134" fmla="*/ 0 h 352425"/>
              <a:gd name="connsiteX2-135" fmla="*/ 100328 w 352425"/>
              <a:gd name="connsiteY2-136" fmla="*/ 38098 h 352425"/>
              <a:gd name="connsiteX3-137" fmla="*/ 100328 w 352425"/>
              <a:gd name="connsiteY3-138" fmla="*/ 209562 h 352425"/>
              <a:gd name="connsiteX4-139" fmla="*/ 138416 w 352425"/>
              <a:gd name="connsiteY4-140" fmla="*/ 247653 h 352425"/>
              <a:gd name="connsiteX5-141" fmla="*/ 314342 w 352425"/>
              <a:gd name="connsiteY5-142" fmla="*/ 247653 h 352425"/>
              <a:gd name="connsiteX6-143" fmla="*/ 352425 w 352425"/>
              <a:gd name="connsiteY6-144" fmla="*/ 285734 h 352425"/>
              <a:gd name="connsiteX7-145" fmla="*/ 352425 w 352425"/>
              <a:gd name="connsiteY7-146" fmla="*/ 314327 h 352425"/>
              <a:gd name="connsiteX8-147" fmla="*/ 314323 w 352425"/>
              <a:gd name="connsiteY8-148" fmla="*/ 352425 h 352425"/>
              <a:gd name="connsiteX9-149" fmla="*/ 38109 w 352425"/>
              <a:gd name="connsiteY9-150" fmla="*/ 352425 h 352425"/>
              <a:gd name="connsiteX10-151" fmla="*/ 0 w 352425"/>
              <a:gd name="connsiteY10-152" fmla="*/ 314316 h 352425"/>
              <a:gd name="connsiteX11-153" fmla="*/ 0 w 352425"/>
              <a:gd name="connsiteY11-154" fmla="*/ 38113 h 352425"/>
              <a:gd name="connsiteX12-155" fmla="*/ 38113 w 352425"/>
              <a:gd name="connsiteY12-156" fmla="*/ 0 h 352425"/>
              <a:gd name="connsiteX0-157" fmla="*/ 38113 w 352425"/>
              <a:gd name="connsiteY0-158" fmla="*/ 0 h 352425"/>
              <a:gd name="connsiteX1-159" fmla="*/ 62232 w 352425"/>
              <a:gd name="connsiteY1-160" fmla="*/ 0 h 352425"/>
              <a:gd name="connsiteX2-161" fmla="*/ 100328 w 352425"/>
              <a:gd name="connsiteY2-162" fmla="*/ 38098 h 352425"/>
              <a:gd name="connsiteX3-163" fmla="*/ 100328 w 352425"/>
              <a:gd name="connsiteY3-164" fmla="*/ 209562 h 352425"/>
              <a:gd name="connsiteX4-165" fmla="*/ 138416 w 352425"/>
              <a:gd name="connsiteY4-166" fmla="*/ 247653 h 352425"/>
              <a:gd name="connsiteX5-167" fmla="*/ 314342 w 352425"/>
              <a:gd name="connsiteY5-168" fmla="*/ 247653 h 352425"/>
              <a:gd name="connsiteX6-169" fmla="*/ 352425 w 352425"/>
              <a:gd name="connsiteY6-170" fmla="*/ 285734 h 352425"/>
              <a:gd name="connsiteX7-171" fmla="*/ 352425 w 352425"/>
              <a:gd name="connsiteY7-172" fmla="*/ 314327 h 352425"/>
              <a:gd name="connsiteX8-173" fmla="*/ 314323 w 352425"/>
              <a:gd name="connsiteY8-174" fmla="*/ 352425 h 352425"/>
              <a:gd name="connsiteX9-175" fmla="*/ 38109 w 352425"/>
              <a:gd name="connsiteY9-176" fmla="*/ 352425 h 352425"/>
              <a:gd name="connsiteX10-177" fmla="*/ 0 w 352425"/>
              <a:gd name="connsiteY10-178" fmla="*/ 314316 h 352425"/>
              <a:gd name="connsiteX11-179" fmla="*/ 0 w 352425"/>
              <a:gd name="connsiteY11-180" fmla="*/ 38113 h 352425"/>
              <a:gd name="connsiteX12-181" fmla="*/ 38113 w 352425"/>
              <a:gd name="connsiteY12-182" fmla="*/ 0 h 352425"/>
              <a:gd name="connsiteX0-183" fmla="*/ 38113 w 352425"/>
              <a:gd name="connsiteY0-184" fmla="*/ 0 h 352425"/>
              <a:gd name="connsiteX1-185" fmla="*/ 62232 w 352425"/>
              <a:gd name="connsiteY1-186" fmla="*/ 0 h 352425"/>
              <a:gd name="connsiteX2-187" fmla="*/ 100328 w 352425"/>
              <a:gd name="connsiteY2-188" fmla="*/ 38098 h 352425"/>
              <a:gd name="connsiteX3-189" fmla="*/ 100328 w 352425"/>
              <a:gd name="connsiteY3-190" fmla="*/ 209562 h 352425"/>
              <a:gd name="connsiteX4-191" fmla="*/ 138416 w 352425"/>
              <a:gd name="connsiteY4-192" fmla="*/ 247653 h 352425"/>
              <a:gd name="connsiteX5-193" fmla="*/ 314342 w 352425"/>
              <a:gd name="connsiteY5-194" fmla="*/ 247653 h 352425"/>
              <a:gd name="connsiteX6-195" fmla="*/ 352425 w 352425"/>
              <a:gd name="connsiteY6-196" fmla="*/ 285734 h 352425"/>
              <a:gd name="connsiteX7-197" fmla="*/ 352425 w 352425"/>
              <a:gd name="connsiteY7-198" fmla="*/ 314327 h 352425"/>
              <a:gd name="connsiteX8-199" fmla="*/ 314323 w 352425"/>
              <a:gd name="connsiteY8-200" fmla="*/ 352425 h 352425"/>
              <a:gd name="connsiteX9-201" fmla="*/ 38109 w 352425"/>
              <a:gd name="connsiteY9-202" fmla="*/ 352425 h 352425"/>
              <a:gd name="connsiteX10-203" fmla="*/ 0 w 352425"/>
              <a:gd name="connsiteY10-204" fmla="*/ 314316 h 352425"/>
              <a:gd name="connsiteX11-205" fmla="*/ 0 w 352425"/>
              <a:gd name="connsiteY11-206" fmla="*/ 38113 h 352425"/>
              <a:gd name="connsiteX12-207" fmla="*/ 38113 w 352425"/>
              <a:gd name="connsiteY12-208" fmla="*/ 0 h 352425"/>
              <a:gd name="connsiteX0-209" fmla="*/ 38113 w 352425"/>
              <a:gd name="connsiteY0-210" fmla="*/ 0 h 352425"/>
              <a:gd name="connsiteX1-211" fmla="*/ 62232 w 352425"/>
              <a:gd name="connsiteY1-212" fmla="*/ 0 h 352425"/>
              <a:gd name="connsiteX2-213" fmla="*/ 100328 w 352425"/>
              <a:gd name="connsiteY2-214" fmla="*/ 38098 h 352425"/>
              <a:gd name="connsiteX3-215" fmla="*/ 100328 w 352425"/>
              <a:gd name="connsiteY3-216" fmla="*/ 209562 h 352425"/>
              <a:gd name="connsiteX4-217" fmla="*/ 138416 w 352425"/>
              <a:gd name="connsiteY4-218" fmla="*/ 247653 h 352425"/>
              <a:gd name="connsiteX5-219" fmla="*/ 314342 w 352425"/>
              <a:gd name="connsiteY5-220" fmla="*/ 247653 h 352425"/>
              <a:gd name="connsiteX6-221" fmla="*/ 352425 w 352425"/>
              <a:gd name="connsiteY6-222" fmla="*/ 285734 h 352425"/>
              <a:gd name="connsiteX7-223" fmla="*/ 352425 w 352425"/>
              <a:gd name="connsiteY7-224" fmla="*/ 314327 h 352425"/>
              <a:gd name="connsiteX8-225" fmla="*/ 314323 w 352425"/>
              <a:gd name="connsiteY8-226" fmla="*/ 352425 h 352425"/>
              <a:gd name="connsiteX9-227" fmla="*/ 38109 w 352425"/>
              <a:gd name="connsiteY9-228" fmla="*/ 352425 h 352425"/>
              <a:gd name="connsiteX10-229" fmla="*/ 0 w 352425"/>
              <a:gd name="connsiteY10-230" fmla="*/ 314316 h 352425"/>
              <a:gd name="connsiteX11-231" fmla="*/ 0 w 352425"/>
              <a:gd name="connsiteY11-232" fmla="*/ 38113 h 352425"/>
              <a:gd name="connsiteX12-233" fmla="*/ 38113 w 352425"/>
              <a:gd name="connsiteY12-234" fmla="*/ 0 h 352425"/>
              <a:gd name="connsiteX0-235" fmla="*/ 38113 w 352425"/>
              <a:gd name="connsiteY0-236" fmla="*/ 0 h 352425"/>
              <a:gd name="connsiteX1-237" fmla="*/ 62232 w 352425"/>
              <a:gd name="connsiteY1-238" fmla="*/ 0 h 352425"/>
              <a:gd name="connsiteX2-239" fmla="*/ 100328 w 352425"/>
              <a:gd name="connsiteY2-240" fmla="*/ 38098 h 352425"/>
              <a:gd name="connsiteX3-241" fmla="*/ 100328 w 352425"/>
              <a:gd name="connsiteY3-242" fmla="*/ 209562 h 352425"/>
              <a:gd name="connsiteX4-243" fmla="*/ 138416 w 352425"/>
              <a:gd name="connsiteY4-244" fmla="*/ 247653 h 352425"/>
              <a:gd name="connsiteX5-245" fmla="*/ 314342 w 352425"/>
              <a:gd name="connsiteY5-246" fmla="*/ 247653 h 352425"/>
              <a:gd name="connsiteX6-247" fmla="*/ 352425 w 352425"/>
              <a:gd name="connsiteY6-248" fmla="*/ 285734 h 352425"/>
              <a:gd name="connsiteX7-249" fmla="*/ 352425 w 352425"/>
              <a:gd name="connsiteY7-250" fmla="*/ 314327 h 352425"/>
              <a:gd name="connsiteX8-251" fmla="*/ 314323 w 352425"/>
              <a:gd name="connsiteY8-252" fmla="*/ 352425 h 352425"/>
              <a:gd name="connsiteX9-253" fmla="*/ 38109 w 352425"/>
              <a:gd name="connsiteY9-254" fmla="*/ 352425 h 352425"/>
              <a:gd name="connsiteX10-255" fmla="*/ 0 w 352425"/>
              <a:gd name="connsiteY10-256" fmla="*/ 314316 h 352425"/>
              <a:gd name="connsiteX11-257" fmla="*/ 0 w 352425"/>
              <a:gd name="connsiteY11-258" fmla="*/ 38113 h 352425"/>
              <a:gd name="connsiteX12-259" fmla="*/ 38113 w 352425"/>
              <a:gd name="connsiteY12-260" fmla="*/ 0 h 352425"/>
              <a:gd name="connsiteX0-261" fmla="*/ 38113 w 352425"/>
              <a:gd name="connsiteY0-262" fmla="*/ 0 h 352425"/>
              <a:gd name="connsiteX1-263" fmla="*/ 62232 w 352425"/>
              <a:gd name="connsiteY1-264" fmla="*/ 0 h 352425"/>
              <a:gd name="connsiteX2-265" fmla="*/ 100328 w 352425"/>
              <a:gd name="connsiteY2-266" fmla="*/ 38098 h 352425"/>
              <a:gd name="connsiteX3-267" fmla="*/ 100328 w 352425"/>
              <a:gd name="connsiteY3-268" fmla="*/ 209562 h 352425"/>
              <a:gd name="connsiteX4-269" fmla="*/ 138416 w 352425"/>
              <a:gd name="connsiteY4-270" fmla="*/ 247653 h 352425"/>
              <a:gd name="connsiteX5-271" fmla="*/ 314342 w 352425"/>
              <a:gd name="connsiteY5-272" fmla="*/ 247653 h 352425"/>
              <a:gd name="connsiteX6-273" fmla="*/ 352425 w 352425"/>
              <a:gd name="connsiteY6-274" fmla="*/ 285734 h 352425"/>
              <a:gd name="connsiteX7-275" fmla="*/ 352425 w 352425"/>
              <a:gd name="connsiteY7-276" fmla="*/ 314327 h 352425"/>
              <a:gd name="connsiteX8-277" fmla="*/ 314323 w 352425"/>
              <a:gd name="connsiteY8-278" fmla="*/ 352425 h 352425"/>
              <a:gd name="connsiteX9-279" fmla="*/ 38109 w 352425"/>
              <a:gd name="connsiteY9-280" fmla="*/ 352425 h 352425"/>
              <a:gd name="connsiteX10-281" fmla="*/ 0 w 352425"/>
              <a:gd name="connsiteY10-282" fmla="*/ 314316 h 352425"/>
              <a:gd name="connsiteX11-283" fmla="*/ 0 w 352425"/>
              <a:gd name="connsiteY11-284" fmla="*/ 38113 h 352425"/>
              <a:gd name="connsiteX12-285" fmla="*/ 38113 w 352425"/>
              <a:gd name="connsiteY12-286" fmla="*/ 0 h 352425"/>
              <a:gd name="connsiteX0-287" fmla="*/ 38113 w 352425"/>
              <a:gd name="connsiteY0-288" fmla="*/ 0 h 352425"/>
              <a:gd name="connsiteX1-289" fmla="*/ 62232 w 352425"/>
              <a:gd name="connsiteY1-290" fmla="*/ 0 h 352425"/>
              <a:gd name="connsiteX2-291" fmla="*/ 100328 w 352425"/>
              <a:gd name="connsiteY2-292" fmla="*/ 38098 h 352425"/>
              <a:gd name="connsiteX3-293" fmla="*/ 100328 w 352425"/>
              <a:gd name="connsiteY3-294" fmla="*/ 209562 h 352425"/>
              <a:gd name="connsiteX4-295" fmla="*/ 138416 w 352425"/>
              <a:gd name="connsiteY4-296" fmla="*/ 247653 h 352425"/>
              <a:gd name="connsiteX5-297" fmla="*/ 314342 w 352425"/>
              <a:gd name="connsiteY5-298" fmla="*/ 247653 h 352425"/>
              <a:gd name="connsiteX6-299" fmla="*/ 352425 w 352425"/>
              <a:gd name="connsiteY6-300" fmla="*/ 285734 h 352425"/>
              <a:gd name="connsiteX7-301" fmla="*/ 352425 w 352425"/>
              <a:gd name="connsiteY7-302" fmla="*/ 314327 h 352425"/>
              <a:gd name="connsiteX8-303" fmla="*/ 314323 w 352425"/>
              <a:gd name="connsiteY8-304" fmla="*/ 352425 h 352425"/>
              <a:gd name="connsiteX9-305" fmla="*/ 38109 w 352425"/>
              <a:gd name="connsiteY9-306" fmla="*/ 352425 h 352425"/>
              <a:gd name="connsiteX10-307" fmla="*/ 0 w 352425"/>
              <a:gd name="connsiteY10-308" fmla="*/ 314316 h 352425"/>
              <a:gd name="connsiteX11-309" fmla="*/ 0 w 352425"/>
              <a:gd name="connsiteY11-310" fmla="*/ 38113 h 352425"/>
              <a:gd name="connsiteX12-311" fmla="*/ 38113 w 352425"/>
              <a:gd name="connsiteY12-312" fmla="*/ 0 h 352425"/>
              <a:gd name="connsiteX0-313" fmla="*/ 38113 w 352425"/>
              <a:gd name="connsiteY0-314" fmla="*/ 0 h 352425"/>
              <a:gd name="connsiteX1-315" fmla="*/ 62232 w 352425"/>
              <a:gd name="connsiteY1-316" fmla="*/ 0 h 352425"/>
              <a:gd name="connsiteX2-317" fmla="*/ 100328 w 352425"/>
              <a:gd name="connsiteY2-318" fmla="*/ 38098 h 352425"/>
              <a:gd name="connsiteX3-319" fmla="*/ 100328 w 352425"/>
              <a:gd name="connsiteY3-320" fmla="*/ 209562 h 352425"/>
              <a:gd name="connsiteX4-321" fmla="*/ 138416 w 352425"/>
              <a:gd name="connsiteY4-322" fmla="*/ 247653 h 352425"/>
              <a:gd name="connsiteX5-323" fmla="*/ 314342 w 352425"/>
              <a:gd name="connsiteY5-324" fmla="*/ 247653 h 352425"/>
              <a:gd name="connsiteX6-325" fmla="*/ 352425 w 352425"/>
              <a:gd name="connsiteY6-326" fmla="*/ 285734 h 352425"/>
              <a:gd name="connsiteX7-327" fmla="*/ 352425 w 352425"/>
              <a:gd name="connsiteY7-328" fmla="*/ 314327 h 352425"/>
              <a:gd name="connsiteX8-329" fmla="*/ 314323 w 352425"/>
              <a:gd name="connsiteY8-330" fmla="*/ 352425 h 352425"/>
              <a:gd name="connsiteX9-331" fmla="*/ 38109 w 352425"/>
              <a:gd name="connsiteY9-332" fmla="*/ 352425 h 352425"/>
              <a:gd name="connsiteX10-333" fmla="*/ 0 w 352425"/>
              <a:gd name="connsiteY10-334" fmla="*/ 314316 h 352425"/>
              <a:gd name="connsiteX11-335" fmla="*/ 0 w 352425"/>
              <a:gd name="connsiteY11-336" fmla="*/ 38113 h 352425"/>
              <a:gd name="connsiteX12-337" fmla="*/ 38113 w 352425"/>
              <a:gd name="connsiteY12-338" fmla="*/ 0 h 352425"/>
              <a:gd name="connsiteX0-339" fmla="*/ 38113 w 352425"/>
              <a:gd name="connsiteY0-340" fmla="*/ 0 h 352425"/>
              <a:gd name="connsiteX1-341" fmla="*/ 62232 w 352425"/>
              <a:gd name="connsiteY1-342" fmla="*/ 0 h 352425"/>
              <a:gd name="connsiteX2-343" fmla="*/ 100328 w 352425"/>
              <a:gd name="connsiteY2-344" fmla="*/ 38098 h 352425"/>
              <a:gd name="connsiteX3-345" fmla="*/ 100328 w 352425"/>
              <a:gd name="connsiteY3-346" fmla="*/ 209562 h 352425"/>
              <a:gd name="connsiteX4-347" fmla="*/ 138416 w 352425"/>
              <a:gd name="connsiteY4-348" fmla="*/ 247653 h 352425"/>
              <a:gd name="connsiteX5-349" fmla="*/ 314342 w 352425"/>
              <a:gd name="connsiteY5-350" fmla="*/ 247653 h 352425"/>
              <a:gd name="connsiteX6-351" fmla="*/ 352425 w 352425"/>
              <a:gd name="connsiteY6-352" fmla="*/ 285734 h 352425"/>
              <a:gd name="connsiteX7-353" fmla="*/ 352425 w 352425"/>
              <a:gd name="connsiteY7-354" fmla="*/ 314327 h 352425"/>
              <a:gd name="connsiteX8-355" fmla="*/ 314323 w 352425"/>
              <a:gd name="connsiteY8-356" fmla="*/ 352425 h 352425"/>
              <a:gd name="connsiteX9-357" fmla="*/ 38109 w 352425"/>
              <a:gd name="connsiteY9-358" fmla="*/ 352425 h 352425"/>
              <a:gd name="connsiteX10-359" fmla="*/ 0 w 352425"/>
              <a:gd name="connsiteY10-360" fmla="*/ 314316 h 352425"/>
              <a:gd name="connsiteX11-361" fmla="*/ 0 w 352425"/>
              <a:gd name="connsiteY11-362" fmla="*/ 38113 h 352425"/>
              <a:gd name="connsiteX12-363" fmla="*/ 38113 w 352425"/>
              <a:gd name="connsiteY12-364" fmla="*/ 0 h 352425"/>
              <a:gd name="connsiteX0-365" fmla="*/ 38113 w 352425"/>
              <a:gd name="connsiteY0-366" fmla="*/ 0 h 352425"/>
              <a:gd name="connsiteX1-367" fmla="*/ 62232 w 352425"/>
              <a:gd name="connsiteY1-368" fmla="*/ 0 h 352425"/>
              <a:gd name="connsiteX2-369" fmla="*/ 100328 w 352425"/>
              <a:gd name="connsiteY2-370" fmla="*/ 38098 h 352425"/>
              <a:gd name="connsiteX3-371" fmla="*/ 100328 w 352425"/>
              <a:gd name="connsiteY3-372" fmla="*/ 209562 h 352425"/>
              <a:gd name="connsiteX4-373" fmla="*/ 138416 w 352425"/>
              <a:gd name="connsiteY4-374" fmla="*/ 247653 h 352425"/>
              <a:gd name="connsiteX5-375" fmla="*/ 314342 w 352425"/>
              <a:gd name="connsiteY5-376" fmla="*/ 247653 h 352425"/>
              <a:gd name="connsiteX6-377" fmla="*/ 352425 w 352425"/>
              <a:gd name="connsiteY6-378" fmla="*/ 285734 h 352425"/>
              <a:gd name="connsiteX7-379" fmla="*/ 352425 w 352425"/>
              <a:gd name="connsiteY7-380" fmla="*/ 314327 h 352425"/>
              <a:gd name="connsiteX8-381" fmla="*/ 314323 w 352425"/>
              <a:gd name="connsiteY8-382" fmla="*/ 352425 h 352425"/>
              <a:gd name="connsiteX9-383" fmla="*/ 38109 w 352425"/>
              <a:gd name="connsiteY9-384" fmla="*/ 352425 h 352425"/>
              <a:gd name="connsiteX10-385" fmla="*/ 0 w 352425"/>
              <a:gd name="connsiteY10-386" fmla="*/ 314316 h 352425"/>
              <a:gd name="connsiteX11-387" fmla="*/ 0 w 352425"/>
              <a:gd name="connsiteY11-388" fmla="*/ 38113 h 352425"/>
              <a:gd name="connsiteX12-389" fmla="*/ 38113 w 352425"/>
              <a:gd name="connsiteY12-390" fmla="*/ 0 h 352425"/>
              <a:gd name="connsiteX0-391" fmla="*/ 38113 w 352425"/>
              <a:gd name="connsiteY0-392" fmla="*/ 0 h 352425"/>
              <a:gd name="connsiteX1-393" fmla="*/ 62232 w 352425"/>
              <a:gd name="connsiteY1-394" fmla="*/ 0 h 352425"/>
              <a:gd name="connsiteX2-395" fmla="*/ 100328 w 352425"/>
              <a:gd name="connsiteY2-396" fmla="*/ 38098 h 352425"/>
              <a:gd name="connsiteX3-397" fmla="*/ 100328 w 352425"/>
              <a:gd name="connsiteY3-398" fmla="*/ 209562 h 352425"/>
              <a:gd name="connsiteX4-399" fmla="*/ 138416 w 352425"/>
              <a:gd name="connsiteY4-400" fmla="*/ 247653 h 352425"/>
              <a:gd name="connsiteX5-401" fmla="*/ 314342 w 352425"/>
              <a:gd name="connsiteY5-402" fmla="*/ 247653 h 352425"/>
              <a:gd name="connsiteX6-403" fmla="*/ 352425 w 352425"/>
              <a:gd name="connsiteY6-404" fmla="*/ 285734 h 352425"/>
              <a:gd name="connsiteX7-405" fmla="*/ 352425 w 352425"/>
              <a:gd name="connsiteY7-406" fmla="*/ 314327 h 352425"/>
              <a:gd name="connsiteX8-407" fmla="*/ 314323 w 352425"/>
              <a:gd name="connsiteY8-408" fmla="*/ 352425 h 352425"/>
              <a:gd name="connsiteX9-409" fmla="*/ 38109 w 352425"/>
              <a:gd name="connsiteY9-410" fmla="*/ 352425 h 352425"/>
              <a:gd name="connsiteX10-411" fmla="*/ 0 w 352425"/>
              <a:gd name="connsiteY10-412" fmla="*/ 314316 h 352425"/>
              <a:gd name="connsiteX11-413" fmla="*/ 0 w 352425"/>
              <a:gd name="connsiteY11-414" fmla="*/ 38113 h 352425"/>
              <a:gd name="connsiteX12-415" fmla="*/ 38113 w 352425"/>
              <a:gd name="connsiteY12-416" fmla="*/ 0 h 352425"/>
              <a:gd name="connsiteX0-417" fmla="*/ 38113 w 352425"/>
              <a:gd name="connsiteY0-418" fmla="*/ 0 h 352425"/>
              <a:gd name="connsiteX1-419" fmla="*/ 62232 w 352425"/>
              <a:gd name="connsiteY1-420" fmla="*/ 0 h 352425"/>
              <a:gd name="connsiteX2-421" fmla="*/ 100328 w 352425"/>
              <a:gd name="connsiteY2-422" fmla="*/ 38098 h 352425"/>
              <a:gd name="connsiteX3-423" fmla="*/ 100328 w 352425"/>
              <a:gd name="connsiteY3-424" fmla="*/ 209562 h 352425"/>
              <a:gd name="connsiteX4-425" fmla="*/ 138416 w 352425"/>
              <a:gd name="connsiteY4-426" fmla="*/ 247653 h 352425"/>
              <a:gd name="connsiteX5-427" fmla="*/ 314342 w 352425"/>
              <a:gd name="connsiteY5-428" fmla="*/ 247653 h 352425"/>
              <a:gd name="connsiteX6-429" fmla="*/ 352425 w 352425"/>
              <a:gd name="connsiteY6-430" fmla="*/ 285734 h 352425"/>
              <a:gd name="connsiteX7-431" fmla="*/ 352425 w 352425"/>
              <a:gd name="connsiteY7-432" fmla="*/ 314327 h 352425"/>
              <a:gd name="connsiteX8-433" fmla="*/ 314323 w 352425"/>
              <a:gd name="connsiteY8-434" fmla="*/ 352425 h 352425"/>
              <a:gd name="connsiteX9-435" fmla="*/ 38109 w 352425"/>
              <a:gd name="connsiteY9-436" fmla="*/ 352425 h 352425"/>
              <a:gd name="connsiteX10-437" fmla="*/ 0 w 352425"/>
              <a:gd name="connsiteY10-438" fmla="*/ 314316 h 352425"/>
              <a:gd name="connsiteX11-439" fmla="*/ 0 w 352425"/>
              <a:gd name="connsiteY11-440" fmla="*/ 38113 h 352425"/>
              <a:gd name="connsiteX12-441" fmla="*/ 38113 w 352425"/>
              <a:gd name="connsiteY12-442" fmla="*/ 0 h 352425"/>
              <a:gd name="connsiteX0-443" fmla="*/ 38113 w 352425"/>
              <a:gd name="connsiteY0-444" fmla="*/ 0 h 352425"/>
              <a:gd name="connsiteX1-445" fmla="*/ 62232 w 352425"/>
              <a:gd name="connsiteY1-446" fmla="*/ 0 h 352425"/>
              <a:gd name="connsiteX2-447" fmla="*/ 100328 w 352425"/>
              <a:gd name="connsiteY2-448" fmla="*/ 38098 h 352425"/>
              <a:gd name="connsiteX3-449" fmla="*/ 100328 w 352425"/>
              <a:gd name="connsiteY3-450" fmla="*/ 209562 h 352425"/>
              <a:gd name="connsiteX4-451" fmla="*/ 138416 w 352425"/>
              <a:gd name="connsiteY4-452" fmla="*/ 247653 h 352425"/>
              <a:gd name="connsiteX5-453" fmla="*/ 314342 w 352425"/>
              <a:gd name="connsiteY5-454" fmla="*/ 247653 h 352425"/>
              <a:gd name="connsiteX6-455" fmla="*/ 352425 w 352425"/>
              <a:gd name="connsiteY6-456" fmla="*/ 285734 h 352425"/>
              <a:gd name="connsiteX7-457" fmla="*/ 352425 w 352425"/>
              <a:gd name="connsiteY7-458" fmla="*/ 314327 h 352425"/>
              <a:gd name="connsiteX8-459" fmla="*/ 314323 w 352425"/>
              <a:gd name="connsiteY8-460" fmla="*/ 352425 h 352425"/>
              <a:gd name="connsiteX9-461" fmla="*/ 38109 w 352425"/>
              <a:gd name="connsiteY9-462" fmla="*/ 352425 h 352425"/>
              <a:gd name="connsiteX10-463" fmla="*/ 0 w 352425"/>
              <a:gd name="connsiteY10-464" fmla="*/ 314316 h 352425"/>
              <a:gd name="connsiteX11-465" fmla="*/ 0 w 352425"/>
              <a:gd name="connsiteY11-466" fmla="*/ 38113 h 352425"/>
              <a:gd name="connsiteX12-467" fmla="*/ 38113 w 352425"/>
              <a:gd name="connsiteY12-468" fmla="*/ 0 h 352425"/>
              <a:gd name="connsiteX0-469" fmla="*/ 38113 w 352425"/>
              <a:gd name="connsiteY0-470" fmla="*/ 0 h 352425"/>
              <a:gd name="connsiteX1-471" fmla="*/ 62232 w 352425"/>
              <a:gd name="connsiteY1-472" fmla="*/ 0 h 352425"/>
              <a:gd name="connsiteX2-473" fmla="*/ 100328 w 352425"/>
              <a:gd name="connsiteY2-474" fmla="*/ 38098 h 352425"/>
              <a:gd name="connsiteX3-475" fmla="*/ 100328 w 352425"/>
              <a:gd name="connsiteY3-476" fmla="*/ 209562 h 352425"/>
              <a:gd name="connsiteX4-477" fmla="*/ 138416 w 352425"/>
              <a:gd name="connsiteY4-478" fmla="*/ 247653 h 352425"/>
              <a:gd name="connsiteX5-479" fmla="*/ 314342 w 352425"/>
              <a:gd name="connsiteY5-480" fmla="*/ 247653 h 352425"/>
              <a:gd name="connsiteX6-481" fmla="*/ 352425 w 352425"/>
              <a:gd name="connsiteY6-482" fmla="*/ 285734 h 352425"/>
              <a:gd name="connsiteX7-483" fmla="*/ 352425 w 352425"/>
              <a:gd name="connsiteY7-484" fmla="*/ 314327 h 352425"/>
              <a:gd name="connsiteX8-485" fmla="*/ 314323 w 352425"/>
              <a:gd name="connsiteY8-486" fmla="*/ 352425 h 352425"/>
              <a:gd name="connsiteX9-487" fmla="*/ 38109 w 352425"/>
              <a:gd name="connsiteY9-488" fmla="*/ 352425 h 352425"/>
              <a:gd name="connsiteX10-489" fmla="*/ 0 w 352425"/>
              <a:gd name="connsiteY10-490" fmla="*/ 314316 h 352425"/>
              <a:gd name="connsiteX11-491" fmla="*/ 0 w 352425"/>
              <a:gd name="connsiteY11-492" fmla="*/ 38113 h 352425"/>
              <a:gd name="connsiteX12-493" fmla="*/ 38113 w 352425"/>
              <a:gd name="connsiteY12-494" fmla="*/ 0 h 352425"/>
              <a:gd name="connsiteX0-495" fmla="*/ 38113 w 352425"/>
              <a:gd name="connsiteY0-496" fmla="*/ 0 h 352425"/>
              <a:gd name="connsiteX1-497" fmla="*/ 62232 w 352425"/>
              <a:gd name="connsiteY1-498" fmla="*/ 0 h 352425"/>
              <a:gd name="connsiteX2-499" fmla="*/ 100328 w 352425"/>
              <a:gd name="connsiteY2-500" fmla="*/ 38098 h 352425"/>
              <a:gd name="connsiteX3-501" fmla="*/ 100328 w 352425"/>
              <a:gd name="connsiteY3-502" fmla="*/ 209562 h 352425"/>
              <a:gd name="connsiteX4-503" fmla="*/ 138416 w 352425"/>
              <a:gd name="connsiteY4-504" fmla="*/ 247653 h 352425"/>
              <a:gd name="connsiteX5-505" fmla="*/ 314342 w 352425"/>
              <a:gd name="connsiteY5-506" fmla="*/ 247653 h 352425"/>
              <a:gd name="connsiteX6-507" fmla="*/ 352425 w 352425"/>
              <a:gd name="connsiteY6-508" fmla="*/ 285734 h 352425"/>
              <a:gd name="connsiteX7-509" fmla="*/ 352425 w 352425"/>
              <a:gd name="connsiteY7-510" fmla="*/ 314327 h 352425"/>
              <a:gd name="connsiteX8-511" fmla="*/ 314323 w 352425"/>
              <a:gd name="connsiteY8-512" fmla="*/ 352425 h 352425"/>
              <a:gd name="connsiteX9-513" fmla="*/ 38109 w 352425"/>
              <a:gd name="connsiteY9-514" fmla="*/ 352425 h 352425"/>
              <a:gd name="connsiteX10-515" fmla="*/ 0 w 352425"/>
              <a:gd name="connsiteY10-516" fmla="*/ 314316 h 352425"/>
              <a:gd name="connsiteX11-517" fmla="*/ 0 w 352425"/>
              <a:gd name="connsiteY11-518" fmla="*/ 38113 h 352425"/>
              <a:gd name="connsiteX12-519" fmla="*/ 38113 w 352425"/>
              <a:gd name="connsiteY12-520" fmla="*/ 0 h 352425"/>
              <a:gd name="connsiteX0-521" fmla="*/ 38113 w 352425"/>
              <a:gd name="connsiteY0-522" fmla="*/ 0 h 352425"/>
              <a:gd name="connsiteX1-523" fmla="*/ 62232 w 352425"/>
              <a:gd name="connsiteY1-524" fmla="*/ 0 h 352425"/>
              <a:gd name="connsiteX2-525" fmla="*/ 100328 w 352425"/>
              <a:gd name="connsiteY2-526" fmla="*/ 38098 h 352425"/>
              <a:gd name="connsiteX3-527" fmla="*/ 100328 w 352425"/>
              <a:gd name="connsiteY3-528" fmla="*/ 209562 h 352425"/>
              <a:gd name="connsiteX4-529" fmla="*/ 138416 w 352425"/>
              <a:gd name="connsiteY4-530" fmla="*/ 247653 h 352425"/>
              <a:gd name="connsiteX5-531" fmla="*/ 314342 w 352425"/>
              <a:gd name="connsiteY5-532" fmla="*/ 247653 h 352425"/>
              <a:gd name="connsiteX6-533" fmla="*/ 352425 w 352425"/>
              <a:gd name="connsiteY6-534" fmla="*/ 285734 h 352425"/>
              <a:gd name="connsiteX7-535" fmla="*/ 352425 w 352425"/>
              <a:gd name="connsiteY7-536" fmla="*/ 314327 h 352425"/>
              <a:gd name="connsiteX8-537" fmla="*/ 314323 w 352425"/>
              <a:gd name="connsiteY8-538" fmla="*/ 352425 h 352425"/>
              <a:gd name="connsiteX9-539" fmla="*/ 38109 w 352425"/>
              <a:gd name="connsiteY9-540" fmla="*/ 352425 h 352425"/>
              <a:gd name="connsiteX10-541" fmla="*/ 0 w 352425"/>
              <a:gd name="connsiteY10-542" fmla="*/ 314316 h 352425"/>
              <a:gd name="connsiteX11-543" fmla="*/ 0 w 352425"/>
              <a:gd name="connsiteY11-544" fmla="*/ 38113 h 352425"/>
              <a:gd name="connsiteX12-545" fmla="*/ 38113 w 352425"/>
              <a:gd name="connsiteY12-546" fmla="*/ 0 h 352425"/>
              <a:gd name="connsiteX0-547" fmla="*/ 38113 w 352425"/>
              <a:gd name="connsiteY0-548" fmla="*/ 0 h 352425"/>
              <a:gd name="connsiteX1-549" fmla="*/ 62232 w 352425"/>
              <a:gd name="connsiteY1-550" fmla="*/ 0 h 352425"/>
              <a:gd name="connsiteX2-551" fmla="*/ 100328 w 352425"/>
              <a:gd name="connsiteY2-552" fmla="*/ 38098 h 352425"/>
              <a:gd name="connsiteX3-553" fmla="*/ 100328 w 352425"/>
              <a:gd name="connsiteY3-554" fmla="*/ 209562 h 352425"/>
              <a:gd name="connsiteX4-555" fmla="*/ 138416 w 352425"/>
              <a:gd name="connsiteY4-556" fmla="*/ 247653 h 352425"/>
              <a:gd name="connsiteX5-557" fmla="*/ 314342 w 352425"/>
              <a:gd name="connsiteY5-558" fmla="*/ 247653 h 352425"/>
              <a:gd name="connsiteX6-559" fmla="*/ 352425 w 352425"/>
              <a:gd name="connsiteY6-560" fmla="*/ 285734 h 352425"/>
              <a:gd name="connsiteX7-561" fmla="*/ 352425 w 352425"/>
              <a:gd name="connsiteY7-562" fmla="*/ 314327 h 352425"/>
              <a:gd name="connsiteX8-563" fmla="*/ 314323 w 352425"/>
              <a:gd name="connsiteY8-564" fmla="*/ 352425 h 352425"/>
              <a:gd name="connsiteX9-565" fmla="*/ 38109 w 352425"/>
              <a:gd name="connsiteY9-566" fmla="*/ 352425 h 352425"/>
              <a:gd name="connsiteX10-567" fmla="*/ 0 w 352425"/>
              <a:gd name="connsiteY10-568" fmla="*/ 314316 h 352425"/>
              <a:gd name="connsiteX11-569" fmla="*/ 0 w 352425"/>
              <a:gd name="connsiteY11-570" fmla="*/ 38113 h 352425"/>
              <a:gd name="connsiteX12-571" fmla="*/ 38113 w 352425"/>
              <a:gd name="connsiteY12-572" fmla="*/ 0 h 3524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</a:cxnLst>
            <a:rect l="l" t="t" r="r" b="b"/>
            <a:pathLst>
              <a:path w="352425" h="352425">
                <a:moveTo>
                  <a:pt x="38113" y="0"/>
                </a:moveTo>
                <a:cubicBezTo>
                  <a:pt x="38113" y="0"/>
                  <a:pt x="62233" y="1"/>
                  <a:pt x="62232" y="0"/>
                </a:cubicBezTo>
                <a:cubicBezTo>
                  <a:pt x="84551" y="1"/>
                  <a:pt x="100329" y="15781"/>
                  <a:pt x="100328" y="38098"/>
                </a:cubicBezTo>
                <a:cubicBezTo>
                  <a:pt x="100329" y="38099"/>
                  <a:pt x="100329" y="209563"/>
                  <a:pt x="100328" y="209562"/>
                </a:cubicBezTo>
                <a:cubicBezTo>
                  <a:pt x="100329" y="231876"/>
                  <a:pt x="116104" y="247654"/>
                  <a:pt x="138416" y="247653"/>
                </a:cubicBezTo>
                <a:cubicBezTo>
                  <a:pt x="138417" y="247654"/>
                  <a:pt x="314343" y="247654"/>
                  <a:pt x="314342" y="247653"/>
                </a:cubicBezTo>
                <a:cubicBezTo>
                  <a:pt x="336652" y="247654"/>
                  <a:pt x="352426" y="263426"/>
                  <a:pt x="352425" y="285734"/>
                </a:cubicBezTo>
                <a:cubicBezTo>
                  <a:pt x="352426" y="285735"/>
                  <a:pt x="352426" y="314328"/>
                  <a:pt x="352425" y="314327"/>
                </a:cubicBezTo>
                <a:cubicBezTo>
                  <a:pt x="352426" y="336646"/>
                  <a:pt x="336644" y="352426"/>
                  <a:pt x="314323" y="352425"/>
                </a:cubicBezTo>
                <a:cubicBezTo>
                  <a:pt x="314324" y="352426"/>
                  <a:pt x="38110" y="352426"/>
                  <a:pt x="38109" y="352425"/>
                </a:cubicBezTo>
                <a:cubicBezTo>
                  <a:pt x="15787" y="352426"/>
                  <a:pt x="1" y="336640"/>
                  <a:pt x="0" y="314316"/>
                </a:cubicBezTo>
                <a:cubicBezTo>
                  <a:pt x="1" y="314317"/>
                  <a:pt x="1" y="38114"/>
                  <a:pt x="0" y="38113"/>
                </a:cubicBezTo>
                <a:cubicBezTo>
                  <a:pt x="1" y="15790"/>
                  <a:pt x="15788" y="0"/>
                  <a:pt x="38113" y="0"/>
                </a:cubicBezTo>
                <a:close/>
              </a:path>
            </a:pathLst>
          </a:custGeom>
          <a:gradFill>
            <a:gsLst>
              <a:gs pos="88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</a:gsLst>
            <a:lin ang="8100000" scaled="1"/>
          </a:gradFill>
          <a:ln>
            <a:noFill/>
          </a:ln>
          <a:effectLst>
            <a:outerShdw blurRad="101600" dist="38100" dir="18900000" algn="bl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650240" y="1393190"/>
            <a:ext cx="10845800" cy="4978400"/>
            <a:chOff x="1024" y="2194"/>
            <a:chExt cx="17080" cy="7840"/>
          </a:xfrm>
        </p:grpSpPr>
        <p:sp>
          <p:nvSpPr>
            <p:cNvPr id="12" name="矩形 11"/>
            <p:cNvSpPr/>
            <p:nvPr>
              <p:custDataLst>
                <p:tags r:id="rId5"/>
              </p:custDataLst>
            </p:nvPr>
          </p:nvSpPr>
          <p:spPr>
            <a:xfrm>
              <a:off x="1096" y="2268"/>
              <a:ext cx="17008" cy="7767"/>
            </a:xfrm>
            <a:prstGeom prst="rect">
              <a:avLst/>
            </a:prstGeom>
            <a:gradFill>
              <a:gsLst>
                <a:gs pos="0">
                  <a:schemeClr val="accent1">
                    <a:alpha val="5000"/>
                  </a:schemeClr>
                </a:gs>
                <a:gs pos="10000">
                  <a:schemeClr val="accent1">
                    <a:lumMod val="45000"/>
                    <a:lumOff val="55000"/>
                    <a:alpha val="0"/>
                  </a:schemeClr>
                </a:gs>
                <a:gs pos="86000">
                  <a:schemeClr val="accent1">
                    <a:lumMod val="45000"/>
                    <a:lumOff val="55000"/>
                    <a:alpha val="0"/>
                  </a:schemeClr>
                </a:gs>
                <a:gs pos="100000">
                  <a:schemeClr val="accent1">
                    <a:alpha val="5000"/>
                  </a:schemeClr>
                </a:gs>
              </a:gsLst>
              <a:lin ang="0" scaled="0"/>
            </a:gradFill>
            <a:ln w="22225">
              <a:gradFill>
                <a:gsLst>
                  <a:gs pos="100000">
                    <a:schemeClr val="accent1">
                      <a:alpha val="40000"/>
                    </a:schemeClr>
                  </a:gs>
                  <a:gs pos="27000">
                    <a:schemeClr val="accent1">
                      <a:lumMod val="20000"/>
                      <a:lumOff val="80000"/>
                      <a:alpha val="0"/>
                    </a:schemeClr>
                  </a:gs>
                  <a:gs pos="73000">
                    <a:schemeClr val="accent1">
                      <a:lumMod val="20000"/>
                      <a:lumOff val="80000"/>
                      <a:alpha val="0"/>
                    </a:schemeClr>
                  </a:gs>
                  <a:gs pos="0">
                    <a:schemeClr val="accent1">
                      <a:alpha val="40000"/>
                    </a:schemeClr>
                  </a:gs>
                </a:gsLst>
                <a:lin ang="0" scaled="1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vertOverflow="overflow" horzOverflow="overflow" vert="horz" wrap="square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50000"/>
                </a:lnSpc>
                <a:buClrTx/>
                <a:buSzTx/>
                <a:buFontTx/>
              </a:pPr>
              <a:endParaRPr lang="zh-CN" altLang="en-US" sz="1000" dirty="0">
                <a:solidFill>
                  <a:schemeClr val="accent1"/>
                </a:solidFill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4" name="任意多边形: 形状 14"/>
            <p:cNvSpPr/>
            <p:nvPr>
              <p:custDataLst>
                <p:tags r:id="rId6"/>
              </p:custDataLst>
            </p:nvPr>
          </p:nvSpPr>
          <p:spPr>
            <a:xfrm rot="5400000">
              <a:off x="1024" y="2194"/>
              <a:ext cx="555" cy="555"/>
            </a:xfrm>
            <a:custGeom>
              <a:avLst/>
              <a:gdLst>
                <a:gd name="connsiteX0" fmla="*/ 38113 w 352425"/>
                <a:gd name="connsiteY0" fmla="*/ 0 h 352425"/>
                <a:gd name="connsiteX1" fmla="*/ 62232 w 352425"/>
                <a:gd name="connsiteY1" fmla="*/ 0 h 352425"/>
                <a:gd name="connsiteX2" fmla="*/ 100328 w 352425"/>
                <a:gd name="connsiteY2" fmla="*/ 38098 h 352425"/>
                <a:gd name="connsiteX3" fmla="*/ 100328 w 352425"/>
                <a:gd name="connsiteY3" fmla="*/ 209562 h 352425"/>
                <a:gd name="connsiteX4" fmla="*/ 138416 w 352425"/>
                <a:gd name="connsiteY4" fmla="*/ 247653 h 352425"/>
                <a:gd name="connsiteX5" fmla="*/ 314342 w 352425"/>
                <a:gd name="connsiteY5" fmla="*/ 247653 h 352425"/>
                <a:gd name="connsiteX6" fmla="*/ 352425 w 352425"/>
                <a:gd name="connsiteY6" fmla="*/ 285734 h 352425"/>
                <a:gd name="connsiteX7" fmla="*/ 352425 w 352425"/>
                <a:gd name="connsiteY7" fmla="*/ 314327 h 352425"/>
                <a:gd name="connsiteX8" fmla="*/ 314323 w 352425"/>
                <a:gd name="connsiteY8" fmla="*/ 352425 h 352425"/>
                <a:gd name="connsiteX9" fmla="*/ 38109 w 352425"/>
                <a:gd name="connsiteY9" fmla="*/ 352425 h 352425"/>
                <a:gd name="connsiteX10" fmla="*/ 0 w 352425"/>
                <a:gd name="connsiteY10" fmla="*/ 314316 h 352425"/>
                <a:gd name="connsiteX11" fmla="*/ 0 w 352425"/>
                <a:gd name="connsiteY11" fmla="*/ 38113 h 352425"/>
                <a:gd name="connsiteX12" fmla="*/ 38113 w 352425"/>
                <a:gd name="connsiteY12" fmla="*/ 0 h 352425"/>
                <a:gd name="connsiteX0-1" fmla="*/ 38113 w 352425"/>
                <a:gd name="connsiteY0-2" fmla="*/ 0 h 352425"/>
                <a:gd name="connsiteX1-3" fmla="*/ 62232 w 352425"/>
                <a:gd name="connsiteY1-4" fmla="*/ 0 h 352425"/>
                <a:gd name="connsiteX2-5" fmla="*/ 100328 w 352425"/>
                <a:gd name="connsiteY2-6" fmla="*/ 38098 h 352425"/>
                <a:gd name="connsiteX3-7" fmla="*/ 100328 w 352425"/>
                <a:gd name="connsiteY3-8" fmla="*/ 209562 h 352425"/>
                <a:gd name="connsiteX4-9" fmla="*/ 138416 w 352425"/>
                <a:gd name="connsiteY4-10" fmla="*/ 247653 h 352425"/>
                <a:gd name="connsiteX5-11" fmla="*/ 314342 w 352425"/>
                <a:gd name="connsiteY5-12" fmla="*/ 247653 h 352425"/>
                <a:gd name="connsiteX6-13" fmla="*/ 352425 w 352425"/>
                <a:gd name="connsiteY6-14" fmla="*/ 285734 h 352425"/>
                <a:gd name="connsiteX7-15" fmla="*/ 352425 w 352425"/>
                <a:gd name="connsiteY7-16" fmla="*/ 314327 h 352425"/>
                <a:gd name="connsiteX8-17" fmla="*/ 314323 w 352425"/>
                <a:gd name="connsiteY8-18" fmla="*/ 352425 h 352425"/>
                <a:gd name="connsiteX9-19" fmla="*/ 38109 w 352425"/>
                <a:gd name="connsiteY9-20" fmla="*/ 352425 h 352425"/>
                <a:gd name="connsiteX10-21" fmla="*/ 0 w 352425"/>
                <a:gd name="connsiteY10-22" fmla="*/ 314316 h 352425"/>
                <a:gd name="connsiteX11-23" fmla="*/ 0 w 352425"/>
                <a:gd name="connsiteY11-24" fmla="*/ 38113 h 352425"/>
                <a:gd name="connsiteX12-25" fmla="*/ 38113 w 352425"/>
                <a:gd name="connsiteY12-26" fmla="*/ 0 h 352425"/>
                <a:gd name="connsiteX0-27" fmla="*/ 38113 w 352425"/>
                <a:gd name="connsiteY0-28" fmla="*/ 0 h 352425"/>
                <a:gd name="connsiteX1-29" fmla="*/ 62232 w 352425"/>
                <a:gd name="connsiteY1-30" fmla="*/ 0 h 352425"/>
                <a:gd name="connsiteX2-31" fmla="*/ 100328 w 352425"/>
                <a:gd name="connsiteY2-32" fmla="*/ 38098 h 352425"/>
                <a:gd name="connsiteX3-33" fmla="*/ 100328 w 352425"/>
                <a:gd name="connsiteY3-34" fmla="*/ 209562 h 352425"/>
                <a:gd name="connsiteX4-35" fmla="*/ 138416 w 352425"/>
                <a:gd name="connsiteY4-36" fmla="*/ 247653 h 352425"/>
                <a:gd name="connsiteX5-37" fmla="*/ 314342 w 352425"/>
                <a:gd name="connsiteY5-38" fmla="*/ 247653 h 352425"/>
                <a:gd name="connsiteX6-39" fmla="*/ 352425 w 352425"/>
                <a:gd name="connsiteY6-40" fmla="*/ 285734 h 352425"/>
                <a:gd name="connsiteX7-41" fmla="*/ 352425 w 352425"/>
                <a:gd name="connsiteY7-42" fmla="*/ 314327 h 352425"/>
                <a:gd name="connsiteX8-43" fmla="*/ 314323 w 352425"/>
                <a:gd name="connsiteY8-44" fmla="*/ 352425 h 352425"/>
                <a:gd name="connsiteX9-45" fmla="*/ 38109 w 352425"/>
                <a:gd name="connsiteY9-46" fmla="*/ 352425 h 352425"/>
                <a:gd name="connsiteX10-47" fmla="*/ 0 w 352425"/>
                <a:gd name="connsiteY10-48" fmla="*/ 314316 h 352425"/>
                <a:gd name="connsiteX11-49" fmla="*/ 0 w 352425"/>
                <a:gd name="connsiteY11-50" fmla="*/ 38113 h 352425"/>
                <a:gd name="connsiteX12-51" fmla="*/ 38113 w 352425"/>
                <a:gd name="connsiteY12-52" fmla="*/ 0 h 352425"/>
                <a:gd name="connsiteX0-53" fmla="*/ 38113 w 352425"/>
                <a:gd name="connsiteY0-54" fmla="*/ 0 h 352425"/>
                <a:gd name="connsiteX1-55" fmla="*/ 62232 w 352425"/>
                <a:gd name="connsiteY1-56" fmla="*/ 0 h 352425"/>
                <a:gd name="connsiteX2-57" fmla="*/ 100328 w 352425"/>
                <a:gd name="connsiteY2-58" fmla="*/ 38098 h 352425"/>
                <a:gd name="connsiteX3-59" fmla="*/ 100328 w 352425"/>
                <a:gd name="connsiteY3-60" fmla="*/ 209562 h 352425"/>
                <a:gd name="connsiteX4-61" fmla="*/ 138416 w 352425"/>
                <a:gd name="connsiteY4-62" fmla="*/ 247653 h 352425"/>
                <a:gd name="connsiteX5-63" fmla="*/ 314342 w 352425"/>
                <a:gd name="connsiteY5-64" fmla="*/ 247653 h 352425"/>
                <a:gd name="connsiteX6-65" fmla="*/ 352425 w 352425"/>
                <a:gd name="connsiteY6-66" fmla="*/ 285734 h 352425"/>
                <a:gd name="connsiteX7-67" fmla="*/ 352425 w 352425"/>
                <a:gd name="connsiteY7-68" fmla="*/ 314327 h 352425"/>
                <a:gd name="connsiteX8-69" fmla="*/ 314323 w 352425"/>
                <a:gd name="connsiteY8-70" fmla="*/ 352425 h 352425"/>
                <a:gd name="connsiteX9-71" fmla="*/ 38109 w 352425"/>
                <a:gd name="connsiteY9-72" fmla="*/ 352425 h 352425"/>
                <a:gd name="connsiteX10-73" fmla="*/ 0 w 352425"/>
                <a:gd name="connsiteY10-74" fmla="*/ 314316 h 352425"/>
                <a:gd name="connsiteX11-75" fmla="*/ 0 w 352425"/>
                <a:gd name="connsiteY11-76" fmla="*/ 38113 h 352425"/>
                <a:gd name="connsiteX12-77" fmla="*/ 38113 w 352425"/>
                <a:gd name="connsiteY12-78" fmla="*/ 0 h 352425"/>
                <a:gd name="connsiteX0-79" fmla="*/ 38113 w 352425"/>
                <a:gd name="connsiteY0-80" fmla="*/ 0 h 352425"/>
                <a:gd name="connsiteX1-81" fmla="*/ 62232 w 352425"/>
                <a:gd name="connsiteY1-82" fmla="*/ 0 h 352425"/>
                <a:gd name="connsiteX2-83" fmla="*/ 100328 w 352425"/>
                <a:gd name="connsiteY2-84" fmla="*/ 38098 h 352425"/>
                <a:gd name="connsiteX3-85" fmla="*/ 100328 w 352425"/>
                <a:gd name="connsiteY3-86" fmla="*/ 209562 h 352425"/>
                <a:gd name="connsiteX4-87" fmla="*/ 138416 w 352425"/>
                <a:gd name="connsiteY4-88" fmla="*/ 247653 h 352425"/>
                <a:gd name="connsiteX5-89" fmla="*/ 314342 w 352425"/>
                <a:gd name="connsiteY5-90" fmla="*/ 247653 h 352425"/>
                <a:gd name="connsiteX6-91" fmla="*/ 352425 w 352425"/>
                <a:gd name="connsiteY6-92" fmla="*/ 285734 h 352425"/>
                <a:gd name="connsiteX7-93" fmla="*/ 352425 w 352425"/>
                <a:gd name="connsiteY7-94" fmla="*/ 314327 h 352425"/>
                <a:gd name="connsiteX8-95" fmla="*/ 314323 w 352425"/>
                <a:gd name="connsiteY8-96" fmla="*/ 352425 h 352425"/>
                <a:gd name="connsiteX9-97" fmla="*/ 38109 w 352425"/>
                <a:gd name="connsiteY9-98" fmla="*/ 352425 h 352425"/>
                <a:gd name="connsiteX10-99" fmla="*/ 0 w 352425"/>
                <a:gd name="connsiteY10-100" fmla="*/ 314316 h 352425"/>
                <a:gd name="connsiteX11-101" fmla="*/ 0 w 352425"/>
                <a:gd name="connsiteY11-102" fmla="*/ 38113 h 352425"/>
                <a:gd name="connsiteX12-103" fmla="*/ 38113 w 352425"/>
                <a:gd name="connsiteY12-104" fmla="*/ 0 h 352425"/>
                <a:gd name="connsiteX0-105" fmla="*/ 38113 w 352425"/>
                <a:gd name="connsiteY0-106" fmla="*/ 0 h 352425"/>
                <a:gd name="connsiteX1-107" fmla="*/ 62232 w 352425"/>
                <a:gd name="connsiteY1-108" fmla="*/ 0 h 352425"/>
                <a:gd name="connsiteX2-109" fmla="*/ 100328 w 352425"/>
                <a:gd name="connsiteY2-110" fmla="*/ 38098 h 352425"/>
                <a:gd name="connsiteX3-111" fmla="*/ 100328 w 352425"/>
                <a:gd name="connsiteY3-112" fmla="*/ 209562 h 352425"/>
                <a:gd name="connsiteX4-113" fmla="*/ 138416 w 352425"/>
                <a:gd name="connsiteY4-114" fmla="*/ 247653 h 352425"/>
                <a:gd name="connsiteX5-115" fmla="*/ 314342 w 352425"/>
                <a:gd name="connsiteY5-116" fmla="*/ 247653 h 352425"/>
                <a:gd name="connsiteX6-117" fmla="*/ 352425 w 352425"/>
                <a:gd name="connsiteY6-118" fmla="*/ 285734 h 352425"/>
                <a:gd name="connsiteX7-119" fmla="*/ 352425 w 352425"/>
                <a:gd name="connsiteY7-120" fmla="*/ 314327 h 352425"/>
                <a:gd name="connsiteX8-121" fmla="*/ 314323 w 352425"/>
                <a:gd name="connsiteY8-122" fmla="*/ 352425 h 352425"/>
                <a:gd name="connsiteX9-123" fmla="*/ 38109 w 352425"/>
                <a:gd name="connsiteY9-124" fmla="*/ 352425 h 352425"/>
                <a:gd name="connsiteX10-125" fmla="*/ 0 w 352425"/>
                <a:gd name="connsiteY10-126" fmla="*/ 314316 h 352425"/>
                <a:gd name="connsiteX11-127" fmla="*/ 0 w 352425"/>
                <a:gd name="connsiteY11-128" fmla="*/ 38113 h 352425"/>
                <a:gd name="connsiteX12-129" fmla="*/ 38113 w 352425"/>
                <a:gd name="connsiteY12-130" fmla="*/ 0 h 352425"/>
                <a:gd name="connsiteX0-131" fmla="*/ 38113 w 352425"/>
                <a:gd name="connsiteY0-132" fmla="*/ 0 h 352425"/>
                <a:gd name="connsiteX1-133" fmla="*/ 62232 w 352425"/>
                <a:gd name="connsiteY1-134" fmla="*/ 0 h 352425"/>
                <a:gd name="connsiteX2-135" fmla="*/ 100328 w 352425"/>
                <a:gd name="connsiteY2-136" fmla="*/ 38098 h 352425"/>
                <a:gd name="connsiteX3-137" fmla="*/ 100328 w 352425"/>
                <a:gd name="connsiteY3-138" fmla="*/ 209562 h 352425"/>
                <a:gd name="connsiteX4-139" fmla="*/ 138416 w 352425"/>
                <a:gd name="connsiteY4-140" fmla="*/ 247653 h 352425"/>
                <a:gd name="connsiteX5-141" fmla="*/ 314342 w 352425"/>
                <a:gd name="connsiteY5-142" fmla="*/ 247653 h 352425"/>
                <a:gd name="connsiteX6-143" fmla="*/ 352425 w 352425"/>
                <a:gd name="connsiteY6-144" fmla="*/ 285734 h 352425"/>
                <a:gd name="connsiteX7-145" fmla="*/ 352425 w 352425"/>
                <a:gd name="connsiteY7-146" fmla="*/ 314327 h 352425"/>
                <a:gd name="connsiteX8-147" fmla="*/ 314323 w 352425"/>
                <a:gd name="connsiteY8-148" fmla="*/ 352425 h 352425"/>
                <a:gd name="connsiteX9-149" fmla="*/ 38109 w 352425"/>
                <a:gd name="connsiteY9-150" fmla="*/ 352425 h 352425"/>
                <a:gd name="connsiteX10-151" fmla="*/ 0 w 352425"/>
                <a:gd name="connsiteY10-152" fmla="*/ 314316 h 352425"/>
                <a:gd name="connsiteX11-153" fmla="*/ 0 w 352425"/>
                <a:gd name="connsiteY11-154" fmla="*/ 38113 h 352425"/>
                <a:gd name="connsiteX12-155" fmla="*/ 38113 w 352425"/>
                <a:gd name="connsiteY12-156" fmla="*/ 0 h 352425"/>
                <a:gd name="connsiteX0-157" fmla="*/ 38113 w 352425"/>
                <a:gd name="connsiteY0-158" fmla="*/ 0 h 352425"/>
                <a:gd name="connsiteX1-159" fmla="*/ 62232 w 352425"/>
                <a:gd name="connsiteY1-160" fmla="*/ 0 h 352425"/>
                <a:gd name="connsiteX2-161" fmla="*/ 100328 w 352425"/>
                <a:gd name="connsiteY2-162" fmla="*/ 38098 h 352425"/>
                <a:gd name="connsiteX3-163" fmla="*/ 100328 w 352425"/>
                <a:gd name="connsiteY3-164" fmla="*/ 209562 h 352425"/>
                <a:gd name="connsiteX4-165" fmla="*/ 138416 w 352425"/>
                <a:gd name="connsiteY4-166" fmla="*/ 247653 h 352425"/>
                <a:gd name="connsiteX5-167" fmla="*/ 314342 w 352425"/>
                <a:gd name="connsiteY5-168" fmla="*/ 247653 h 352425"/>
                <a:gd name="connsiteX6-169" fmla="*/ 352425 w 352425"/>
                <a:gd name="connsiteY6-170" fmla="*/ 285734 h 352425"/>
                <a:gd name="connsiteX7-171" fmla="*/ 352425 w 352425"/>
                <a:gd name="connsiteY7-172" fmla="*/ 314327 h 352425"/>
                <a:gd name="connsiteX8-173" fmla="*/ 314323 w 352425"/>
                <a:gd name="connsiteY8-174" fmla="*/ 352425 h 352425"/>
                <a:gd name="connsiteX9-175" fmla="*/ 38109 w 352425"/>
                <a:gd name="connsiteY9-176" fmla="*/ 352425 h 352425"/>
                <a:gd name="connsiteX10-177" fmla="*/ 0 w 352425"/>
                <a:gd name="connsiteY10-178" fmla="*/ 314316 h 352425"/>
                <a:gd name="connsiteX11-179" fmla="*/ 0 w 352425"/>
                <a:gd name="connsiteY11-180" fmla="*/ 38113 h 352425"/>
                <a:gd name="connsiteX12-181" fmla="*/ 38113 w 352425"/>
                <a:gd name="connsiteY12-182" fmla="*/ 0 h 352425"/>
                <a:gd name="connsiteX0-183" fmla="*/ 38113 w 352425"/>
                <a:gd name="connsiteY0-184" fmla="*/ 0 h 352425"/>
                <a:gd name="connsiteX1-185" fmla="*/ 62232 w 352425"/>
                <a:gd name="connsiteY1-186" fmla="*/ 0 h 352425"/>
                <a:gd name="connsiteX2-187" fmla="*/ 100328 w 352425"/>
                <a:gd name="connsiteY2-188" fmla="*/ 38098 h 352425"/>
                <a:gd name="connsiteX3-189" fmla="*/ 100328 w 352425"/>
                <a:gd name="connsiteY3-190" fmla="*/ 209562 h 352425"/>
                <a:gd name="connsiteX4-191" fmla="*/ 138416 w 352425"/>
                <a:gd name="connsiteY4-192" fmla="*/ 247653 h 352425"/>
                <a:gd name="connsiteX5-193" fmla="*/ 314342 w 352425"/>
                <a:gd name="connsiteY5-194" fmla="*/ 247653 h 352425"/>
                <a:gd name="connsiteX6-195" fmla="*/ 352425 w 352425"/>
                <a:gd name="connsiteY6-196" fmla="*/ 285734 h 352425"/>
                <a:gd name="connsiteX7-197" fmla="*/ 352425 w 352425"/>
                <a:gd name="connsiteY7-198" fmla="*/ 314327 h 352425"/>
                <a:gd name="connsiteX8-199" fmla="*/ 314323 w 352425"/>
                <a:gd name="connsiteY8-200" fmla="*/ 352425 h 352425"/>
                <a:gd name="connsiteX9-201" fmla="*/ 38109 w 352425"/>
                <a:gd name="connsiteY9-202" fmla="*/ 352425 h 352425"/>
                <a:gd name="connsiteX10-203" fmla="*/ 0 w 352425"/>
                <a:gd name="connsiteY10-204" fmla="*/ 314316 h 352425"/>
                <a:gd name="connsiteX11-205" fmla="*/ 0 w 352425"/>
                <a:gd name="connsiteY11-206" fmla="*/ 38113 h 352425"/>
                <a:gd name="connsiteX12-207" fmla="*/ 38113 w 352425"/>
                <a:gd name="connsiteY12-208" fmla="*/ 0 h 352425"/>
                <a:gd name="connsiteX0-209" fmla="*/ 38113 w 352425"/>
                <a:gd name="connsiteY0-210" fmla="*/ 0 h 352425"/>
                <a:gd name="connsiteX1-211" fmla="*/ 62232 w 352425"/>
                <a:gd name="connsiteY1-212" fmla="*/ 0 h 352425"/>
                <a:gd name="connsiteX2-213" fmla="*/ 100328 w 352425"/>
                <a:gd name="connsiteY2-214" fmla="*/ 38098 h 352425"/>
                <a:gd name="connsiteX3-215" fmla="*/ 100328 w 352425"/>
                <a:gd name="connsiteY3-216" fmla="*/ 209562 h 352425"/>
                <a:gd name="connsiteX4-217" fmla="*/ 138416 w 352425"/>
                <a:gd name="connsiteY4-218" fmla="*/ 247653 h 352425"/>
                <a:gd name="connsiteX5-219" fmla="*/ 314342 w 352425"/>
                <a:gd name="connsiteY5-220" fmla="*/ 247653 h 352425"/>
                <a:gd name="connsiteX6-221" fmla="*/ 352425 w 352425"/>
                <a:gd name="connsiteY6-222" fmla="*/ 285734 h 352425"/>
                <a:gd name="connsiteX7-223" fmla="*/ 352425 w 352425"/>
                <a:gd name="connsiteY7-224" fmla="*/ 314327 h 352425"/>
                <a:gd name="connsiteX8-225" fmla="*/ 314323 w 352425"/>
                <a:gd name="connsiteY8-226" fmla="*/ 352425 h 352425"/>
                <a:gd name="connsiteX9-227" fmla="*/ 38109 w 352425"/>
                <a:gd name="connsiteY9-228" fmla="*/ 352425 h 352425"/>
                <a:gd name="connsiteX10-229" fmla="*/ 0 w 352425"/>
                <a:gd name="connsiteY10-230" fmla="*/ 314316 h 352425"/>
                <a:gd name="connsiteX11-231" fmla="*/ 0 w 352425"/>
                <a:gd name="connsiteY11-232" fmla="*/ 38113 h 352425"/>
                <a:gd name="connsiteX12-233" fmla="*/ 38113 w 352425"/>
                <a:gd name="connsiteY12-234" fmla="*/ 0 h 352425"/>
                <a:gd name="connsiteX0-235" fmla="*/ 38113 w 352425"/>
                <a:gd name="connsiteY0-236" fmla="*/ 0 h 352425"/>
                <a:gd name="connsiteX1-237" fmla="*/ 62232 w 352425"/>
                <a:gd name="connsiteY1-238" fmla="*/ 0 h 352425"/>
                <a:gd name="connsiteX2-239" fmla="*/ 100328 w 352425"/>
                <a:gd name="connsiteY2-240" fmla="*/ 38098 h 352425"/>
                <a:gd name="connsiteX3-241" fmla="*/ 100328 w 352425"/>
                <a:gd name="connsiteY3-242" fmla="*/ 209562 h 352425"/>
                <a:gd name="connsiteX4-243" fmla="*/ 138416 w 352425"/>
                <a:gd name="connsiteY4-244" fmla="*/ 247653 h 352425"/>
                <a:gd name="connsiteX5-245" fmla="*/ 314342 w 352425"/>
                <a:gd name="connsiteY5-246" fmla="*/ 247653 h 352425"/>
                <a:gd name="connsiteX6-247" fmla="*/ 352425 w 352425"/>
                <a:gd name="connsiteY6-248" fmla="*/ 285734 h 352425"/>
                <a:gd name="connsiteX7-249" fmla="*/ 352425 w 352425"/>
                <a:gd name="connsiteY7-250" fmla="*/ 314327 h 352425"/>
                <a:gd name="connsiteX8-251" fmla="*/ 314323 w 352425"/>
                <a:gd name="connsiteY8-252" fmla="*/ 352425 h 352425"/>
                <a:gd name="connsiteX9-253" fmla="*/ 38109 w 352425"/>
                <a:gd name="connsiteY9-254" fmla="*/ 352425 h 352425"/>
                <a:gd name="connsiteX10-255" fmla="*/ 0 w 352425"/>
                <a:gd name="connsiteY10-256" fmla="*/ 314316 h 352425"/>
                <a:gd name="connsiteX11-257" fmla="*/ 0 w 352425"/>
                <a:gd name="connsiteY11-258" fmla="*/ 38113 h 352425"/>
                <a:gd name="connsiteX12-259" fmla="*/ 38113 w 352425"/>
                <a:gd name="connsiteY12-260" fmla="*/ 0 h 352425"/>
                <a:gd name="connsiteX0-261" fmla="*/ 38113 w 352425"/>
                <a:gd name="connsiteY0-262" fmla="*/ 0 h 352425"/>
                <a:gd name="connsiteX1-263" fmla="*/ 62232 w 352425"/>
                <a:gd name="connsiteY1-264" fmla="*/ 0 h 352425"/>
                <a:gd name="connsiteX2-265" fmla="*/ 100328 w 352425"/>
                <a:gd name="connsiteY2-266" fmla="*/ 38098 h 352425"/>
                <a:gd name="connsiteX3-267" fmla="*/ 100328 w 352425"/>
                <a:gd name="connsiteY3-268" fmla="*/ 209562 h 352425"/>
                <a:gd name="connsiteX4-269" fmla="*/ 138416 w 352425"/>
                <a:gd name="connsiteY4-270" fmla="*/ 247653 h 352425"/>
                <a:gd name="connsiteX5-271" fmla="*/ 314342 w 352425"/>
                <a:gd name="connsiteY5-272" fmla="*/ 247653 h 352425"/>
                <a:gd name="connsiteX6-273" fmla="*/ 352425 w 352425"/>
                <a:gd name="connsiteY6-274" fmla="*/ 285734 h 352425"/>
                <a:gd name="connsiteX7-275" fmla="*/ 352425 w 352425"/>
                <a:gd name="connsiteY7-276" fmla="*/ 314327 h 352425"/>
                <a:gd name="connsiteX8-277" fmla="*/ 314323 w 352425"/>
                <a:gd name="connsiteY8-278" fmla="*/ 352425 h 352425"/>
                <a:gd name="connsiteX9-279" fmla="*/ 38109 w 352425"/>
                <a:gd name="connsiteY9-280" fmla="*/ 352425 h 352425"/>
                <a:gd name="connsiteX10-281" fmla="*/ 0 w 352425"/>
                <a:gd name="connsiteY10-282" fmla="*/ 314316 h 352425"/>
                <a:gd name="connsiteX11-283" fmla="*/ 0 w 352425"/>
                <a:gd name="connsiteY11-284" fmla="*/ 38113 h 352425"/>
                <a:gd name="connsiteX12-285" fmla="*/ 38113 w 352425"/>
                <a:gd name="connsiteY12-286" fmla="*/ 0 h 352425"/>
                <a:gd name="connsiteX0-287" fmla="*/ 38113 w 352425"/>
                <a:gd name="connsiteY0-288" fmla="*/ 0 h 352425"/>
                <a:gd name="connsiteX1-289" fmla="*/ 62232 w 352425"/>
                <a:gd name="connsiteY1-290" fmla="*/ 0 h 352425"/>
                <a:gd name="connsiteX2-291" fmla="*/ 100328 w 352425"/>
                <a:gd name="connsiteY2-292" fmla="*/ 38098 h 352425"/>
                <a:gd name="connsiteX3-293" fmla="*/ 100328 w 352425"/>
                <a:gd name="connsiteY3-294" fmla="*/ 209562 h 352425"/>
                <a:gd name="connsiteX4-295" fmla="*/ 138416 w 352425"/>
                <a:gd name="connsiteY4-296" fmla="*/ 247653 h 352425"/>
                <a:gd name="connsiteX5-297" fmla="*/ 314342 w 352425"/>
                <a:gd name="connsiteY5-298" fmla="*/ 247653 h 352425"/>
                <a:gd name="connsiteX6-299" fmla="*/ 352425 w 352425"/>
                <a:gd name="connsiteY6-300" fmla="*/ 285734 h 352425"/>
                <a:gd name="connsiteX7-301" fmla="*/ 352425 w 352425"/>
                <a:gd name="connsiteY7-302" fmla="*/ 314327 h 352425"/>
                <a:gd name="connsiteX8-303" fmla="*/ 314323 w 352425"/>
                <a:gd name="connsiteY8-304" fmla="*/ 352425 h 352425"/>
                <a:gd name="connsiteX9-305" fmla="*/ 38109 w 352425"/>
                <a:gd name="connsiteY9-306" fmla="*/ 352425 h 352425"/>
                <a:gd name="connsiteX10-307" fmla="*/ 0 w 352425"/>
                <a:gd name="connsiteY10-308" fmla="*/ 314316 h 352425"/>
                <a:gd name="connsiteX11-309" fmla="*/ 0 w 352425"/>
                <a:gd name="connsiteY11-310" fmla="*/ 38113 h 352425"/>
                <a:gd name="connsiteX12-311" fmla="*/ 38113 w 352425"/>
                <a:gd name="connsiteY12-312" fmla="*/ 0 h 352425"/>
                <a:gd name="connsiteX0-313" fmla="*/ 38113 w 352425"/>
                <a:gd name="connsiteY0-314" fmla="*/ 0 h 352425"/>
                <a:gd name="connsiteX1-315" fmla="*/ 62232 w 352425"/>
                <a:gd name="connsiteY1-316" fmla="*/ 0 h 352425"/>
                <a:gd name="connsiteX2-317" fmla="*/ 100328 w 352425"/>
                <a:gd name="connsiteY2-318" fmla="*/ 38098 h 352425"/>
                <a:gd name="connsiteX3-319" fmla="*/ 100328 w 352425"/>
                <a:gd name="connsiteY3-320" fmla="*/ 209562 h 352425"/>
                <a:gd name="connsiteX4-321" fmla="*/ 138416 w 352425"/>
                <a:gd name="connsiteY4-322" fmla="*/ 247653 h 352425"/>
                <a:gd name="connsiteX5-323" fmla="*/ 314342 w 352425"/>
                <a:gd name="connsiteY5-324" fmla="*/ 247653 h 352425"/>
                <a:gd name="connsiteX6-325" fmla="*/ 352425 w 352425"/>
                <a:gd name="connsiteY6-326" fmla="*/ 285734 h 352425"/>
                <a:gd name="connsiteX7-327" fmla="*/ 352425 w 352425"/>
                <a:gd name="connsiteY7-328" fmla="*/ 314327 h 352425"/>
                <a:gd name="connsiteX8-329" fmla="*/ 314323 w 352425"/>
                <a:gd name="connsiteY8-330" fmla="*/ 352425 h 352425"/>
                <a:gd name="connsiteX9-331" fmla="*/ 38109 w 352425"/>
                <a:gd name="connsiteY9-332" fmla="*/ 352425 h 352425"/>
                <a:gd name="connsiteX10-333" fmla="*/ 0 w 352425"/>
                <a:gd name="connsiteY10-334" fmla="*/ 314316 h 352425"/>
                <a:gd name="connsiteX11-335" fmla="*/ 0 w 352425"/>
                <a:gd name="connsiteY11-336" fmla="*/ 38113 h 352425"/>
                <a:gd name="connsiteX12-337" fmla="*/ 38113 w 352425"/>
                <a:gd name="connsiteY12-338" fmla="*/ 0 h 352425"/>
                <a:gd name="connsiteX0-339" fmla="*/ 38113 w 352425"/>
                <a:gd name="connsiteY0-340" fmla="*/ 0 h 352425"/>
                <a:gd name="connsiteX1-341" fmla="*/ 62232 w 352425"/>
                <a:gd name="connsiteY1-342" fmla="*/ 0 h 352425"/>
                <a:gd name="connsiteX2-343" fmla="*/ 100328 w 352425"/>
                <a:gd name="connsiteY2-344" fmla="*/ 38098 h 352425"/>
                <a:gd name="connsiteX3-345" fmla="*/ 100328 w 352425"/>
                <a:gd name="connsiteY3-346" fmla="*/ 209562 h 352425"/>
                <a:gd name="connsiteX4-347" fmla="*/ 138416 w 352425"/>
                <a:gd name="connsiteY4-348" fmla="*/ 247653 h 352425"/>
                <a:gd name="connsiteX5-349" fmla="*/ 314342 w 352425"/>
                <a:gd name="connsiteY5-350" fmla="*/ 247653 h 352425"/>
                <a:gd name="connsiteX6-351" fmla="*/ 352425 w 352425"/>
                <a:gd name="connsiteY6-352" fmla="*/ 285734 h 352425"/>
                <a:gd name="connsiteX7-353" fmla="*/ 352425 w 352425"/>
                <a:gd name="connsiteY7-354" fmla="*/ 314327 h 352425"/>
                <a:gd name="connsiteX8-355" fmla="*/ 314323 w 352425"/>
                <a:gd name="connsiteY8-356" fmla="*/ 352425 h 352425"/>
                <a:gd name="connsiteX9-357" fmla="*/ 38109 w 352425"/>
                <a:gd name="connsiteY9-358" fmla="*/ 352425 h 352425"/>
                <a:gd name="connsiteX10-359" fmla="*/ 0 w 352425"/>
                <a:gd name="connsiteY10-360" fmla="*/ 314316 h 352425"/>
                <a:gd name="connsiteX11-361" fmla="*/ 0 w 352425"/>
                <a:gd name="connsiteY11-362" fmla="*/ 38113 h 352425"/>
                <a:gd name="connsiteX12-363" fmla="*/ 38113 w 352425"/>
                <a:gd name="connsiteY12-364" fmla="*/ 0 h 352425"/>
                <a:gd name="connsiteX0-365" fmla="*/ 38113 w 352425"/>
                <a:gd name="connsiteY0-366" fmla="*/ 0 h 352425"/>
                <a:gd name="connsiteX1-367" fmla="*/ 62232 w 352425"/>
                <a:gd name="connsiteY1-368" fmla="*/ 0 h 352425"/>
                <a:gd name="connsiteX2-369" fmla="*/ 100328 w 352425"/>
                <a:gd name="connsiteY2-370" fmla="*/ 38098 h 352425"/>
                <a:gd name="connsiteX3-371" fmla="*/ 100328 w 352425"/>
                <a:gd name="connsiteY3-372" fmla="*/ 209562 h 352425"/>
                <a:gd name="connsiteX4-373" fmla="*/ 138416 w 352425"/>
                <a:gd name="connsiteY4-374" fmla="*/ 247653 h 352425"/>
                <a:gd name="connsiteX5-375" fmla="*/ 314342 w 352425"/>
                <a:gd name="connsiteY5-376" fmla="*/ 247653 h 352425"/>
                <a:gd name="connsiteX6-377" fmla="*/ 352425 w 352425"/>
                <a:gd name="connsiteY6-378" fmla="*/ 285734 h 352425"/>
                <a:gd name="connsiteX7-379" fmla="*/ 352425 w 352425"/>
                <a:gd name="connsiteY7-380" fmla="*/ 314327 h 352425"/>
                <a:gd name="connsiteX8-381" fmla="*/ 314323 w 352425"/>
                <a:gd name="connsiteY8-382" fmla="*/ 352425 h 352425"/>
                <a:gd name="connsiteX9-383" fmla="*/ 38109 w 352425"/>
                <a:gd name="connsiteY9-384" fmla="*/ 352425 h 352425"/>
                <a:gd name="connsiteX10-385" fmla="*/ 0 w 352425"/>
                <a:gd name="connsiteY10-386" fmla="*/ 314316 h 352425"/>
                <a:gd name="connsiteX11-387" fmla="*/ 0 w 352425"/>
                <a:gd name="connsiteY11-388" fmla="*/ 38113 h 352425"/>
                <a:gd name="connsiteX12-389" fmla="*/ 38113 w 352425"/>
                <a:gd name="connsiteY12-390" fmla="*/ 0 h 352425"/>
                <a:gd name="connsiteX0-391" fmla="*/ 38113 w 352425"/>
                <a:gd name="connsiteY0-392" fmla="*/ 0 h 352425"/>
                <a:gd name="connsiteX1-393" fmla="*/ 62232 w 352425"/>
                <a:gd name="connsiteY1-394" fmla="*/ 0 h 352425"/>
                <a:gd name="connsiteX2-395" fmla="*/ 100328 w 352425"/>
                <a:gd name="connsiteY2-396" fmla="*/ 38098 h 352425"/>
                <a:gd name="connsiteX3-397" fmla="*/ 100328 w 352425"/>
                <a:gd name="connsiteY3-398" fmla="*/ 209562 h 352425"/>
                <a:gd name="connsiteX4-399" fmla="*/ 138416 w 352425"/>
                <a:gd name="connsiteY4-400" fmla="*/ 247653 h 352425"/>
                <a:gd name="connsiteX5-401" fmla="*/ 314342 w 352425"/>
                <a:gd name="connsiteY5-402" fmla="*/ 247653 h 352425"/>
                <a:gd name="connsiteX6-403" fmla="*/ 352425 w 352425"/>
                <a:gd name="connsiteY6-404" fmla="*/ 285734 h 352425"/>
                <a:gd name="connsiteX7-405" fmla="*/ 352425 w 352425"/>
                <a:gd name="connsiteY7-406" fmla="*/ 314327 h 352425"/>
                <a:gd name="connsiteX8-407" fmla="*/ 314323 w 352425"/>
                <a:gd name="connsiteY8-408" fmla="*/ 352425 h 352425"/>
                <a:gd name="connsiteX9-409" fmla="*/ 38109 w 352425"/>
                <a:gd name="connsiteY9-410" fmla="*/ 352425 h 352425"/>
                <a:gd name="connsiteX10-411" fmla="*/ 0 w 352425"/>
                <a:gd name="connsiteY10-412" fmla="*/ 314316 h 352425"/>
                <a:gd name="connsiteX11-413" fmla="*/ 0 w 352425"/>
                <a:gd name="connsiteY11-414" fmla="*/ 38113 h 352425"/>
                <a:gd name="connsiteX12-415" fmla="*/ 38113 w 352425"/>
                <a:gd name="connsiteY12-416" fmla="*/ 0 h 352425"/>
                <a:gd name="connsiteX0-417" fmla="*/ 38113 w 352425"/>
                <a:gd name="connsiteY0-418" fmla="*/ 0 h 352425"/>
                <a:gd name="connsiteX1-419" fmla="*/ 62232 w 352425"/>
                <a:gd name="connsiteY1-420" fmla="*/ 0 h 352425"/>
                <a:gd name="connsiteX2-421" fmla="*/ 100328 w 352425"/>
                <a:gd name="connsiteY2-422" fmla="*/ 38098 h 352425"/>
                <a:gd name="connsiteX3-423" fmla="*/ 100328 w 352425"/>
                <a:gd name="connsiteY3-424" fmla="*/ 209562 h 352425"/>
                <a:gd name="connsiteX4-425" fmla="*/ 138416 w 352425"/>
                <a:gd name="connsiteY4-426" fmla="*/ 247653 h 352425"/>
                <a:gd name="connsiteX5-427" fmla="*/ 314342 w 352425"/>
                <a:gd name="connsiteY5-428" fmla="*/ 247653 h 352425"/>
                <a:gd name="connsiteX6-429" fmla="*/ 352425 w 352425"/>
                <a:gd name="connsiteY6-430" fmla="*/ 285734 h 352425"/>
                <a:gd name="connsiteX7-431" fmla="*/ 352425 w 352425"/>
                <a:gd name="connsiteY7-432" fmla="*/ 314327 h 352425"/>
                <a:gd name="connsiteX8-433" fmla="*/ 314323 w 352425"/>
                <a:gd name="connsiteY8-434" fmla="*/ 352425 h 352425"/>
                <a:gd name="connsiteX9-435" fmla="*/ 38109 w 352425"/>
                <a:gd name="connsiteY9-436" fmla="*/ 352425 h 352425"/>
                <a:gd name="connsiteX10-437" fmla="*/ 0 w 352425"/>
                <a:gd name="connsiteY10-438" fmla="*/ 314316 h 352425"/>
                <a:gd name="connsiteX11-439" fmla="*/ 0 w 352425"/>
                <a:gd name="connsiteY11-440" fmla="*/ 38113 h 352425"/>
                <a:gd name="connsiteX12-441" fmla="*/ 38113 w 352425"/>
                <a:gd name="connsiteY12-442" fmla="*/ 0 h 352425"/>
                <a:gd name="connsiteX0-443" fmla="*/ 38113 w 352425"/>
                <a:gd name="connsiteY0-444" fmla="*/ 0 h 352425"/>
                <a:gd name="connsiteX1-445" fmla="*/ 62232 w 352425"/>
                <a:gd name="connsiteY1-446" fmla="*/ 0 h 352425"/>
                <a:gd name="connsiteX2-447" fmla="*/ 100328 w 352425"/>
                <a:gd name="connsiteY2-448" fmla="*/ 38098 h 352425"/>
                <a:gd name="connsiteX3-449" fmla="*/ 100328 w 352425"/>
                <a:gd name="connsiteY3-450" fmla="*/ 209562 h 352425"/>
                <a:gd name="connsiteX4-451" fmla="*/ 138416 w 352425"/>
                <a:gd name="connsiteY4-452" fmla="*/ 247653 h 352425"/>
                <a:gd name="connsiteX5-453" fmla="*/ 314342 w 352425"/>
                <a:gd name="connsiteY5-454" fmla="*/ 247653 h 352425"/>
                <a:gd name="connsiteX6-455" fmla="*/ 352425 w 352425"/>
                <a:gd name="connsiteY6-456" fmla="*/ 285734 h 352425"/>
                <a:gd name="connsiteX7-457" fmla="*/ 352425 w 352425"/>
                <a:gd name="connsiteY7-458" fmla="*/ 314327 h 352425"/>
                <a:gd name="connsiteX8-459" fmla="*/ 314323 w 352425"/>
                <a:gd name="connsiteY8-460" fmla="*/ 352425 h 352425"/>
                <a:gd name="connsiteX9-461" fmla="*/ 38109 w 352425"/>
                <a:gd name="connsiteY9-462" fmla="*/ 352425 h 352425"/>
                <a:gd name="connsiteX10-463" fmla="*/ 0 w 352425"/>
                <a:gd name="connsiteY10-464" fmla="*/ 314316 h 352425"/>
                <a:gd name="connsiteX11-465" fmla="*/ 0 w 352425"/>
                <a:gd name="connsiteY11-466" fmla="*/ 38113 h 352425"/>
                <a:gd name="connsiteX12-467" fmla="*/ 38113 w 352425"/>
                <a:gd name="connsiteY12-468" fmla="*/ 0 h 352425"/>
                <a:gd name="connsiteX0-469" fmla="*/ 38113 w 352425"/>
                <a:gd name="connsiteY0-470" fmla="*/ 0 h 352425"/>
                <a:gd name="connsiteX1-471" fmla="*/ 62232 w 352425"/>
                <a:gd name="connsiteY1-472" fmla="*/ 0 h 352425"/>
                <a:gd name="connsiteX2-473" fmla="*/ 100328 w 352425"/>
                <a:gd name="connsiteY2-474" fmla="*/ 38098 h 352425"/>
                <a:gd name="connsiteX3-475" fmla="*/ 100328 w 352425"/>
                <a:gd name="connsiteY3-476" fmla="*/ 209562 h 352425"/>
                <a:gd name="connsiteX4-477" fmla="*/ 138416 w 352425"/>
                <a:gd name="connsiteY4-478" fmla="*/ 247653 h 352425"/>
                <a:gd name="connsiteX5-479" fmla="*/ 314342 w 352425"/>
                <a:gd name="connsiteY5-480" fmla="*/ 247653 h 352425"/>
                <a:gd name="connsiteX6-481" fmla="*/ 352425 w 352425"/>
                <a:gd name="connsiteY6-482" fmla="*/ 285734 h 352425"/>
                <a:gd name="connsiteX7-483" fmla="*/ 352425 w 352425"/>
                <a:gd name="connsiteY7-484" fmla="*/ 314327 h 352425"/>
                <a:gd name="connsiteX8-485" fmla="*/ 314323 w 352425"/>
                <a:gd name="connsiteY8-486" fmla="*/ 352425 h 352425"/>
                <a:gd name="connsiteX9-487" fmla="*/ 38109 w 352425"/>
                <a:gd name="connsiteY9-488" fmla="*/ 352425 h 352425"/>
                <a:gd name="connsiteX10-489" fmla="*/ 0 w 352425"/>
                <a:gd name="connsiteY10-490" fmla="*/ 314316 h 352425"/>
                <a:gd name="connsiteX11-491" fmla="*/ 0 w 352425"/>
                <a:gd name="connsiteY11-492" fmla="*/ 38113 h 352425"/>
                <a:gd name="connsiteX12-493" fmla="*/ 38113 w 352425"/>
                <a:gd name="connsiteY12-494" fmla="*/ 0 h 352425"/>
                <a:gd name="connsiteX0-495" fmla="*/ 38113 w 352425"/>
                <a:gd name="connsiteY0-496" fmla="*/ 0 h 352425"/>
                <a:gd name="connsiteX1-497" fmla="*/ 62232 w 352425"/>
                <a:gd name="connsiteY1-498" fmla="*/ 0 h 352425"/>
                <a:gd name="connsiteX2-499" fmla="*/ 100328 w 352425"/>
                <a:gd name="connsiteY2-500" fmla="*/ 38098 h 352425"/>
                <a:gd name="connsiteX3-501" fmla="*/ 100328 w 352425"/>
                <a:gd name="connsiteY3-502" fmla="*/ 209562 h 352425"/>
                <a:gd name="connsiteX4-503" fmla="*/ 138416 w 352425"/>
                <a:gd name="connsiteY4-504" fmla="*/ 247653 h 352425"/>
                <a:gd name="connsiteX5-505" fmla="*/ 314342 w 352425"/>
                <a:gd name="connsiteY5-506" fmla="*/ 247653 h 352425"/>
                <a:gd name="connsiteX6-507" fmla="*/ 352425 w 352425"/>
                <a:gd name="connsiteY6-508" fmla="*/ 285734 h 352425"/>
                <a:gd name="connsiteX7-509" fmla="*/ 352425 w 352425"/>
                <a:gd name="connsiteY7-510" fmla="*/ 314327 h 352425"/>
                <a:gd name="connsiteX8-511" fmla="*/ 314323 w 352425"/>
                <a:gd name="connsiteY8-512" fmla="*/ 352425 h 352425"/>
                <a:gd name="connsiteX9-513" fmla="*/ 38109 w 352425"/>
                <a:gd name="connsiteY9-514" fmla="*/ 352425 h 352425"/>
                <a:gd name="connsiteX10-515" fmla="*/ 0 w 352425"/>
                <a:gd name="connsiteY10-516" fmla="*/ 314316 h 352425"/>
                <a:gd name="connsiteX11-517" fmla="*/ 0 w 352425"/>
                <a:gd name="connsiteY11-518" fmla="*/ 38113 h 352425"/>
                <a:gd name="connsiteX12-519" fmla="*/ 38113 w 352425"/>
                <a:gd name="connsiteY12-520" fmla="*/ 0 h 352425"/>
                <a:gd name="connsiteX0-521" fmla="*/ 38113 w 352425"/>
                <a:gd name="connsiteY0-522" fmla="*/ 0 h 352425"/>
                <a:gd name="connsiteX1-523" fmla="*/ 62232 w 352425"/>
                <a:gd name="connsiteY1-524" fmla="*/ 0 h 352425"/>
                <a:gd name="connsiteX2-525" fmla="*/ 100328 w 352425"/>
                <a:gd name="connsiteY2-526" fmla="*/ 38098 h 352425"/>
                <a:gd name="connsiteX3-527" fmla="*/ 100328 w 352425"/>
                <a:gd name="connsiteY3-528" fmla="*/ 209562 h 352425"/>
                <a:gd name="connsiteX4-529" fmla="*/ 138416 w 352425"/>
                <a:gd name="connsiteY4-530" fmla="*/ 247653 h 352425"/>
                <a:gd name="connsiteX5-531" fmla="*/ 314342 w 352425"/>
                <a:gd name="connsiteY5-532" fmla="*/ 247653 h 352425"/>
                <a:gd name="connsiteX6-533" fmla="*/ 352425 w 352425"/>
                <a:gd name="connsiteY6-534" fmla="*/ 285734 h 352425"/>
                <a:gd name="connsiteX7-535" fmla="*/ 352425 w 352425"/>
                <a:gd name="connsiteY7-536" fmla="*/ 314327 h 352425"/>
                <a:gd name="connsiteX8-537" fmla="*/ 314323 w 352425"/>
                <a:gd name="connsiteY8-538" fmla="*/ 352425 h 352425"/>
                <a:gd name="connsiteX9-539" fmla="*/ 38109 w 352425"/>
                <a:gd name="connsiteY9-540" fmla="*/ 352425 h 352425"/>
                <a:gd name="connsiteX10-541" fmla="*/ 0 w 352425"/>
                <a:gd name="connsiteY10-542" fmla="*/ 314316 h 352425"/>
                <a:gd name="connsiteX11-543" fmla="*/ 0 w 352425"/>
                <a:gd name="connsiteY11-544" fmla="*/ 38113 h 352425"/>
                <a:gd name="connsiteX12-545" fmla="*/ 38113 w 352425"/>
                <a:gd name="connsiteY12-546" fmla="*/ 0 h 352425"/>
                <a:gd name="connsiteX0-547" fmla="*/ 38113 w 352425"/>
                <a:gd name="connsiteY0-548" fmla="*/ 0 h 352425"/>
                <a:gd name="connsiteX1-549" fmla="*/ 62232 w 352425"/>
                <a:gd name="connsiteY1-550" fmla="*/ 0 h 352425"/>
                <a:gd name="connsiteX2-551" fmla="*/ 100328 w 352425"/>
                <a:gd name="connsiteY2-552" fmla="*/ 38098 h 352425"/>
                <a:gd name="connsiteX3-553" fmla="*/ 100328 w 352425"/>
                <a:gd name="connsiteY3-554" fmla="*/ 209562 h 352425"/>
                <a:gd name="connsiteX4-555" fmla="*/ 138416 w 352425"/>
                <a:gd name="connsiteY4-556" fmla="*/ 247653 h 352425"/>
                <a:gd name="connsiteX5-557" fmla="*/ 314342 w 352425"/>
                <a:gd name="connsiteY5-558" fmla="*/ 247653 h 352425"/>
                <a:gd name="connsiteX6-559" fmla="*/ 352425 w 352425"/>
                <a:gd name="connsiteY6-560" fmla="*/ 285734 h 352425"/>
                <a:gd name="connsiteX7-561" fmla="*/ 352425 w 352425"/>
                <a:gd name="connsiteY7-562" fmla="*/ 314327 h 352425"/>
                <a:gd name="connsiteX8-563" fmla="*/ 314323 w 352425"/>
                <a:gd name="connsiteY8-564" fmla="*/ 352425 h 352425"/>
                <a:gd name="connsiteX9-565" fmla="*/ 38109 w 352425"/>
                <a:gd name="connsiteY9-566" fmla="*/ 352425 h 352425"/>
                <a:gd name="connsiteX10-567" fmla="*/ 0 w 352425"/>
                <a:gd name="connsiteY10-568" fmla="*/ 314316 h 352425"/>
                <a:gd name="connsiteX11-569" fmla="*/ 0 w 352425"/>
                <a:gd name="connsiteY11-570" fmla="*/ 38113 h 352425"/>
                <a:gd name="connsiteX12-571" fmla="*/ 38113 w 352425"/>
                <a:gd name="connsiteY12-572" fmla="*/ 0 h 35242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</a:cxnLst>
              <a:rect l="l" t="t" r="r" b="b"/>
              <a:pathLst>
                <a:path w="352425" h="352425">
                  <a:moveTo>
                    <a:pt x="38113" y="0"/>
                  </a:moveTo>
                  <a:cubicBezTo>
                    <a:pt x="38113" y="0"/>
                    <a:pt x="62233" y="1"/>
                    <a:pt x="62232" y="0"/>
                  </a:cubicBezTo>
                  <a:cubicBezTo>
                    <a:pt x="84551" y="1"/>
                    <a:pt x="100329" y="15781"/>
                    <a:pt x="100328" y="38098"/>
                  </a:cubicBezTo>
                  <a:cubicBezTo>
                    <a:pt x="100329" y="38099"/>
                    <a:pt x="100329" y="209563"/>
                    <a:pt x="100328" y="209562"/>
                  </a:cubicBezTo>
                  <a:cubicBezTo>
                    <a:pt x="100329" y="231876"/>
                    <a:pt x="116104" y="247654"/>
                    <a:pt x="138416" y="247653"/>
                  </a:cubicBezTo>
                  <a:cubicBezTo>
                    <a:pt x="138417" y="247654"/>
                    <a:pt x="314343" y="247654"/>
                    <a:pt x="314342" y="247653"/>
                  </a:cubicBezTo>
                  <a:cubicBezTo>
                    <a:pt x="336652" y="247654"/>
                    <a:pt x="352426" y="263426"/>
                    <a:pt x="352425" y="285734"/>
                  </a:cubicBezTo>
                  <a:cubicBezTo>
                    <a:pt x="352426" y="285735"/>
                    <a:pt x="352426" y="314328"/>
                    <a:pt x="352425" y="314327"/>
                  </a:cubicBezTo>
                  <a:cubicBezTo>
                    <a:pt x="352426" y="336646"/>
                    <a:pt x="336644" y="352426"/>
                    <a:pt x="314323" y="352425"/>
                  </a:cubicBezTo>
                  <a:cubicBezTo>
                    <a:pt x="314324" y="352426"/>
                    <a:pt x="38110" y="352426"/>
                    <a:pt x="38109" y="352425"/>
                  </a:cubicBezTo>
                  <a:cubicBezTo>
                    <a:pt x="15787" y="352426"/>
                    <a:pt x="1" y="336640"/>
                    <a:pt x="0" y="314316"/>
                  </a:cubicBezTo>
                  <a:cubicBezTo>
                    <a:pt x="1" y="314317"/>
                    <a:pt x="1" y="38114"/>
                    <a:pt x="0" y="38113"/>
                  </a:cubicBezTo>
                  <a:cubicBezTo>
                    <a:pt x="1" y="15790"/>
                    <a:pt x="15788" y="0"/>
                    <a:pt x="38113" y="0"/>
                  </a:cubicBezTo>
                  <a:close/>
                </a:path>
              </a:pathLst>
            </a:custGeom>
            <a:gradFill>
              <a:gsLst>
                <a:gs pos="88000">
                  <a:schemeClr val="accent1"/>
                </a:gs>
                <a:gs pos="0">
                  <a:schemeClr val="accent1">
                    <a:lumMod val="25000"/>
                    <a:lumOff val="75000"/>
                  </a:schemeClr>
                </a:gs>
              </a:gsLst>
              <a:lin ang="8100000" scaled="1"/>
            </a:gradFill>
            <a:ln>
              <a:noFill/>
            </a:ln>
            <a:effectLst>
              <a:outerShdw blurRad="101600" dist="38100" dir="2700000" algn="tl" rotWithShape="0">
                <a:schemeClr val="accent1">
                  <a:lumMod val="75000"/>
                  <a:alpha val="20000"/>
                </a:scheme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任意多边形: 形状 14"/>
          <p:cNvSpPr/>
          <p:nvPr>
            <p:custDataLst>
              <p:tags r:id="rId3"/>
            </p:custDataLst>
          </p:nvPr>
        </p:nvSpPr>
        <p:spPr>
          <a:xfrm flipH="1">
            <a:off x="11196789" y="6080862"/>
            <a:ext cx="352425" cy="352425"/>
          </a:xfrm>
          <a:custGeom>
            <a:avLst/>
            <a:gdLst>
              <a:gd name="connsiteX0" fmla="*/ 38113 w 352425"/>
              <a:gd name="connsiteY0" fmla="*/ 0 h 352425"/>
              <a:gd name="connsiteX1" fmla="*/ 62232 w 352425"/>
              <a:gd name="connsiteY1" fmla="*/ 0 h 352425"/>
              <a:gd name="connsiteX2" fmla="*/ 100328 w 352425"/>
              <a:gd name="connsiteY2" fmla="*/ 38098 h 352425"/>
              <a:gd name="connsiteX3" fmla="*/ 100328 w 352425"/>
              <a:gd name="connsiteY3" fmla="*/ 209562 h 352425"/>
              <a:gd name="connsiteX4" fmla="*/ 138416 w 352425"/>
              <a:gd name="connsiteY4" fmla="*/ 247653 h 352425"/>
              <a:gd name="connsiteX5" fmla="*/ 314342 w 352425"/>
              <a:gd name="connsiteY5" fmla="*/ 247653 h 352425"/>
              <a:gd name="connsiteX6" fmla="*/ 352425 w 352425"/>
              <a:gd name="connsiteY6" fmla="*/ 285734 h 352425"/>
              <a:gd name="connsiteX7" fmla="*/ 352425 w 352425"/>
              <a:gd name="connsiteY7" fmla="*/ 314327 h 352425"/>
              <a:gd name="connsiteX8" fmla="*/ 314323 w 352425"/>
              <a:gd name="connsiteY8" fmla="*/ 352425 h 352425"/>
              <a:gd name="connsiteX9" fmla="*/ 38109 w 352425"/>
              <a:gd name="connsiteY9" fmla="*/ 352425 h 352425"/>
              <a:gd name="connsiteX10" fmla="*/ 0 w 352425"/>
              <a:gd name="connsiteY10" fmla="*/ 314316 h 352425"/>
              <a:gd name="connsiteX11" fmla="*/ 0 w 352425"/>
              <a:gd name="connsiteY11" fmla="*/ 38113 h 352425"/>
              <a:gd name="connsiteX12" fmla="*/ 38113 w 352425"/>
              <a:gd name="connsiteY12" fmla="*/ 0 h 352425"/>
              <a:gd name="connsiteX0-1" fmla="*/ 38113 w 352425"/>
              <a:gd name="connsiteY0-2" fmla="*/ 0 h 352425"/>
              <a:gd name="connsiteX1-3" fmla="*/ 62232 w 352425"/>
              <a:gd name="connsiteY1-4" fmla="*/ 0 h 352425"/>
              <a:gd name="connsiteX2-5" fmla="*/ 100328 w 352425"/>
              <a:gd name="connsiteY2-6" fmla="*/ 38098 h 352425"/>
              <a:gd name="connsiteX3-7" fmla="*/ 100328 w 352425"/>
              <a:gd name="connsiteY3-8" fmla="*/ 209562 h 352425"/>
              <a:gd name="connsiteX4-9" fmla="*/ 138416 w 352425"/>
              <a:gd name="connsiteY4-10" fmla="*/ 247653 h 352425"/>
              <a:gd name="connsiteX5-11" fmla="*/ 314342 w 352425"/>
              <a:gd name="connsiteY5-12" fmla="*/ 247653 h 352425"/>
              <a:gd name="connsiteX6-13" fmla="*/ 352425 w 352425"/>
              <a:gd name="connsiteY6-14" fmla="*/ 285734 h 352425"/>
              <a:gd name="connsiteX7-15" fmla="*/ 352425 w 352425"/>
              <a:gd name="connsiteY7-16" fmla="*/ 314327 h 352425"/>
              <a:gd name="connsiteX8-17" fmla="*/ 314323 w 352425"/>
              <a:gd name="connsiteY8-18" fmla="*/ 352425 h 352425"/>
              <a:gd name="connsiteX9-19" fmla="*/ 38109 w 352425"/>
              <a:gd name="connsiteY9-20" fmla="*/ 352425 h 352425"/>
              <a:gd name="connsiteX10-21" fmla="*/ 0 w 352425"/>
              <a:gd name="connsiteY10-22" fmla="*/ 314316 h 352425"/>
              <a:gd name="connsiteX11-23" fmla="*/ 0 w 352425"/>
              <a:gd name="connsiteY11-24" fmla="*/ 38113 h 352425"/>
              <a:gd name="connsiteX12-25" fmla="*/ 38113 w 352425"/>
              <a:gd name="connsiteY12-26" fmla="*/ 0 h 352425"/>
              <a:gd name="connsiteX0-27" fmla="*/ 38113 w 352425"/>
              <a:gd name="connsiteY0-28" fmla="*/ 0 h 352425"/>
              <a:gd name="connsiteX1-29" fmla="*/ 62232 w 352425"/>
              <a:gd name="connsiteY1-30" fmla="*/ 0 h 352425"/>
              <a:gd name="connsiteX2-31" fmla="*/ 100328 w 352425"/>
              <a:gd name="connsiteY2-32" fmla="*/ 38098 h 352425"/>
              <a:gd name="connsiteX3-33" fmla="*/ 100328 w 352425"/>
              <a:gd name="connsiteY3-34" fmla="*/ 209562 h 352425"/>
              <a:gd name="connsiteX4-35" fmla="*/ 138416 w 352425"/>
              <a:gd name="connsiteY4-36" fmla="*/ 247653 h 352425"/>
              <a:gd name="connsiteX5-37" fmla="*/ 314342 w 352425"/>
              <a:gd name="connsiteY5-38" fmla="*/ 247653 h 352425"/>
              <a:gd name="connsiteX6-39" fmla="*/ 352425 w 352425"/>
              <a:gd name="connsiteY6-40" fmla="*/ 285734 h 352425"/>
              <a:gd name="connsiteX7-41" fmla="*/ 352425 w 352425"/>
              <a:gd name="connsiteY7-42" fmla="*/ 314327 h 352425"/>
              <a:gd name="connsiteX8-43" fmla="*/ 314323 w 352425"/>
              <a:gd name="connsiteY8-44" fmla="*/ 352425 h 352425"/>
              <a:gd name="connsiteX9-45" fmla="*/ 38109 w 352425"/>
              <a:gd name="connsiteY9-46" fmla="*/ 352425 h 352425"/>
              <a:gd name="connsiteX10-47" fmla="*/ 0 w 352425"/>
              <a:gd name="connsiteY10-48" fmla="*/ 314316 h 352425"/>
              <a:gd name="connsiteX11-49" fmla="*/ 0 w 352425"/>
              <a:gd name="connsiteY11-50" fmla="*/ 38113 h 352425"/>
              <a:gd name="connsiteX12-51" fmla="*/ 38113 w 352425"/>
              <a:gd name="connsiteY12-52" fmla="*/ 0 h 352425"/>
              <a:gd name="connsiteX0-53" fmla="*/ 38113 w 352425"/>
              <a:gd name="connsiteY0-54" fmla="*/ 0 h 352425"/>
              <a:gd name="connsiteX1-55" fmla="*/ 62232 w 352425"/>
              <a:gd name="connsiteY1-56" fmla="*/ 0 h 352425"/>
              <a:gd name="connsiteX2-57" fmla="*/ 100328 w 352425"/>
              <a:gd name="connsiteY2-58" fmla="*/ 38098 h 352425"/>
              <a:gd name="connsiteX3-59" fmla="*/ 100328 w 352425"/>
              <a:gd name="connsiteY3-60" fmla="*/ 209562 h 352425"/>
              <a:gd name="connsiteX4-61" fmla="*/ 138416 w 352425"/>
              <a:gd name="connsiteY4-62" fmla="*/ 247653 h 352425"/>
              <a:gd name="connsiteX5-63" fmla="*/ 314342 w 352425"/>
              <a:gd name="connsiteY5-64" fmla="*/ 247653 h 352425"/>
              <a:gd name="connsiteX6-65" fmla="*/ 352425 w 352425"/>
              <a:gd name="connsiteY6-66" fmla="*/ 285734 h 352425"/>
              <a:gd name="connsiteX7-67" fmla="*/ 352425 w 352425"/>
              <a:gd name="connsiteY7-68" fmla="*/ 314327 h 352425"/>
              <a:gd name="connsiteX8-69" fmla="*/ 314323 w 352425"/>
              <a:gd name="connsiteY8-70" fmla="*/ 352425 h 352425"/>
              <a:gd name="connsiteX9-71" fmla="*/ 38109 w 352425"/>
              <a:gd name="connsiteY9-72" fmla="*/ 352425 h 352425"/>
              <a:gd name="connsiteX10-73" fmla="*/ 0 w 352425"/>
              <a:gd name="connsiteY10-74" fmla="*/ 314316 h 352425"/>
              <a:gd name="connsiteX11-75" fmla="*/ 0 w 352425"/>
              <a:gd name="connsiteY11-76" fmla="*/ 38113 h 352425"/>
              <a:gd name="connsiteX12-77" fmla="*/ 38113 w 352425"/>
              <a:gd name="connsiteY12-78" fmla="*/ 0 h 352425"/>
              <a:gd name="connsiteX0-79" fmla="*/ 38113 w 352425"/>
              <a:gd name="connsiteY0-80" fmla="*/ 0 h 352425"/>
              <a:gd name="connsiteX1-81" fmla="*/ 62232 w 352425"/>
              <a:gd name="connsiteY1-82" fmla="*/ 0 h 352425"/>
              <a:gd name="connsiteX2-83" fmla="*/ 100328 w 352425"/>
              <a:gd name="connsiteY2-84" fmla="*/ 38098 h 352425"/>
              <a:gd name="connsiteX3-85" fmla="*/ 100328 w 352425"/>
              <a:gd name="connsiteY3-86" fmla="*/ 209562 h 352425"/>
              <a:gd name="connsiteX4-87" fmla="*/ 138416 w 352425"/>
              <a:gd name="connsiteY4-88" fmla="*/ 247653 h 352425"/>
              <a:gd name="connsiteX5-89" fmla="*/ 314342 w 352425"/>
              <a:gd name="connsiteY5-90" fmla="*/ 247653 h 352425"/>
              <a:gd name="connsiteX6-91" fmla="*/ 352425 w 352425"/>
              <a:gd name="connsiteY6-92" fmla="*/ 285734 h 352425"/>
              <a:gd name="connsiteX7-93" fmla="*/ 352425 w 352425"/>
              <a:gd name="connsiteY7-94" fmla="*/ 314327 h 352425"/>
              <a:gd name="connsiteX8-95" fmla="*/ 314323 w 352425"/>
              <a:gd name="connsiteY8-96" fmla="*/ 352425 h 352425"/>
              <a:gd name="connsiteX9-97" fmla="*/ 38109 w 352425"/>
              <a:gd name="connsiteY9-98" fmla="*/ 352425 h 352425"/>
              <a:gd name="connsiteX10-99" fmla="*/ 0 w 352425"/>
              <a:gd name="connsiteY10-100" fmla="*/ 314316 h 352425"/>
              <a:gd name="connsiteX11-101" fmla="*/ 0 w 352425"/>
              <a:gd name="connsiteY11-102" fmla="*/ 38113 h 352425"/>
              <a:gd name="connsiteX12-103" fmla="*/ 38113 w 352425"/>
              <a:gd name="connsiteY12-104" fmla="*/ 0 h 352425"/>
              <a:gd name="connsiteX0-105" fmla="*/ 38113 w 352425"/>
              <a:gd name="connsiteY0-106" fmla="*/ 0 h 352425"/>
              <a:gd name="connsiteX1-107" fmla="*/ 62232 w 352425"/>
              <a:gd name="connsiteY1-108" fmla="*/ 0 h 352425"/>
              <a:gd name="connsiteX2-109" fmla="*/ 100328 w 352425"/>
              <a:gd name="connsiteY2-110" fmla="*/ 38098 h 352425"/>
              <a:gd name="connsiteX3-111" fmla="*/ 100328 w 352425"/>
              <a:gd name="connsiteY3-112" fmla="*/ 209562 h 352425"/>
              <a:gd name="connsiteX4-113" fmla="*/ 138416 w 352425"/>
              <a:gd name="connsiteY4-114" fmla="*/ 247653 h 352425"/>
              <a:gd name="connsiteX5-115" fmla="*/ 314342 w 352425"/>
              <a:gd name="connsiteY5-116" fmla="*/ 247653 h 352425"/>
              <a:gd name="connsiteX6-117" fmla="*/ 352425 w 352425"/>
              <a:gd name="connsiteY6-118" fmla="*/ 285734 h 352425"/>
              <a:gd name="connsiteX7-119" fmla="*/ 352425 w 352425"/>
              <a:gd name="connsiteY7-120" fmla="*/ 314327 h 352425"/>
              <a:gd name="connsiteX8-121" fmla="*/ 314323 w 352425"/>
              <a:gd name="connsiteY8-122" fmla="*/ 352425 h 352425"/>
              <a:gd name="connsiteX9-123" fmla="*/ 38109 w 352425"/>
              <a:gd name="connsiteY9-124" fmla="*/ 352425 h 352425"/>
              <a:gd name="connsiteX10-125" fmla="*/ 0 w 352425"/>
              <a:gd name="connsiteY10-126" fmla="*/ 314316 h 352425"/>
              <a:gd name="connsiteX11-127" fmla="*/ 0 w 352425"/>
              <a:gd name="connsiteY11-128" fmla="*/ 38113 h 352425"/>
              <a:gd name="connsiteX12-129" fmla="*/ 38113 w 352425"/>
              <a:gd name="connsiteY12-130" fmla="*/ 0 h 352425"/>
              <a:gd name="connsiteX0-131" fmla="*/ 38113 w 352425"/>
              <a:gd name="connsiteY0-132" fmla="*/ 0 h 352425"/>
              <a:gd name="connsiteX1-133" fmla="*/ 62232 w 352425"/>
              <a:gd name="connsiteY1-134" fmla="*/ 0 h 352425"/>
              <a:gd name="connsiteX2-135" fmla="*/ 100328 w 352425"/>
              <a:gd name="connsiteY2-136" fmla="*/ 38098 h 352425"/>
              <a:gd name="connsiteX3-137" fmla="*/ 100328 w 352425"/>
              <a:gd name="connsiteY3-138" fmla="*/ 209562 h 352425"/>
              <a:gd name="connsiteX4-139" fmla="*/ 138416 w 352425"/>
              <a:gd name="connsiteY4-140" fmla="*/ 247653 h 352425"/>
              <a:gd name="connsiteX5-141" fmla="*/ 314342 w 352425"/>
              <a:gd name="connsiteY5-142" fmla="*/ 247653 h 352425"/>
              <a:gd name="connsiteX6-143" fmla="*/ 352425 w 352425"/>
              <a:gd name="connsiteY6-144" fmla="*/ 285734 h 352425"/>
              <a:gd name="connsiteX7-145" fmla="*/ 352425 w 352425"/>
              <a:gd name="connsiteY7-146" fmla="*/ 314327 h 352425"/>
              <a:gd name="connsiteX8-147" fmla="*/ 314323 w 352425"/>
              <a:gd name="connsiteY8-148" fmla="*/ 352425 h 352425"/>
              <a:gd name="connsiteX9-149" fmla="*/ 38109 w 352425"/>
              <a:gd name="connsiteY9-150" fmla="*/ 352425 h 352425"/>
              <a:gd name="connsiteX10-151" fmla="*/ 0 w 352425"/>
              <a:gd name="connsiteY10-152" fmla="*/ 314316 h 352425"/>
              <a:gd name="connsiteX11-153" fmla="*/ 0 w 352425"/>
              <a:gd name="connsiteY11-154" fmla="*/ 38113 h 352425"/>
              <a:gd name="connsiteX12-155" fmla="*/ 38113 w 352425"/>
              <a:gd name="connsiteY12-156" fmla="*/ 0 h 352425"/>
              <a:gd name="connsiteX0-157" fmla="*/ 38113 w 352425"/>
              <a:gd name="connsiteY0-158" fmla="*/ 0 h 352425"/>
              <a:gd name="connsiteX1-159" fmla="*/ 62232 w 352425"/>
              <a:gd name="connsiteY1-160" fmla="*/ 0 h 352425"/>
              <a:gd name="connsiteX2-161" fmla="*/ 100328 w 352425"/>
              <a:gd name="connsiteY2-162" fmla="*/ 38098 h 352425"/>
              <a:gd name="connsiteX3-163" fmla="*/ 100328 w 352425"/>
              <a:gd name="connsiteY3-164" fmla="*/ 209562 h 352425"/>
              <a:gd name="connsiteX4-165" fmla="*/ 138416 w 352425"/>
              <a:gd name="connsiteY4-166" fmla="*/ 247653 h 352425"/>
              <a:gd name="connsiteX5-167" fmla="*/ 314342 w 352425"/>
              <a:gd name="connsiteY5-168" fmla="*/ 247653 h 352425"/>
              <a:gd name="connsiteX6-169" fmla="*/ 352425 w 352425"/>
              <a:gd name="connsiteY6-170" fmla="*/ 285734 h 352425"/>
              <a:gd name="connsiteX7-171" fmla="*/ 352425 w 352425"/>
              <a:gd name="connsiteY7-172" fmla="*/ 314327 h 352425"/>
              <a:gd name="connsiteX8-173" fmla="*/ 314323 w 352425"/>
              <a:gd name="connsiteY8-174" fmla="*/ 352425 h 352425"/>
              <a:gd name="connsiteX9-175" fmla="*/ 38109 w 352425"/>
              <a:gd name="connsiteY9-176" fmla="*/ 352425 h 352425"/>
              <a:gd name="connsiteX10-177" fmla="*/ 0 w 352425"/>
              <a:gd name="connsiteY10-178" fmla="*/ 314316 h 352425"/>
              <a:gd name="connsiteX11-179" fmla="*/ 0 w 352425"/>
              <a:gd name="connsiteY11-180" fmla="*/ 38113 h 352425"/>
              <a:gd name="connsiteX12-181" fmla="*/ 38113 w 352425"/>
              <a:gd name="connsiteY12-182" fmla="*/ 0 h 352425"/>
              <a:gd name="connsiteX0-183" fmla="*/ 38113 w 352425"/>
              <a:gd name="connsiteY0-184" fmla="*/ 0 h 352425"/>
              <a:gd name="connsiteX1-185" fmla="*/ 62232 w 352425"/>
              <a:gd name="connsiteY1-186" fmla="*/ 0 h 352425"/>
              <a:gd name="connsiteX2-187" fmla="*/ 100328 w 352425"/>
              <a:gd name="connsiteY2-188" fmla="*/ 38098 h 352425"/>
              <a:gd name="connsiteX3-189" fmla="*/ 100328 w 352425"/>
              <a:gd name="connsiteY3-190" fmla="*/ 209562 h 352425"/>
              <a:gd name="connsiteX4-191" fmla="*/ 138416 w 352425"/>
              <a:gd name="connsiteY4-192" fmla="*/ 247653 h 352425"/>
              <a:gd name="connsiteX5-193" fmla="*/ 314342 w 352425"/>
              <a:gd name="connsiteY5-194" fmla="*/ 247653 h 352425"/>
              <a:gd name="connsiteX6-195" fmla="*/ 352425 w 352425"/>
              <a:gd name="connsiteY6-196" fmla="*/ 285734 h 352425"/>
              <a:gd name="connsiteX7-197" fmla="*/ 352425 w 352425"/>
              <a:gd name="connsiteY7-198" fmla="*/ 314327 h 352425"/>
              <a:gd name="connsiteX8-199" fmla="*/ 314323 w 352425"/>
              <a:gd name="connsiteY8-200" fmla="*/ 352425 h 352425"/>
              <a:gd name="connsiteX9-201" fmla="*/ 38109 w 352425"/>
              <a:gd name="connsiteY9-202" fmla="*/ 352425 h 352425"/>
              <a:gd name="connsiteX10-203" fmla="*/ 0 w 352425"/>
              <a:gd name="connsiteY10-204" fmla="*/ 314316 h 352425"/>
              <a:gd name="connsiteX11-205" fmla="*/ 0 w 352425"/>
              <a:gd name="connsiteY11-206" fmla="*/ 38113 h 352425"/>
              <a:gd name="connsiteX12-207" fmla="*/ 38113 w 352425"/>
              <a:gd name="connsiteY12-208" fmla="*/ 0 h 352425"/>
              <a:gd name="connsiteX0-209" fmla="*/ 38113 w 352425"/>
              <a:gd name="connsiteY0-210" fmla="*/ 0 h 352425"/>
              <a:gd name="connsiteX1-211" fmla="*/ 62232 w 352425"/>
              <a:gd name="connsiteY1-212" fmla="*/ 0 h 352425"/>
              <a:gd name="connsiteX2-213" fmla="*/ 100328 w 352425"/>
              <a:gd name="connsiteY2-214" fmla="*/ 38098 h 352425"/>
              <a:gd name="connsiteX3-215" fmla="*/ 100328 w 352425"/>
              <a:gd name="connsiteY3-216" fmla="*/ 209562 h 352425"/>
              <a:gd name="connsiteX4-217" fmla="*/ 138416 w 352425"/>
              <a:gd name="connsiteY4-218" fmla="*/ 247653 h 352425"/>
              <a:gd name="connsiteX5-219" fmla="*/ 314342 w 352425"/>
              <a:gd name="connsiteY5-220" fmla="*/ 247653 h 352425"/>
              <a:gd name="connsiteX6-221" fmla="*/ 352425 w 352425"/>
              <a:gd name="connsiteY6-222" fmla="*/ 285734 h 352425"/>
              <a:gd name="connsiteX7-223" fmla="*/ 352425 w 352425"/>
              <a:gd name="connsiteY7-224" fmla="*/ 314327 h 352425"/>
              <a:gd name="connsiteX8-225" fmla="*/ 314323 w 352425"/>
              <a:gd name="connsiteY8-226" fmla="*/ 352425 h 352425"/>
              <a:gd name="connsiteX9-227" fmla="*/ 38109 w 352425"/>
              <a:gd name="connsiteY9-228" fmla="*/ 352425 h 352425"/>
              <a:gd name="connsiteX10-229" fmla="*/ 0 w 352425"/>
              <a:gd name="connsiteY10-230" fmla="*/ 314316 h 352425"/>
              <a:gd name="connsiteX11-231" fmla="*/ 0 w 352425"/>
              <a:gd name="connsiteY11-232" fmla="*/ 38113 h 352425"/>
              <a:gd name="connsiteX12-233" fmla="*/ 38113 w 352425"/>
              <a:gd name="connsiteY12-234" fmla="*/ 0 h 352425"/>
              <a:gd name="connsiteX0-235" fmla="*/ 38113 w 352425"/>
              <a:gd name="connsiteY0-236" fmla="*/ 0 h 352425"/>
              <a:gd name="connsiteX1-237" fmla="*/ 62232 w 352425"/>
              <a:gd name="connsiteY1-238" fmla="*/ 0 h 352425"/>
              <a:gd name="connsiteX2-239" fmla="*/ 100328 w 352425"/>
              <a:gd name="connsiteY2-240" fmla="*/ 38098 h 352425"/>
              <a:gd name="connsiteX3-241" fmla="*/ 100328 w 352425"/>
              <a:gd name="connsiteY3-242" fmla="*/ 209562 h 352425"/>
              <a:gd name="connsiteX4-243" fmla="*/ 138416 w 352425"/>
              <a:gd name="connsiteY4-244" fmla="*/ 247653 h 352425"/>
              <a:gd name="connsiteX5-245" fmla="*/ 314342 w 352425"/>
              <a:gd name="connsiteY5-246" fmla="*/ 247653 h 352425"/>
              <a:gd name="connsiteX6-247" fmla="*/ 352425 w 352425"/>
              <a:gd name="connsiteY6-248" fmla="*/ 285734 h 352425"/>
              <a:gd name="connsiteX7-249" fmla="*/ 352425 w 352425"/>
              <a:gd name="connsiteY7-250" fmla="*/ 314327 h 352425"/>
              <a:gd name="connsiteX8-251" fmla="*/ 314323 w 352425"/>
              <a:gd name="connsiteY8-252" fmla="*/ 352425 h 352425"/>
              <a:gd name="connsiteX9-253" fmla="*/ 38109 w 352425"/>
              <a:gd name="connsiteY9-254" fmla="*/ 352425 h 352425"/>
              <a:gd name="connsiteX10-255" fmla="*/ 0 w 352425"/>
              <a:gd name="connsiteY10-256" fmla="*/ 314316 h 352425"/>
              <a:gd name="connsiteX11-257" fmla="*/ 0 w 352425"/>
              <a:gd name="connsiteY11-258" fmla="*/ 38113 h 352425"/>
              <a:gd name="connsiteX12-259" fmla="*/ 38113 w 352425"/>
              <a:gd name="connsiteY12-260" fmla="*/ 0 h 352425"/>
              <a:gd name="connsiteX0-261" fmla="*/ 38113 w 352425"/>
              <a:gd name="connsiteY0-262" fmla="*/ 0 h 352425"/>
              <a:gd name="connsiteX1-263" fmla="*/ 62232 w 352425"/>
              <a:gd name="connsiteY1-264" fmla="*/ 0 h 352425"/>
              <a:gd name="connsiteX2-265" fmla="*/ 100328 w 352425"/>
              <a:gd name="connsiteY2-266" fmla="*/ 38098 h 352425"/>
              <a:gd name="connsiteX3-267" fmla="*/ 100328 w 352425"/>
              <a:gd name="connsiteY3-268" fmla="*/ 209562 h 352425"/>
              <a:gd name="connsiteX4-269" fmla="*/ 138416 w 352425"/>
              <a:gd name="connsiteY4-270" fmla="*/ 247653 h 352425"/>
              <a:gd name="connsiteX5-271" fmla="*/ 314342 w 352425"/>
              <a:gd name="connsiteY5-272" fmla="*/ 247653 h 352425"/>
              <a:gd name="connsiteX6-273" fmla="*/ 352425 w 352425"/>
              <a:gd name="connsiteY6-274" fmla="*/ 285734 h 352425"/>
              <a:gd name="connsiteX7-275" fmla="*/ 352425 w 352425"/>
              <a:gd name="connsiteY7-276" fmla="*/ 314327 h 352425"/>
              <a:gd name="connsiteX8-277" fmla="*/ 314323 w 352425"/>
              <a:gd name="connsiteY8-278" fmla="*/ 352425 h 352425"/>
              <a:gd name="connsiteX9-279" fmla="*/ 38109 w 352425"/>
              <a:gd name="connsiteY9-280" fmla="*/ 352425 h 352425"/>
              <a:gd name="connsiteX10-281" fmla="*/ 0 w 352425"/>
              <a:gd name="connsiteY10-282" fmla="*/ 314316 h 352425"/>
              <a:gd name="connsiteX11-283" fmla="*/ 0 w 352425"/>
              <a:gd name="connsiteY11-284" fmla="*/ 38113 h 352425"/>
              <a:gd name="connsiteX12-285" fmla="*/ 38113 w 352425"/>
              <a:gd name="connsiteY12-286" fmla="*/ 0 h 352425"/>
              <a:gd name="connsiteX0-287" fmla="*/ 38113 w 352425"/>
              <a:gd name="connsiteY0-288" fmla="*/ 0 h 352425"/>
              <a:gd name="connsiteX1-289" fmla="*/ 62232 w 352425"/>
              <a:gd name="connsiteY1-290" fmla="*/ 0 h 352425"/>
              <a:gd name="connsiteX2-291" fmla="*/ 100328 w 352425"/>
              <a:gd name="connsiteY2-292" fmla="*/ 38098 h 352425"/>
              <a:gd name="connsiteX3-293" fmla="*/ 100328 w 352425"/>
              <a:gd name="connsiteY3-294" fmla="*/ 209562 h 352425"/>
              <a:gd name="connsiteX4-295" fmla="*/ 138416 w 352425"/>
              <a:gd name="connsiteY4-296" fmla="*/ 247653 h 352425"/>
              <a:gd name="connsiteX5-297" fmla="*/ 314342 w 352425"/>
              <a:gd name="connsiteY5-298" fmla="*/ 247653 h 352425"/>
              <a:gd name="connsiteX6-299" fmla="*/ 352425 w 352425"/>
              <a:gd name="connsiteY6-300" fmla="*/ 285734 h 352425"/>
              <a:gd name="connsiteX7-301" fmla="*/ 352425 w 352425"/>
              <a:gd name="connsiteY7-302" fmla="*/ 314327 h 352425"/>
              <a:gd name="connsiteX8-303" fmla="*/ 314323 w 352425"/>
              <a:gd name="connsiteY8-304" fmla="*/ 352425 h 352425"/>
              <a:gd name="connsiteX9-305" fmla="*/ 38109 w 352425"/>
              <a:gd name="connsiteY9-306" fmla="*/ 352425 h 352425"/>
              <a:gd name="connsiteX10-307" fmla="*/ 0 w 352425"/>
              <a:gd name="connsiteY10-308" fmla="*/ 314316 h 352425"/>
              <a:gd name="connsiteX11-309" fmla="*/ 0 w 352425"/>
              <a:gd name="connsiteY11-310" fmla="*/ 38113 h 352425"/>
              <a:gd name="connsiteX12-311" fmla="*/ 38113 w 352425"/>
              <a:gd name="connsiteY12-312" fmla="*/ 0 h 352425"/>
              <a:gd name="connsiteX0-313" fmla="*/ 38113 w 352425"/>
              <a:gd name="connsiteY0-314" fmla="*/ 0 h 352425"/>
              <a:gd name="connsiteX1-315" fmla="*/ 62232 w 352425"/>
              <a:gd name="connsiteY1-316" fmla="*/ 0 h 352425"/>
              <a:gd name="connsiteX2-317" fmla="*/ 100328 w 352425"/>
              <a:gd name="connsiteY2-318" fmla="*/ 38098 h 352425"/>
              <a:gd name="connsiteX3-319" fmla="*/ 100328 w 352425"/>
              <a:gd name="connsiteY3-320" fmla="*/ 209562 h 352425"/>
              <a:gd name="connsiteX4-321" fmla="*/ 138416 w 352425"/>
              <a:gd name="connsiteY4-322" fmla="*/ 247653 h 352425"/>
              <a:gd name="connsiteX5-323" fmla="*/ 314342 w 352425"/>
              <a:gd name="connsiteY5-324" fmla="*/ 247653 h 352425"/>
              <a:gd name="connsiteX6-325" fmla="*/ 352425 w 352425"/>
              <a:gd name="connsiteY6-326" fmla="*/ 285734 h 352425"/>
              <a:gd name="connsiteX7-327" fmla="*/ 352425 w 352425"/>
              <a:gd name="connsiteY7-328" fmla="*/ 314327 h 352425"/>
              <a:gd name="connsiteX8-329" fmla="*/ 314323 w 352425"/>
              <a:gd name="connsiteY8-330" fmla="*/ 352425 h 352425"/>
              <a:gd name="connsiteX9-331" fmla="*/ 38109 w 352425"/>
              <a:gd name="connsiteY9-332" fmla="*/ 352425 h 352425"/>
              <a:gd name="connsiteX10-333" fmla="*/ 0 w 352425"/>
              <a:gd name="connsiteY10-334" fmla="*/ 314316 h 352425"/>
              <a:gd name="connsiteX11-335" fmla="*/ 0 w 352425"/>
              <a:gd name="connsiteY11-336" fmla="*/ 38113 h 352425"/>
              <a:gd name="connsiteX12-337" fmla="*/ 38113 w 352425"/>
              <a:gd name="connsiteY12-338" fmla="*/ 0 h 352425"/>
              <a:gd name="connsiteX0-339" fmla="*/ 38113 w 352425"/>
              <a:gd name="connsiteY0-340" fmla="*/ 0 h 352425"/>
              <a:gd name="connsiteX1-341" fmla="*/ 62232 w 352425"/>
              <a:gd name="connsiteY1-342" fmla="*/ 0 h 352425"/>
              <a:gd name="connsiteX2-343" fmla="*/ 100328 w 352425"/>
              <a:gd name="connsiteY2-344" fmla="*/ 38098 h 352425"/>
              <a:gd name="connsiteX3-345" fmla="*/ 100328 w 352425"/>
              <a:gd name="connsiteY3-346" fmla="*/ 209562 h 352425"/>
              <a:gd name="connsiteX4-347" fmla="*/ 138416 w 352425"/>
              <a:gd name="connsiteY4-348" fmla="*/ 247653 h 352425"/>
              <a:gd name="connsiteX5-349" fmla="*/ 314342 w 352425"/>
              <a:gd name="connsiteY5-350" fmla="*/ 247653 h 352425"/>
              <a:gd name="connsiteX6-351" fmla="*/ 352425 w 352425"/>
              <a:gd name="connsiteY6-352" fmla="*/ 285734 h 352425"/>
              <a:gd name="connsiteX7-353" fmla="*/ 352425 w 352425"/>
              <a:gd name="connsiteY7-354" fmla="*/ 314327 h 352425"/>
              <a:gd name="connsiteX8-355" fmla="*/ 314323 w 352425"/>
              <a:gd name="connsiteY8-356" fmla="*/ 352425 h 352425"/>
              <a:gd name="connsiteX9-357" fmla="*/ 38109 w 352425"/>
              <a:gd name="connsiteY9-358" fmla="*/ 352425 h 352425"/>
              <a:gd name="connsiteX10-359" fmla="*/ 0 w 352425"/>
              <a:gd name="connsiteY10-360" fmla="*/ 314316 h 352425"/>
              <a:gd name="connsiteX11-361" fmla="*/ 0 w 352425"/>
              <a:gd name="connsiteY11-362" fmla="*/ 38113 h 352425"/>
              <a:gd name="connsiteX12-363" fmla="*/ 38113 w 352425"/>
              <a:gd name="connsiteY12-364" fmla="*/ 0 h 352425"/>
              <a:gd name="connsiteX0-365" fmla="*/ 38113 w 352425"/>
              <a:gd name="connsiteY0-366" fmla="*/ 0 h 352425"/>
              <a:gd name="connsiteX1-367" fmla="*/ 62232 w 352425"/>
              <a:gd name="connsiteY1-368" fmla="*/ 0 h 352425"/>
              <a:gd name="connsiteX2-369" fmla="*/ 100328 w 352425"/>
              <a:gd name="connsiteY2-370" fmla="*/ 38098 h 352425"/>
              <a:gd name="connsiteX3-371" fmla="*/ 100328 w 352425"/>
              <a:gd name="connsiteY3-372" fmla="*/ 209562 h 352425"/>
              <a:gd name="connsiteX4-373" fmla="*/ 138416 w 352425"/>
              <a:gd name="connsiteY4-374" fmla="*/ 247653 h 352425"/>
              <a:gd name="connsiteX5-375" fmla="*/ 314342 w 352425"/>
              <a:gd name="connsiteY5-376" fmla="*/ 247653 h 352425"/>
              <a:gd name="connsiteX6-377" fmla="*/ 352425 w 352425"/>
              <a:gd name="connsiteY6-378" fmla="*/ 285734 h 352425"/>
              <a:gd name="connsiteX7-379" fmla="*/ 352425 w 352425"/>
              <a:gd name="connsiteY7-380" fmla="*/ 314327 h 352425"/>
              <a:gd name="connsiteX8-381" fmla="*/ 314323 w 352425"/>
              <a:gd name="connsiteY8-382" fmla="*/ 352425 h 352425"/>
              <a:gd name="connsiteX9-383" fmla="*/ 38109 w 352425"/>
              <a:gd name="connsiteY9-384" fmla="*/ 352425 h 352425"/>
              <a:gd name="connsiteX10-385" fmla="*/ 0 w 352425"/>
              <a:gd name="connsiteY10-386" fmla="*/ 314316 h 352425"/>
              <a:gd name="connsiteX11-387" fmla="*/ 0 w 352425"/>
              <a:gd name="connsiteY11-388" fmla="*/ 38113 h 352425"/>
              <a:gd name="connsiteX12-389" fmla="*/ 38113 w 352425"/>
              <a:gd name="connsiteY12-390" fmla="*/ 0 h 352425"/>
              <a:gd name="connsiteX0-391" fmla="*/ 38113 w 352425"/>
              <a:gd name="connsiteY0-392" fmla="*/ 0 h 352425"/>
              <a:gd name="connsiteX1-393" fmla="*/ 62232 w 352425"/>
              <a:gd name="connsiteY1-394" fmla="*/ 0 h 352425"/>
              <a:gd name="connsiteX2-395" fmla="*/ 100328 w 352425"/>
              <a:gd name="connsiteY2-396" fmla="*/ 38098 h 352425"/>
              <a:gd name="connsiteX3-397" fmla="*/ 100328 w 352425"/>
              <a:gd name="connsiteY3-398" fmla="*/ 209562 h 352425"/>
              <a:gd name="connsiteX4-399" fmla="*/ 138416 w 352425"/>
              <a:gd name="connsiteY4-400" fmla="*/ 247653 h 352425"/>
              <a:gd name="connsiteX5-401" fmla="*/ 314342 w 352425"/>
              <a:gd name="connsiteY5-402" fmla="*/ 247653 h 352425"/>
              <a:gd name="connsiteX6-403" fmla="*/ 352425 w 352425"/>
              <a:gd name="connsiteY6-404" fmla="*/ 285734 h 352425"/>
              <a:gd name="connsiteX7-405" fmla="*/ 352425 w 352425"/>
              <a:gd name="connsiteY7-406" fmla="*/ 314327 h 352425"/>
              <a:gd name="connsiteX8-407" fmla="*/ 314323 w 352425"/>
              <a:gd name="connsiteY8-408" fmla="*/ 352425 h 352425"/>
              <a:gd name="connsiteX9-409" fmla="*/ 38109 w 352425"/>
              <a:gd name="connsiteY9-410" fmla="*/ 352425 h 352425"/>
              <a:gd name="connsiteX10-411" fmla="*/ 0 w 352425"/>
              <a:gd name="connsiteY10-412" fmla="*/ 314316 h 352425"/>
              <a:gd name="connsiteX11-413" fmla="*/ 0 w 352425"/>
              <a:gd name="connsiteY11-414" fmla="*/ 38113 h 352425"/>
              <a:gd name="connsiteX12-415" fmla="*/ 38113 w 352425"/>
              <a:gd name="connsiteY12-416" fmla="*/ 0 h 352425"/>
              <a:gd name="connsiteX0-417" fmla="*/ 38113 w 352425"/>
              <a:gd name="connsiteY0-418" fmla="*/ 0 h 352425"/>
              <a:gd name="connsiteX1-419" fmla="*/ 62232 w 352425"/>
              <a:gd name="connsiteY1-420" fmla="*/ 0 h 352425"/>
              <a:gd name="connsiteX2-421" fmla="*/ 100328 w 352425"/>
              <a:gd name="connsiteY2-422" fmla="*/ 38098 h 352425"/>
              <a:gd name="connsiteX3-423" fmla="*/ 100328 w 352425"/>
              <a:gd name="connsiteY3-424" fmla="*/ 209562 h 352425"/>
              <a:gd name="connsiteX4-425" fmla="*/ 138416 w 352425"/>
              <a:gd name="connsiteY4-426" fmla="*/ 247653 h 352425"/>
              <a:gd name="connsiteX5-427" fmla="*/ 314342 w 352425"/>
              <a:gd name="connsiteY5-428" fmla="*/ 247653 h 352425"/>
              <a:gd name="connsiteX6-429" fmla="*/ 352425 w 352425"/>
              <a:gd name="connsiteY6-430" fmla="*/ 285734 h 352425"/>
              <a:gd name="connsiteX7-431" fmla="*/ 352425 w 352425"/>
              <a:gd name="connsiteY7-432" fmla="*/ 314327 h 352425"/>
              <a:gd name="connsiteX8-433" fmla="*/ 314323 w 352425"/>
              <a:gd name="connsiteY8-434" fmla="*/ 352425 h 352425"/>
              <a:gd name="connsiteX9-435" fmla="*/ 38109 w 352425"/>
              <a:gd name="connsiteY9-436" fmla="*/ 352425 h 352425"/>
              <a:gd name="connsiteX10-437" fmla="*/ 0 w 352425"/>
              <a:gd name="connsiteY10-438" fmla="*/ 314316 h 352425"/>
              <a:gd name="connsiteX11-439" fmla="*/ 0 w 352425"/>
              <a:gd name="connsiteY11-440" fmla="*/ 38113 h 352425"/>
              <a:gd name="connsiteX12-441" fmla="*/ 38113 w 352425"/>
              <a:gd name="connsiteY12-442" fmla="*/ 0 h 352425"/>
              <a:gd name="connsiteX0-443" fmla="*/ 38113 w 352425"/>
              <a:gd name="connsiteY0-444" fmla="*/ 0 h 352425"/>
              <a:gd name="connsiteX1-445" fmla="*/ 62232 w 352425"/>
              <a:gd name="connsiteY1-446" fmla="*/ 0 h 352425"/>
              <a:gd name="connsiteX2-447" fmla="*/ 100328 w 352425"/>
              <a:gd name="connsiteY2-448" fmla="*/ 38098 h 352425"/>
              <a:gd name="connsiteX3-449" fmla="*/ 100328 w 352425"/>
              <a:gd name="connsiteY3-450" fmla="*/ 209562 h 352425"/>
              <a:gd name="connsiteX4-451" fmla="*/ 138416 w 352425"/>
              <a:gd name="connsiteY4-452" fmla="*/ 247653 h 352425"/>
              <a:gd name="connsiteX5-453" fmla="*/ 314342 w 352425"/>
              <a:gd name="connsiteY5-454" fmla="*/ 247653 h 352425"/>
              <a:gd name="connsiteX6-455" fmla="*/ 352425 w 352425"/>
              <a:gd name="connsiteY6-456" fmla="*/ 285734 h 352425"/>
              <a:gd name="connsiteX7-457" fmla="*/ 352425 w 352425"/>
              <a:gd name="connsiteY7-458" fmla="*/ 314327 h 352425"/>
              <a:gd name="connsiteX8-459" fmla="*/ 314323 w 352425"/>
              <a:gd name="connsiteY8-460" fmla="*/ 352425 h 352425"/>
              <a:gd name="connsiteX9-461" fmla="*/ 38109 w 352425"/>
              <a:gd name="connsiteY9-462" fmla="*/ 352425 h 352425"/>
              <a:gd name="connsiteX10-463" fmla="*/ 0 w 352425"/>
              <a:gd name="connsiteY10-464" fmla="*/ 314316 h 352425"/>
              <a:gd name="connsiteX11-465" fmla="*/ 0 w 352425"/>
              <a:gd name="connsiteY11-466" fmla="*/ 38113 h 352425"/>
              <a:gd name="connsiteX12-467" fmla="*/ 38113 w 352425"/>
              <a:gd name="connsiteY12-468" fmla="*/ 0 h 352425"/>
              <a:gd name="connsiteX0-469" fmla="*/ 38113 w 352425"/>
              <a:gd name="connsiteY0-470" fmla="*/ 0 h 352425"/>
              <a:gd name="connsiteX1-471" fmla="*/ 62232 w 352425"/>
              <a:gd name="connsiteY1-472" fmla="*/ 0 h 352425"/>
              <a:gd name="connsiteX2-473" fmla="*/ 100328 w 352425"/>
              <a:gd name="connsiteY2-474" fmla="*/ 38098 h 352425"/>
              <a:gd name="connsiteX3-475" fmla="*/ 100328 w 352425"/>
              <a:gd name="connsiteY3-476" fmla="*/ 209562 h 352425"/>
              <a:gd name="connsiteX4-477" fmla="*/ 138416 w 352425"/>
              <a:gd name="connsiteY4-478" fmla="*/ 247653 h 352425"/>
              <a:gd name="connsiteX5-479" fmla="*/ 314342 w 352425"/>
              <a:gd name="connsiteY5-480" fmla="*/ 247653 h 352425"/>
              <a:gd name="connsiteX6-481" fmla="*/ 352425 w 352425"/>
              <a:gd name="connsiteY6-482" fmla="*/ 285734 h 352425"/>
              <a:gd name="connsiteX7-483" fmla="*/ 352425 w 352425"/>
              <a:gd name="connsiteY7-484" fmla="*/ 314327 h 352425"/>
              <a:gd name="connsiteX8-485" fmla="*/ 314323 w 352425"/>
              <a:gd name="connsiteY8-486" fmla="*/ 352425 h 352425"/>
              <a:gd name="connsiteX9-487" fmla="*/ 38109 w 352425"/>
              <a:gd name="connsiteY9-488" fmla="*/ 352425 h 352425"/>
              <a:gd name="connsiteX10-489" fmla="*/ 0 w 352425"/>
              <a:gd name="connsiteY10-490" fmla="*/ 314316 h 352425"/>
              <a:gd name="connsiteX11-491" fmla="*/ 0 w 352425"/>
              <a:gd name="connsiteY11-492" fmla="*/ 38113 h 352425"/>
              <a:gd name="connsiteX12-493" fmla="*/ 38113 w 352425"/>
              <a:gd name="connsiteY12-494" fmla="*/ 0 h 352425"/>
              <a:gd name="connsiteX0-495" fmla="*/ 38113 w 352425"/>
              <a:gd name="connsiteY0-496" fmla="*/ 0 h 352425"/>
              <a:gd name="connsiteX1-497" fmla="*/ 62232 w 352425"/>
              <a:gd name="connsiteY1-498" fmla="*/ 0 h 352425"/>
              <a:gd name="connsiteX2-499" fmla="*/ 100328 w 352425"/>
              <a:gd name="connsiteY2-500" fmla="*/ 38098 h 352425"/>
              <a:gd name="connsiteX3-501" fmla="*/ 100328 w 352425"/>
              <a:gd name="connsiteY3-502" fmla="*/ 209562 h 352425"/>
              <a:gd name="connsiteX4-503" fmla="*/ 138416 w 352425"/>
              <a:gd name="connsiteY4-504" fmla="*/ 247653 h 352425"/>
              <a:gd name="connsiteX5-505" fmla="*/ 314342 w 352425"/>
              <a:gd name="connsiteY5-506" fmla="*/ 247653 h 352425"/>
              <a:gd name="connsiteX6-507" fmla="*/ 352425 w 352425"/>
              <a:gd name="connsiteY6-508" fmla="*/ 285734 h 352425"/>
              <a:gd name="connsiteX7-509" fmla="*/ 352425 w 352425"/>
              <a:gd name="connsiteY7-510" fmla="*/ 314327 h 352425"/>
              <a:gd name="connsiteX8-511" fmla="*/ 314323 w 352425"/>
              <a:gd name="connsiteY8-512" fmla="*/ 352425 h 352425"/>
              <a:gd name="connsiteX9-513" fmla="*/ 38109 w 352425"/>
              <a:gd name="connsiteY9-514" fmla="*/ 352425 h 352425"/>
              <a:gd name="connsiteX10-515" fmla="*/ 0 w 352425"/>
              <a:gd name="connsiteY10-516" fmla="*/ 314316 h 352425"/>
              <a:gd name="connsiteX11-517" fmla="*/ 0 w 352425"/>
              <a:gd name="connsiteY11-518" fmla="*/ 38113 h 352425"/>
              <a:gd name="connsiteX12-519" fmla="*/ 38113 w 352425"/>
              <a:gd name="connsiteY12-520" fmla="*/ 0 h 352425"/>
              <a:gd name="connsiteX0-521" fmla="*/ 38113 w 352425"/>
              <a:gd name="connsiteY0-522" fmla="*/ 0 h 352425"/>
              <a:gd name="connsiteX1-523" fmla="*/ 62232 w 352425"/>
              <a:gd name="connsiteY1-524" fmla="*/ 0 h 352425"/>
              <a:gd name="connsiteX2-525" fmla="*/ 100328 w 352425"/>
              <a:gd name="connsiteY2-526" fmla="*/ 38098 h 352425"/>
              <a:gd name="connsiteX3-527" fmla="*/ 100328 w 352425"/>
              <a:gd name="connsiteY3-528" fmla="*/ 209562 h 352425"/>
              <a:gd name="connsiteX4-529" fmla="*/ 138416 w 352425"/>
              <a:gd name="connsiteY4-530" fmla="*/ 247653 h 352425"/>
              <a:gd name="connsiteX5-531" fmla="*/ 314342 w 352425"/>
              <a:gd name="connsiteY5-532" fmla="*/ 247653 h 352425"/>
              <a:gd name="connsiteX6-533" fmla="*/ 352425 w 352425"/>
              <a:gd name="connsiteY6-534" fmla="*/ 285734 h 352425"/>
              <a:gd name="connsiteX7-535" fmla="*/ 352425 w 352425"/>
              <a:gd name="connsiteY7-536" fmla="*/ 314327 h 352425"/>
              <a:gd name="connsiteX8-537" fmla="*/ 314323 w 352425"/>
              <a:gd name="connsiteY8-538" fmla="*/ 352425 h 352425"/>
              <a:gd name="connsiteX9-539" fmla="*/ 38109 w 352425"/>
              <a:gd name="connsiteY9-540" fmla="*/ 352425 h 352425"/>
              <a:gd name="connsiteX10-541" fmla="*/ 0 w 352425"/>
              <a:gd name="connsiteY10-542" fmla="*/ 314316 h 352425"/>
              <a:gd name="connsiteX11-543" fmla="*/ 0 w 352425"/>
              <a:gd name="connsiteY11-544" fmla="*/ 38113 h 352425"/>
              <a:gd name="connsiteX12-545" fmla="*/ 38113 w 352425"/>
              <a:gd name="connsiteY12-546" fmla="*/ 0 h 352425"/>
              <a:gd name="connsiteX0-547" fmla="*/ 38113 w 352425"/>
              <a:gd name="connsiteY0-548" fmla="*/ 0 h 352425"/>
              <a:gd name="connsiteX1-549" fmla="*/ 62232 w 352425"/>
              <a:gd name="connsiteY1-550" fmla="*/ 0 h 352425"/>
              <a:gd name="connsiteX2-551" fmla="*/ 100328 w 352425"/>
              <a:gd name="connsiteY2-552" fmla="*/ 38098 h 352425"/>
              <a:gd name="connsiteX3-553" fmla="*/ 100328 w 352425"/>
              <a:gd name="connsiteY3-554" fmla="*/ 209562 h 352425"/>
              <a:gd name="connsiteX4-555" fmla="*/ 138416 w 352425"/>
              <a:gd name="connsiteY4-556" fmla="*/ 247653 h 352425"/>
              <a:gd name="connsiteX5-557" fmla="*/ 314342 w 352425"/>
              <a:gd name="connsiteY5-558" fmla="*/ 247653 h 352425"/>
              <a:gd name="connsiteX6-559" fmla="*/ 352425 w 352425"/>
              <a:gd name="connsiteY6-560" fmla="*/ 285734 h 352425"/>
              <a:gd name="connsiteX7-561" fmla="*/ 352425 w 352425"/>
              <a:gd name="connsiteY7-562" fmla="*/ 314327 h 352425"/>
              <a:gd name="connsiteX8-563" fmla="*/ 314323 w 352425"/>
              <a:gd name="connsiteY8-564" fmla="*/ 352425 h 352425"/>
              <a:gd name="connsiteX9-565" fmla="*/ 38109 w 352425"/>
              <a:gd name="connsiteY9-566" fmla="*/ 352425 h 352425"/>
              <a:gd name="connsiteX10-567" fmla="*/ 0 w 352425"/>
              <a:gd name="connsiteY10-568" fmla="*/ 314316 h 352425"/>
              <a:gd name="connsiteX11-569" fmla="*/ 0 w 352425"/>
              <a:gd name="connsiteY11-570" fmla="*/ 38113 h 352425"/>
              <a:gd name="connsiteX12-571" fmla="*/ 38113 w 352425"/>
              <a:gd name="connsiteY12-572" fmla="*/ 0 h 3524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</a:cxnLst>
            <a:rect l="l" t="t" r="r" b="b"/>
            <a:pathLst>
              <a:path w="352425" h="352425">
                <a:moveTo>
                  <a:pt x="38113" y="0"/>
                </a:moveTo>
                <a:cubicBezTo>
                  <a:pt x="38113" y="0"/>
                  <a:pt x="62233" y="1"/>
                  <a:pt x="62232" y="0"/>
                </a:cubicBezTo>
                <a:cubicBezTo>
                  <a:pt x="84551" y="1"/>
                  <a:pt x="100329" y="15781"/>
                  <a:pt x="100328" y="38098"/>
                </a:cubicBezTo>
                <a:cubicBezTo>
                  <a:pt x="100329" y="38099"/>
                  <a:pt x="100329" y="209563"/>
                  <a:pt x="100328" y="209562"/>
                </a:cubicBezTo>
                <a:cubicBezTo>
                  <a:pt x="100329" y="231876"/>
                  <a:pt x="116104" y="247654"/>
                  <a:pt x="138416" y="247653"/>
                </a:cubicBezTo>
                <a:cubicBezTo>
                  <a:pt x="138417" y="247654"/>
                  <a:pt x="314343" y="247654"/>
                  <a:pt x="314342" y="247653"/>
                </a:cubicBezTo>
                <a:cubicBezTo>
                  <a:pt x="336652" y="247654"/>
                  <a:pt x="352426" y="263426"/>
                  <a:pt x="352425" y="285734"/>
                </a:cubicBezTo>
                <a:cubicBezTo>
                  <a:pt x="352426" y="285735"/>
                  <a:pt x="352426" y="314328"/>
                  <a:pt x="352425" y="314327"/>
                </a:cubicBezTo>
                <a:cubicBezTo>
                  <a:pt x="352426" y="336646"/>
                  <a:pt x="336644" y="352426"/>
                  <a:pt x="314323" y="352425"/>
                </a:cubicBezTo>
                <a:cubicBezTo>
                  <a:pt x="314324" y="352426"/>
                  <a:pt x="38110" y="352426"/>
                  <a:pt x="38109" y="352425"/>
                </a:cubicBezTo>
                <a:cubicBezTo>
                  <a:pt x="15787" y="352426"/>
                  <a:pt x="1" y="336640"/>
                  <a:pt x="0" y="314316"/>
                </a:cubicBezTo>
                <a:cubicBezTo>
                  <a:pt x="1" y="314317"/>
                  <a:pt x="1" y="38114"/>
                  <a:pt x="0" y="38113"/>
                </a:cubicBezTo>
                <a:cubicBezTo>
                  <a:pt x="1" y="15790"/>
                  <a:pt x="15788" y="0"/>
                  <a:pt x="38113" y="0"/>
                </a:cubicBezTo>
                <a:close/>
              </a:path>
            </a:pathLst>
          </a:custGeom>
          <a:gradFill>
            <a:gsLst>
              <a:gs pos="88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</a:gsLst>
            <a:lin ang="8100000" scaled="1"/>
          </a:gradFill>
          <a:ln>
            <a:noFill/>
          </a:ln>
          <a:effectLst>
            <a:outerShdw blurRad="101600" dist="38100" dir="13500000" algn="b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: 形状 14"/>
          <p:cNvSpPr/>
          <p:nvPr>
            <p:custDataLst>
              <p:tags r:id="rId4"/>
            </p:custDataLst>
          </p:nvPr>
        </p:nvSpPr>
        <p:spPr>
          <a:xfrm rot="16200000" flipH="1">
            <a:off x="11196789" y="1393927"/>
            <a:ext cx="352425" cy="352425"/>
          </a:xfrm>
          <a:custGeom>
            <a:avLst/>
            <a:gdLst>
              <a:gd name="connsiteX0" fmla="*/ 38113 w 352425"/>
              <a:gd name="connsiteY0" fmla="*/ 0 h 352425"/>
              <a:gd name="connsiteX1" fmla="*/ 62232 w 352425"/>
              <a:gd name="connsiteY1" fmla="*/ 0 h 352425"/>
              <a:gd name="connsiteX2" fmla="*/ 100328 w 352425"/>
              <a:gd name="connsiteY2" fmla="*/ 38098 h 352425"/>
              <a:gd name="connsiteX3" fmla="*/ 100328 w 352425"/>
              <a:gd name="connsiteY3" fmla="*/ 209562 h 352425"/>
              <a:gd name="connsiteX4" fmla="*/ 138416 w 352425"/>
              <a:gd name="connsiteY4" fmla="*/ 247653 h 352425"/>
              <a:gd name="connsiteX5" fmla="*/ 314342 w 352425"/>
              <a:gd name="connsiteY5" fmla="*/ 247653 h 352425"/>
              <a:gd name="connsiteX6" fmla="*/ 352425 w 352425"/>
              <a:gd name="connsiteY6" fmla="*/ 285734 h 352425"/>
              <a:gd name="connsiteX7" fmla="*/ 352425 w 352425"/>
              <a:gd name="connsiteY7" fmla="*/ 314327 h 352425"/>
              <a:gd name="connsiteX8" fmla="*/ 314323 w 352425"/>
              <a:gd name="connsiteY8" fmla="*/ 352425 h 352425"/>
              <a:gd name="connsiteX9" fmla="*/ 38109 w 352425"/>
              <a:gd name="connsiteY9" fmla="*/ 352425 h 352425"/>
              <a:gd name="connsiteX10" fmla="*/ 0 w 352425"/>
              <a:gd name="connsiteY10" fmla="*/ 314316 h 352425"/>
              <a:gd name="connsiteX11" fmla="*/ 0 w 352425"/>
              <a:gd name="connsiteY11" fmla="*/ 38113 h 352425"/>
              <a:gd name="connsiteX12" fmla="*/ 38113 w 352425"/>
              <a:gd name="connsiteY12" fmla="*/ 0 h 352425"/>
              <a:gd name="connsiteX0-1" fmla="*/ 38113 w 352425"/>
              <a:gd name="connsiteY0-2" fmla="*/ 0 h 352425"/>
              <a:gd name="connsiteX1-3" fmla="*/ 62232 w 352425"/>
              <a:gd name="connsiteY1-4" fmla="*/ 0 h 352425"/>
              <a:gd name="connsiteX2-5" fmla="*/ 100328 w 352425"/>
              <a:gd name="connsiteY2-6" fmla="*/ 38098 h 352425"/>
              <a:gd name="connsiteX3-7" fmla="*/ 100328 w 352425"/>
              <a:gd name="connsiteY3-8" fmla="*/ 209562 h 352425"/>
              <a:gd name="connsiteX4-9" fmla="*/ 138416 w 352425"/>
              <a:gd name="connsiteY4-10" fmla="*/ 247653 h 352425"/>
              <a:gd name="connsiteX5-11" fmla="*/ 314342 w 352425"/>
              <a:gd name="connsiteY5-12" fmla="*/ 247653 h 352425"/>
              <a:gd name="connsiteX6-13" fmla="*/ 352425 w 352425"/>
              <a:gd name="connsiteY6-14" fmla="*/ 285734 h 352425"/>
              <a:gd name="connsiteX7-15" fmla="*/ 352425 w 352425"/>
              <a:gd name="connsiteY7-16" fmla="*/ 314327 h 352425"/>
              <a:gd name="connsiteX8-17" fmla="*/ 314323 w 352425"/>
              <a:gd name="connsiteY8-18" fmla="*/ 352425 h 352425"/>
              <a:gd name="connsiteX9-19" fmla="*/ 38109 w 352425"/>
              <a:gd name="connsiteY9-20" fmla="*/ 352425 h 352425"/>
              <a:gd name="connsiteX10-21" fmla="*/ 0 w 352425"/>
              <a:gd name="connsiteY10-22" fmla="*/ 314316 h 352425"/>
              <a:gd name="connsiteX11-23" fmla="*/ 0 w 352425"/>
              <a:gd name="connsiteY11-24" fmla="*/ 38113 h 352425"/>
              <a:gd name="connsiteX12-25" fmla="*/ 38113 w 352425"/>
              <a:gd name="connsiteY12-26" fmla="*/ 0 h 352425"/>
              <a:gd name="connsiteX0-27" fmla="*/ 38113 w 352425"/>
              <a:gd name="connsiteY0-28" fmla="*/ 0 h 352425"/>
              <a:gd name="connsiteX1-29" fmla="*/ 62232 w 352425"/>
              <a:gd name="connsiteY1-30" fmla="*/ 0 h 352425"/>
              <a:gd name="connsiteX2-31" fmla="*/ 100328 w 352425"/>
              <a:gd name="connsiteY2-32" fmla="*/ 38098 h 352425"/>
              <a:gd name="connsiteX3-33" fmla="*/ 100328 w 352425"/>
              <a:gd name="connsiteY3-34" fmla="*/ 209562 h 352425"/>
              <a:gd name="connsiteX4-35" fmla="*/ 138416 w 352425"/>
              <a:gd name="connsiteY4-36" fmla="*/ 247653 h 352425"/>
              <a:gd name="connsiteX5-37" fmla="*/ 314342 w 352425"/>
              <a:gd name="connsiteY5-38" fmla="*/ 247653 h 352425"/>
              <a:gd name="connsiteX6-39" fmla="*/ 352425 w 352425"/>
              <a:gd name="connsiteY6-40" fmla="*/ 285734 h 352425"/>
              <a:gd name="connsiteX7-41" fmla="*/ 352425 w 352425"/>
              <a:gd name="connsiteY7-42" fmla="*/ 314327 h 352425"/>
              <a:gd name="connsiteX8-43" fmla="*/ 314323 w 352425"/>
              <a:gd name="connsiteY8-44" fmla="*/ 352425 h 352425"/>
              <a:gd name="connsiteX9-45" fmla="*/ 38109 w 352425"/>
              <a:gd name="connsiteY9-46" fmla="*/ 352425 h 352425"/>
              <a:gd name="connsiteX10-47" fmla="*/ 0 w 352425"/>
              <a:gd name="connsiteY10-48" fmla="*/ 314316 h 352425"/>
              <a:gd name="connsiteX11-49" fmla="*/ 0 w 352425"/>
              <a:gd name="connsiteY11-50" fmla="*/ 38113 h 352425"/>
              <a:gd name="connsiteX12-51" fmla="*/ 38113 w 352425"/>
              <a:gd name="connsiteY12-52" fmla="*/ 0 h 352425"/>
              <a:gd name="connsiteX0-53" fmla="*/ 38113 w 352425"/>
              <a:gd name="connsiteY0-54" fmla="*/ 0 h 352425"/>
              <a:gd name="connsiteX1-55" fmla="*/ 62232 w 352425"/>
              <a:gd name="connsiteY1-56" fmla="*/ 0 h 352425"/>
              <a:gd name="connsiteX2-57" fmla="*/ 100328 w 352425"/>
              <a:gd name="connsiteY2-58" fmla="*/ 38098 h 352425"/>
              <a:gd name="connsiteX3-59" fmla="*/ 100328 w 352425"/>
              <a:gd name="connsiteY3-60" fmla="*/ 209562 h 352425"/>
              <a:gd name="connsiteX4-61" fmla="*/ 138416 w 352425"/>
              <a:gd name="connsiteY4-62" fmla="*/ 247653 h 352425"/>
              <a:gd name="connsiteX5-63" fmla="*/ 314342 w 352425"/>
              <a:gd name="connsiteY5-64" fmla="*/ 247653 h 352425"/>
              <a:gd name="connsiteX6-65" fmla="*/ 352425 w 352425"/>
              <a:gd name="connsiteY6-66" fmla="*/ 285734 h 352425"/>
              <a:gd name="connsiteX7-67" fmla="*/ 352425 w 352425"/>
              <a:gd name="connsiteY7-68" fmla="*/ 314327 h 352425"/>
              <a:gd name="connsiteX8-69" fmla="*/ 314323 w 352425"/>
              <a:gd name="connsiteY8-70" fmla="*/ 352425 h 352425"/>
              <a:gd name="connsiteX9-71" fmla="*/ 38109 w 352425"/>
              <a:gd name="connsiteY9-72" fmla="*/ 352425 h 352425"/>
              <a:gd name="connsiteX10-73" fmla="*/ 0 w 352425"/>
              <a:gd name="connsiteY10-74" fmla="*/ 314316 h 352425"/>
              <a:gd name="connsiteX11-75" fmla="*/ 0 w 352425"/>
              <a:gd name="connsiteY11-76" fmla="*/ 38113 h 352425"/>
              <a:gd name="connsiteX12-77" fmla="*/ 38113 w 352425"/>
              <a:gd name="connsiteY12-78" fmla="*/ 0 h 352425"/>
              <a:gd name="connsiteX0-79" fmla="*/ 38113 w 352425"/>
              <a:gd name="connsiteY0-80" fmla="*/ 0 h 352425"/>
              <a:gd name="connsiteX1-81" fmla="*/ 62232 w 352425"/>
              <a:gd name="connsiteY1-82" fmla="*/ 0 h 352425"/>
              <a:gd name="connsiteX2-83" fmla="*/ 100328 w 352425"/>
              <a:gd name="connsiteY2-84" fmla="*/ 38098 h 352425"/>
              <a:gd name="connsiteX3-85" fmla="*/ 100328 w 352425"/>
              <a:gd name="connsiteY3-86" fmla="*/ 209562 h 352425"/>
              <a:gd name="connsiteX4-87" fmla="*/ 138416 w 352425"/>
              <a:gd name="connsiteY4-88" fmla="*/ 247653 h 352425"/>
              <a:gd name="connsiteX5-89" fmla="*/ 314342 w 352425"/>
              <a:gd name="connsiteY5-90" fmla="*/ 247653 h 352425"/>
              <a:gd name="connsiteX6-91" fmla="*/ 352425 w 352425"/>
              <a:gd name="connsiteY6-92" fmla="*/ 285734 h 352425"/>
              <a:gd name="connsiteX7-93" fmla="*/ 352425 w 352425"/>
              <a:gd name="connsiteY7-94" fmla="*/ 314327 h 352425"/>
              <a:gd name="connsiteX8-95" fmla="*/ 314323 w 352425"/>
              <a:gd name="connsiteY8-96" fmla="*/ 352425 h 352425"/>
              <a:gd name="connsiteX9-97" fmla="*/ 38109 w 352425"/>
              <a:gd name="connsiteY9-98" fmla="*/ 352425 h 352425"/>
              <a:gd name="connsiteX10-99" fmla="*/ 0 w 352425"/>
              <a:gd name="connsiteY10-100" fmla="*/ 314316 h 352425"/>
              <a:gd name="connsiteX11-101" fmla="*/ 0 w 352425"/>
              <a:gd name="connsiteY11-102" fmla="*/ 38113 h 352425"/>
              <a:gd name="connsiteX12-103" fmla="*/ 38113 w 352425"/>
              <a:gd name="connsiteY12-104" fmla="*/ 0 h 352425"/>
              <a:gd name="connsiteX0-105" fmla="*/ 38113 w 352425"/>
              <a:gd name="connsiteY0-106" fmla="*/ 0 h 352425"/>
              <a:gd name="connsiteX1-107" fmla="*/ 62232 w 352425"/>
              <a:gd name="connsiteY1-108" fmla="*/ 0 h 352425"/>
              <a:gd name="connsiteX2-109" fmla="*/ 100328 w 352425"/>
              <a:gd name="connsiteY2-110" fmla="*/ 38098 h 352425"/>
              <a:gd name="connsiteX3-111" fmla="*/ 100328 w 352425"/>
              <a:gd name="connsiteY3-112" fmla="*/ 209562 h 352425"/>
              <a:gd name="connsiteX4-113" fmla="*/ 138416 w 352425"/>
              <a:gd name="connsiteY4-114" fmla="*/ 247653 h 352425"/>
              <a:gd name="connsiteX5-115" fmla="*/ 314342 w 352425"/>
              <a:gd name="connsiteY5-116" fmla="*/ 247653 h 352425"/>
              <a:gd name="connsiteX6-117" fmla="*/ 352425 w 352425"/>
              <a:gd name="connsiteY6-118" fmla="*/ 285734 h 352425"/>
              <a:gd name="connsiteX7-119" fmla="*/ 352425 w 352425"/>
              <a:gd name="connsiteY7-120" fmla="*/ 314327 h 352425"/>
              <a:gd name="connsiteX8-121" fmla="*/ 314323 w 352425"/>
              <a:gd name="connsiteY8-122" fmla="*/ 352425 h 352425"/>
              <a:gd name="connsiteX9-123" fmla="*/ 38109 w 352425"/>
              <a:gd name="connsiteY9-124" fmla="*/ 352425 h 352425"/>
              <a:gd name="connsiteX10-125" fmla="*/ 0 w 352425"/>
              <a:gd name="connsiteY10-126" fmla="*/ 314316 h 352425"/>
              <a:gd name="connsiteX11-127" fmla="*/ 0 w 352425"/>
              <a:gd name="connsiteY11-128" fmla="*/ 38113 h 352425"/>
              <a:gd name="connsiteX12-129" fmla="*/ 38113 w 352425"/>
              <a:gd name="connsiteY12-130" fmla="*/ 0 h 352425"/>
              <a:gd name="connsiteX0-131" fmla="*/ 38113 w 352425"/>
              <a:gd name="connsiteY0-132" fmla="*/ 0 h 352425"/>
              <a:gd name="connsiteX1-133" fmla="*/ 62232 w 352425"/>
              <a:gd name="connsiteY1-134" fmla="*/ 0 h 352425"/>
              <a:gd name="connsiteX2-135" fmla="*/ 100328 w 352425"/>
              <a:gd name="connsiteY2-136" fmla="*/ 38098 h 352425"/>
              <a:gd name="connsiteX3-137" fmla="*/ 100328 w 352425"/>
              <a:gd name="connsiteY3-138" fmla="*/ 209562 h 352425"/>
              <a:gd name="connsiteX4-139" fmla="*/ 138416 w 352425"/>
              <a:gd name="connsiteY4-140" fmla="*/ 247653 h 352425"/>
              <a:gd name="connsiteX5-141" fmla="*/ 314342 w 352425"/>
              <a:gd name="connsiteY5-142" fmla="*/ 247653 h 352425"/>
              <a:gd name="connsiteX6-143" fmla="*/ 352425 w 352425"/>
              <a:gd name="connsiteY6-144" fmla="*/ 285734 h 352425"/>
              <a:gd name="connsiteX7-145" fmla="*/ 352425 w 352425"/>
              <a:gd name="connsiteY7-146" fmla="*/ 314327 h 352425"/>
              <a:gd name="connsiteX8-147" fmla="*/ 314323 w 352425"/>
              <a:gd name="connsiteY8-148" fmla="*/ 352425 h 352425"/>
              <a:gd name="connsiteX9-149" fmla="*/ 38109 w 352425"/>
              <a:gd name="connsiteY9-150" fmla="*/ 352425 h 352425"/>
              <a:gd name="connsiteX10-151" fmla="*/ 0 w 352425"/>
              <a:gd name="connsiteY10-152" fmla="*/ 314316 h 352425"/>
              <a:gd name="connsiteX11-153" fmla="*/ 0 w 352425"/>
              <a:gd name="connsiteY11-154" fmla="*/ 38113 h 352425"/>
              <a:gd name="connsiteX12-155" fmla="*/ 38113 w 352425"/>
              <a:gd name="connsiteY12-156" fmla="*/ 0 h 352425"/>
              <a:gd name="connsiteX0-157" fmla="*/ 38113 w 352425"/>
              <a:gd name="connsiteY0-158" fmla="*/ 0 h 352425"/>
              <a:gd name="connsiteX1-159" fmla="*/ 62232 w 352425"/>
              <a:gd name="connsiteY1-160" fmla="*/ 0 h 352425"/>
              <a:gd name="connsiteX2-161" fmla="*/ 100328 w 352425"/>
              <a:gd name="connsiteY2-162" fmla="*/ 38098 h 352425"/>
              <a:gd name="connsiteX3-163" fmla="*/ 100328 w 352425"/>
              <a:gd name="connsiteY3-164" fmla="*/ 209562 h 352425"/>
              <a:gd name="connsiteX4-165" fmla="*/ 138416 w 352425"/>
              <a:gd name="connsiteY4-166" fmla="*/ 247653 h 352425"/>
              <a:gd name="connsiteX5-167" fmla="*/ 314342 w 352425"/>
              <a:gd name="connsiteY5-168" fmla="*/ 247653 h 352425"/>
              <a:gd name="connsiteX6-169" fmla="*/ 352425 w 352425"/>
              <a:gd name="connsiteY6-170" fmla="*/ 285734 h 352425"/>
              <a:gd name="connsiteX7-171" fmla="*/ 352425 w 352425"/>
              <a:gd name="connsiteY7-172" fmla="*/ 314327 h 352425"/>
              <a:gd name="connsiteX8-173" fmla="*/ 314323 w 352425"/>
              <a:gd name="connsiteY8-174" fmla="*/ 352425 h 352425"/>
              <a:gd name="connsiteX9-175" fmla="*/ 38109 w 352425"/>
              <a:gd name="connsiteY9-176" fmla="*/ 352425 h 352425"/>
              <a:gd name="connsiteX10-177" fmla="*/ 0 w 352425"/>
              <a:gd name="connsiteY10-178" fmla="*/ 314316 h 352425"/>
              <a:gd name="connsiteX11-179" fmla="*/ 0 w 352425"/>
              <a:gd name="connsiteY11-180" fmla="*/ 38113 h 352425"/>
              <a:gd name="connsiteX12-181" fmla="*/ 38113 w 352425"/>
              <a:gd name="connsiteY12-182" fmla="*/ 0 h 352425"/>
              <a:gd name="connsiteX0-183" fmla="*/ 38113 w 352425"/>
              <a:gd name="connsiteY0-184" fmla="*/ 0 h 352425"/>
              <a:gd name="connsiteX1-185" fmla="*/ 62232 w 352425"/>
              <a:gd name="connsiteY1-186" fmla="*/ 0 h 352425"/>
              <a:gd name="connsiteX2-187" fmla="*/ 100328 w 352425"/>
              <a:gd name="connsiteY2-188" fmla="*/ 38098 h 352425"/>
              <a:gd name="connsiteX3-189" fmla="*/ 100328 w 352425"/>
              <a:gd name="connsiteY3-190" fmla="*/ 209562 h 352425"/>
              <a:gd name="connsiteX4-191" fmla="*/ 138416 w 352425"/>
              <a:gd name="connsiteY4-192" fmla="*/ 247653 h 352425"/>
              <a:gd name="connsiteX5-193" fmla="*/ 314342 w 352425"/>
              <a:gd name="connsiteY5-194" fmla="*/ 247653 h 352425"/>
              <a:gd name="connsiteX6-195" fmla="*/ 352425 w 352425"/>
              <a:gd name="connsiteY6-196" fmla="*/ 285734 h 352425"/>
              <a:gd name="connsiteX7-197" fmla="*/ 352425 w 352425"/>
              <a:gd name="connsiteY7-198" fmla="*/ 314327 h 352425"/>
              <a:gd name="connsiteX8-199" fmla="*/ 314323 w 352425"/>
              <a:gd name="connsiteY8-200" fmla="*/ 352425 h 352425"/>
              <a:gd name="connsiteX9-201" fmla="*/ 38109 w 352425"/>
              <a:gd name="connsiteY9-202" fmla="*/ 352425 h 352425"/>
              <a:gd name="connsiteX10-203" fmla="*/ 0 w 352425"/>
              <a:gd name="connsiteY10-204" fmla="*/ 314316 h 352425"/>
              <a:gd name="connsiteX11-205" fmla="*/ 0 w 352425"/>
              <a:gd name="connsiteY11-206" fmla="*/ 38113 h 352425"/>
              <a:gd name="connsiteX12-207" fmla="*/ 38113 w 352425"/>
              <a:gd name="connsiteY12-208" fmla="*/ 0 h 352425"/>
              <a:gd name="connsiteX0-209" fmla="*/ 38113 w 352425"/>
              <a:gd name="connsiteY0-210" fmla="*/ 0 h 352425"/>
              <a:gd name="connsiteX1-211" fmla="*/ 62232 w 352425"/>
              <a:gd name="connsiteY1-212" fmla="*/ 0 h 352425"/>
              <a:gd name="connsiteX2-213" fmla="*/ 100328 w 352425"/>
              <a:gd name="connsiteY2-214" fmla="*/ 38098 h 352425"/>
              <a:gd name="connsiteX3-215" fmla="*/ 100328 w 352425"/>
              <a:gd name="connsiteY3-216" fmla="*/ 209562 h 352425"/>
              <a:gd name="connsiteX4-217" fmla="*/ 138416 w 352425"/>
              <a:gd name="connsiteY4-218" fmla="*/ 247653 h 352425"/>
              <a:gd name="connsiteX5-219" fmla="*/ 314342 w 352425"/>
              <a:gd name="connsiteY5-220" fmla="*/ 247653 h 352425"/>
              <a:gd name="connsiteX6-221" fmla="*/ 352425 w 352425"/>
              <a:gd name="connsiteY6-222" fmla="*/ 285734 h 352425"/>
              <a:gd name="connsiteX7-223" fmla="*/ 352425 w 352425"/>
              <a:gd name="connsiteY7-224" fmla="*/ 314327 h 352425"/>
              <a:gd name="connsiteX8-225" fmla="*/ 314323 w 352425"/>
              <a:gd name="connsiteY8-226" fmla="*/ 352425 h 352425"/>
              <a:gd name="connsiteX9-227" fmla="*/ 38109 w 352425"/>
              <a:gd name="connsiteY9-228" fmla="*/ 352425 h 352425"/>
              <a:gd name="connsiteX10-229" fmla="*/ 0 w 352425"/>
              <a:gd name="connsiteY10-230" fmla="*/ 314316 h 352425"/>
              <a:gd name="connsiteX11-231" fmla="*/ 0 w 352425"/>
              <a:gd name="connsiteY11-232" fmla="*/ 38113 h 352425"/>
              <a:gd name="connsiteX12-233" fmla="*/ 38113 w 352425"/>
              <a:gd name="connsiteY12-234" fmla="*/ 0 h 352425"/>
              <a:gd name="connsiteX0-235" fmla="*/ 38113 w 352425"/>
              <a:gd name="connsiteY0-236" fmla="*/ 0 h 352425"/>
              <a:gd name="connsiteX1-237" fmla="*/ 62232 w 352425"/>
              <a:gd name="connsiteY1-238" fmla="*/ 0 h 352425"/>
              <a:gd name="connsiteX2-239" fmla="*/ 100328 w 352425"/>
              <a:gd name="connsiteY2-240" fmla="*/ 38098 h 352425"/>
              <a:gd name="connsiteX3-241" fmla="*/ 100328 w 352425"/>
              <a:gd name="connsiteY3-242" fmla="*/ 209562 h 352425"/>
              <a:gd name="connsiteX4-243" fmla="*/ 138416 w 352425"/>
              <a:gd name="connsiteY4-244" fmla="*/ 247653 h 352425"/>
              <a:gd name="connsiteX5-245" fmla="*/ 314342 w 352425"/>
              <a:gd name="connsiteY5-246" fmla="*/ 247653 h 352425"/>
              <a:gd name="connsiteX6-247" fmla="*/ 352425 w 352425"/>
              <a:gd name="connsiteY6-248" fmla="*/ 285734 h 352425"/>
              <a:gd name="connsiteX7-249" fmla="*/ 352425 w 352425"/>
              <a:gd name="connsiteY7-250" fmla="*/ 314327 h 352425"/>
              <a:gd name="connsiteX8-251" fmla="*/ 314323 w 352425"/>
              <a:gd name="connsiteY8-252" fmla="*/ 352425 h 352425"/>
              <a:gd name="connsiteX9-253" fmla="*/ 38109 w 352425"/>
              <a:gd name="connsiteY9-254" fmla="*/ 352425 h 352425"/>
              <a:gd name="connsiteX10-255" fmla="*/ 0 w 352425"/>
              <a:gd name="connsiteY10-256" fmla="*/ 314316 h 352425"/>
              <a:gd name="connsiteX11-257" fmla="*/ 0 w 352425"/>
              <a:gd name="connsiteY11-258" fmla="*/ 38113 h 352425"/>
              <a:gd name="connsiteX12-259" fmla="*/ 38113 w 352425"/>
              <a:gd name="connsiteY12-260" fmla="*/ 0 h 352425"/>
              <a:gd name="connsiteX0-261" fmla="*/ 38113 w 352425"/>
              <a:gd name="connsiteY0-262" fmla="*/ 0 h 352425"/>
              <a:gd name="connsiteX1-263" fmla="*/ 62232 w 352425"/>
              <a:gd name="connsiteY1-264" fmla="*/ 0 h 352425"/>
              <a:gd name="connsiteX2-265" fmla="*/ 100328 w 352425"/>
              <a:gd name="connsiteY2-266" fmla="*/ 38098 h 352425"/>
              <a:gd name="connsiteX3-267" fmla="*/ 100328 w 352425"/>
              <a:gd name="connsiteY3-268" fmla="*/ 209562 h 352425"/>
              <a:gd name="connsiteX4-269" fmla="*/ 138416 w 352425"/>
              <a:gd name="connsiteY4-270" fmla="*/ 247653 h 352425"/>
              <a:gd name="connsiteX5-271" fmla="*/ 314342 w 352425"/>
              <a:gd name="connsiteY5-272" fmla="*/ 247653 h 352425"/>
              <a:gd name="connsiteX6-273" fmla="*/ 352425 w 352425"/>
              <a:gd name="connsiteY6-274" fmla="*/ 285734 h 352425"/>
              <a:gd name="connsiteX7-275" fmla="*/ 352425 w 352425"/>
              <a:gd name="connsiteY7-276" fmla="*/ 314327 h 352425"/>
              <a:gd name="connsiteX8-277" fmla="*/ 314323 w 352425"/>
              <a:gd name="connsiteY8-278" fmla="*/ 352425 h 352425"/>
              <a:gd name="connsiteX9-279" fmla="*/ 38109 w 352425"/>
              <a:gd name="connsiteY9-280" fmla="*/ 352425 h 352425"/>
              <a:gd name="connsiteX10-281" fmla="*/ 0 w 352425"/>
              <a:gd name="connsiteY10-282" fmla="*/ 314316 h 352425"/>
              <a:gd name="connsiteX11-283" fmla="*/ 0 w 352425"/>
              <a:gd name="connsiteY11-284" fmla="*/ 38113 h 352425"/>
              <a:gd name="connsiteX12-285" fmla="*/ 38113 w 352425"/>
              <a:gd name="connsiteY12-286" fmla="*/ 0 h 352425"/>
              <a:gd name="connsiteX0-287" fmla="*/ 38113 w 352425"/>
              <a:gd name="connsiteY0-288" fmla="*/ 0 h 352425"/>
              <a:gd name="connsiteX1-289" fmla="*/ 62232 w 352425"/>
              <a:gd name="connsiteY1-290" fmla="*/ 0 h 352425"/>
              <a:gd name="connsiteX2-291" fmla="*/ 100328 w 352425"/>
              <a:gd name="connsiteY2-292" fmla="*/ 38098 h 352425"/>
              <a:gd name="connsiteX3-293" fmla="*/ 100328 w 352425"/>
              <a:gd name="connsiteY3-294" fmla="*/ 209562 h 352425"/>
              <a:gd name="connsiteX4-295" fmla="*/ 138416 w 352425"/>
              <a:gd name="connsiteY4-296" fmla="*/ 247653 h 352425"/>
              <a:gd name="connsiteX5-297" fmla="*/ 314342 w 352425"/>
              <a:gd name="connsiteY5-298" fmla="*/ 247653 h 352425"/>
              <a:gd name="connsiteX6-299" fmla="*/ 352425 w 352425"/>
              <a:gd name="connsiteY6-300" fmla="*/ 285734 h 352425"/>
              <a:gd name="connsiteX7-301" fmla="*/ 352425 w 352425"/>
              <a:gd name="connsiteY7-302" fmla="*/ 314327 h 352425"/>
              <a:gd name="connsiteX8-303" fmla="*/ 314323 w 352425"/>
              <a:gd name="connsiteY8-304" fmla="*/ 352425 h 352425"/>
              <a:gd name="connsiteX9-305" fmla="*/ 38109 w 352425"/>
              <a:gd name="connsiteY9-306" fmla="*/ 352425 h 352425"/>
              <a:gd name="connsiteX10-307" fmla="*/ 0 w 352425"/>
              <a:gd name="connsiteY10-308" fmla="*/ 314316 h 352425"/>
              <a:gd name="connsiteX11-309" fmla="*/ 0 w 352425"/>
              <a:gd name="connsiteY11-310" fmla="*/ 38113 h 352425"/>
              <a:gd name="connsiteX12-311" fmla="*/ 38113 w 352425"/>
              <a:gd name="connsiteY12-312" fmla="*/ 0 h 352425"/>
              <a:gd name="connsiteX0-313" fmla="*/ 38113 w 352425"/>
              <a:gd name="connsiteY0-314" fmla="*/ 0 h 352425"/>
              <a:gd name="connsiteX1-315" fmla="*/ 62232 w 352425"/>
              <a:gd name="connsiteY1-316" fmla="*/ 0 h 352425"/>
              <a:gd name="connsiteX2-317" fmla="*/ 100328 w 352425"/>
              <a:gd name="connsiteY2-318" fmla="*/ 38098 h 352425"/>
              <a:gd name="connsiteX3-319" fmla="*/ 100328 w 352425"/>
              <a:gd name="connsiteY3-320" fmla="*/ 209562 h 352425"/>
              <a:gd name="connsiteX4-321" fmla="*/ 138416 w 352425"/>
              <a:gd name="connsiteY4-322" fmla="*/ 247653 h 352425"/>
              <a:gd name="connsiteX5-323" fmla="*/ 314342 w 352425"/>
              <a:gd name="connsiteY5-324" fmla="*/ 247653 h 352425"/>
              <a:gd name="connsiteX6-325" fmla="*/ 352425 w 352425"/>
              <a:gd name="connsiteY6-326" fmla="*/ 285734 h 352425"/>
              <a:gd name="connsiteX7-327" fmla="*/ 352425 w 352425"/>
              <a:gd name="connsiteY7-328" fmla="*/ 314327 h 352425"/>
              <a:gd name="connsiteX8-329" fmla="*/ 314323 w 352425"/>
              <a:gd name="connsiteY8-330" fmla="*/ 352425 h 352425"/>
              <a:gd name="connsiteX9-331" fmla="*/ 38109 w 352425"/>
              <a:gd name="connsiteY9-332" fmla="*/ 352425 h 352425"/>
              <a:gd name="connsiteX10-333" fmla="*/ 0 w 352425"/>
              <a:gd name="connsiteY10-334" fmla="*/ 314316 h 352425"/>
              <a:gd name="connsiteX11-335" fmla="*/ 0 w 352425"/>
              <a:gd name="connsiteY11-336" fmla="*/ 38113 h 352425"/>
              <a:gd name="connsiteX12-337" fmla="*/ 38113 w 352425"/>
              <a:gd name="connsiteY12-338" fmla="*/ 0 h 352425"/>
              <a:gd name="connsiteX0-339" fmla="*/ 38113 w 352425"/>
              <a:gd name="connsiteY0-340" fmla="*/ 0 h 352425"/>
              <a:gd name="connsiteX1-341" fmla="*/ 62232 w 352425"/>
              <a:gd name="connsiteY1-342" fmla="*/ 0 h 352425"/>
              <a:gd name="connsiteX2-343" fmla="*/ 100328 w 352425"/>
              <a:gd name="connsiteY2-344" fmla="*/ 38098 h 352425"/>
              <a:gd name="connsiteX3-345" fmla="*/ 100328 w 352425"/>
              <a:gd name="connsiteY3-346" fmla="*/ 209562 h 352425"/>
              <a:gd name="connsiteX4-347" fmla="*/ 138416 w 352425"/>
              <a:gd name="connsiteY4-348" fmla="*/ 247653 h 352425"/>
              <a:gd name="connsiteX5-349" fmla="*/ 314342 w 352425"/>
              <a:gd name="connsiteY5-350" fmla="*/ 247653 h 352425"/>
              <a:gd name="connsiteX6-351" fmla="*/ 352425 w 352425"/>
              <a:gd name="connsiteY6-352" fmla="*/ 285734 h 352425"/>
              <a:gd name="connsiteX7-353" fmla="*/ 352425 w 352425"/>
              <a:gd name="connsiteY7-354" fmla="*/ 314327 h 352425"/>
              <a:gd name="connsiteX8-355" fmla="*/ 314323 w 352425"/>
              <a:gd name="connsiteY8-356" fmla="*/ 352425 h 352425"/>
              <a:gd name="connsiteX9-357" fmla="*/ 38109 w 352425"/>
              <a:gd name="connsiteY9-358" fmla="*/ 352425 h 352425"/>
              <a:gd name="connsiteX10-359" fmla="*/ 0 w 352425"/>
              <a:gd name="connsiteY10-360" fmla="*/ 314316 h 352425"/>
              <a:gd name="connsiteX11-361" fmla="*/ 0 w 352425"/>
              <a:gd name="connsiteY11-362" fmla="*/ 38113 h 352425"/>
              <a:gd name="connsiteX12-363" fmla="*/ 38113 w 352425"/>
              <a:gd name="connsiteY12-364" fmla="*/ 0 h 352425"/>
              <a:gd name="connsiteX0-365" fmla="*/ 38113 w 352425"/>
              <a:gd name="connsiteY0-366" fmla="*/ 0 h 352425"/>
              <a:gd name="connsiteX1-367" fmla="*/ 62232 w 352425"/>
              <a:gd name="connsiteY1-368" fmla="*/ 0 h 352425"/>
              <a:gd name="connsiteX2-369" fmla="*/ 100328 w 352425"/>
              <a:gd name="connsiteY2-370" fmla="*/ 38098 h 352425"/>
              <a:gd name="connsiteX3-371" fmla="*/ 100328 w 352425"/>
              <a:gd name="connsiteY3-372" fmla="*/ 209562 h 352425"/>
              <a:gd name="connsiteX4-373" fmla="*/ 138416 w 352425"/>
              <a:gd name="connsiteY4-374" fmla="*/ 247653 h 352425"/>
              <a:gd name="connsiteX5-375" fmla="*/ 314342 w 352425"/>
              <a:gd name="connsiteY5-376" fmla="*/ 247653 h 352425"/>
              <a:gd name="connsiteX6-377" fmla="*/ 352425 w 352425"/>
              <a:gd name="connsiteY6-378" fmla="*/ 285734 h 352425"/>
              <a:gd name="connsiteX7-379" fmla="*/ 352425 w 352425"/>
              <a:gd name="connsiteY7-380" fmla="*/ 314327 h 352425"/>
              <a:gd name="connsiteX8-381" fmla="*/ 314323 w 352425"/>
              <a:gd name="connsiteY8-382" fmla="*/ 352425 h 352425"/>
              <a:gd name="connsiteX9-383" fmla="*/ 38109 w 352425"/>
              <a:gd name="connsiteY9-384" fmla="*/ 352425 h 352425"/>
              <a:gd name="connsiteX10-385" fmla="*/ 0 w 352425"/>
              <a:gd name="connsiteY10-386" fmla="*/ 314316 h 352425"/>
              <a:gd name="connsiteX11-387" fmla="*/ 0 w 352425"/>
              <a:gd name="connsiteY11-388" fmla="*/ 38113 h 352425"/>
              <a:gd name="connsiteX12-389" fmla="*/ 38113 w 352425"/>
              <a:gd name="connsiteY12-390" fmla="*/ 0 h 352425"/>
              <a:gd name="connsiteX0-391" fmla="*/ 38113 w 352425"/>
              <a:gd name="connsiteY0-392" fmla="*/ 0 h 352425"/>
              <a:gd name="connsiteX1-393" fmla="*/ 62232 w 352425"/>
              <a:gd name="connsiteY1-394" fmla="*/ 0 h 352425"/>
              <a:gd name="connsiteX2-395" fmla="*/ 100328 w 352425"/>
              <a:gd name="connsiteY2-396" fmla="*/ 38098 h 352425"/>
              <a:gd name="connsiteX3-397" fmla="*/ 100328 w 352425"/>
              <a:gd name="connsiteY3-398" fmla="*/ 209562 h 352425"/>
              <a:gd name="connsiteX4-399" fmla="*/ 138416 w 352425"/>
              <a:gd name="connsiteY4-400" fmla="*/ 247653 h 352425"/>
              <a:gd name="connsiteX5-401" fmla="*/ 314342 w 352425"/>
              <a:gd name="connsiteY5-402" fmla="*/ 247653 h 352425"/>
              <a:gd name="connsiteX6-403" fmla="*/ 352425 w 352425"/>
              <a:gd name="connsiteY6-404" fmla="*/ 285734 h 352425"/>
              <a:gd name="connsiteX7-405" fmla="*/ 352425 w 352425"/>
              <a:gd name="connsiteY7-406" fmla="*/ 314327 h 352425"/>
              <a:gd name="connsiteX8-407" fmla="*/ 314323 w 352425"/>
              <a:gd name="connsiteY8-408" fmla="*/ 352425 h 352425"/>
              <a:gd name="connsiteX9-409" fmla="*/ 38109 w 352425"/>
              <a:gd name="connsiteY9-410" fmla="*/ 352425 h 352425"/>
              <a:gd name="connsiteX10-411" fmla="*/ 0 w 352425"/>
              <a:gd name="connsiteY10-412" fmla="*/ 314316 h 352425"/>
              <a:gd name="connsiteX11-413" fmla="*/ 0 w 352425"/>
              <a:gd name="connsiteY11-414" fmla="*/ 38113 h 352425"/>
              <a:gd name="connsiteX12-415" fmla="*/ 38113 w 352425"/>
              <a:gd name="connsiteY12-416" fmla="*/ 0 h 352425"/>
              <a:gd name="connsiteX0-417" fmla="*/ 38113 w 352425"/>
              <a:gd name="connsiteY0-418" fmla="*/ 0 h 352425"/>
              <a:gd name="connsiteX1-419" fmla="*/ 62232 w 352425"/>
              <a:gd name="connsiteY1-420" fmla="*/ 0 h 352425"/>
              <a:gd name="connsiteX2-421" fmla="*/ 100328 w 352425"/>
              <a:gd name="connsiteY2-422" fmla="*/ 38098 h 352425"/>
              <a:gd name="connsiteX3-423" fmla="*/ 100328 w 352425"/>
              <a:gd name="connsiteY3-424" fmla="*/ 209562 h 352425"/>
              <a:gd name="connsiteX4-425" fmla="*/ 138416 w 352425"/>
              <a:gd name="connsiteY4-426" fmla="*/ 247653 h 352425"/>
              <a:gd name="connsiteX5-427" fmla="*/ 314342 w 352425"/>
              <a:gd name="connsiteY5-428" fmla="*/ 247653 h 352425"/>
              <a:gd name="connsiteX6-429" fmla="*/ 352425 w 352425"/>
              <a:gd name="connsiteY6-430" fmla="*/ 285734 h 352425"/>
              <a:gd name="connsiteX7-431" fmla="*/ 352425 w 352425"/>
              <a:gd name="connsiteY7-432" fmla="*/ 314327 h 352425"/>
              <a:gd name="connsiteX8-433" fmla="*/ 314323 w 352425"/>
              <a:gd name="connsiteY8-434" fmla="*/ 352425 h 352425"/>
              <a:gd name="connsiteX9-435" fmla="*/ 38109 w 352425"/>
              <a:gd name="connsiteY9-436" fmla="*/ 352425 h 352425"/>
              <a:gd name="connsiteX10-437" fmla="*/ 0 w 352425"/>
              <a:gd name="connsiteY10-438" fmla="*/ 314316 h 352425"/>
              <a:gd name="connsiteX11-439" fmla="*/ 0 w 352425"/>
              <a:gd name="connsiteY11-440" fmla="*/ 38113 h 352425"/>
              <a:gd name="connsiteX12-441" fmla="*/ 38113 w 352425"/>
              <a:gd name="connsiteY12-442" fmla="*/ 0 h 352425"/>
              <a:gd name="connsiteX0-443" fmla="*/ 38113 w 352425"/>
              <a:gd name="connsiteY0-444" fmla="*/ 0 h 352425"/>
              <a:gd name="connsiteX1-445" fmla="*/ 62232 w 352425"/>
              <a:gd name="connsiteY1-446" fmla="*/ 0 h 352425"/>
              <a:gd name="connsiteX2-447" fmla="*/ 100328 w 352425"/>
              <a:gd name="connsiteY2-448" fmla="*/ 38098 h 352425"/>
              <a:gd name="connsiteX3-449" fmla="*/ 100328 w 352425"/>
              <a:gd name="connsiteY3-450" fmla="*/ 209562 h 352425"/>
              <a:gd name="connsiteX4-451" fmla="*/ 138416 w 352425"/>
              <a:gd name="connsiteY4-452" fmla="*/ 247653 h 352425"/>
              <a:gd name="connsiteX5-453" fmla="*/ 314342 w 352425"/>
              <a:gd name="connsiteY5-454" fmla="*/ 247653 h 352425"/>
              <a:gd name="connsiteX6-455" fmla="*/ 352425 w 352425"/>
              <a:gd name="connsiteY6-456" fmla="*/ 285734 h 352425"/>
              <a:gd name="connsiteX7-457" fmla="*/ 352425 w 352425"/>
              <a:gd name="connsiteY7-458" fmla="*/ 314327 h 352425"/>
              <a:gd name="connsiteX8-459" fmla="*/ 314323 w 352425"/>
              <a:gd name="connsiteY8-460" fmla="*/ 352425 h 352425"/>
              <a:gd name="connsiteX9-461" fmla="*/ 38109 w 352425"/>
              <a:gd name="connsiteY9-462" fmla="*/ 352425 h 352425"/>
              <a:gd name="connsiteX10-463" fmla="*/ 0 w 352425"/>
              <a:gd name="connsiteY10-464" fmla="*/ 314316 h 352425"/>
              <a:gd name="connsiteX11-465" fmla="*/ 0 w 352425"/>
              <a:gd name="connsiteY11-466" fmla="*/ 38113 h 352425"/>
              <a:gd name="connsiteX12-467" fmla="*/ 38113 w 352425"/>
              <a:gd name="connsiteY12-468" fmla="*/ 0 h 352425"/>
              <a:gd name="connsiteX0-469" fmla="*/ 38113 w 352425"/>
              <a:gd name="connsiteY0-470" fmla="*/ 0 h 352425"/>
              <a:gd name="connsiteX1-471" fmla="*/ 62232 w 352425"/>
              <a:gd name="connsiteY1-472" fmla="*/ 0 h 352425"/>
              <a:gd name="connsiteX2-473" fmla="*/ 100328 w 352425"/>
              <a:gd name="connsiteY2-474" fmla="*/ 38098 h 352425"/>
              <a:gd name="connsiteX3-475" fmla="*/ 100328 w 352425"/>
              <a:gd name="connsiteY3-476" fmla="*/ 209562 h 352425"/>
              <a:gd name="connsiteX4-477" fmla="*/ 138416 w 352425"/>
              <a:gd name="connsiteY4-478" fmla="*/ 247653 h 352425"/>
              <a:gd name="connsiteX5-479" fmla="*/ 314342 w 352425"/>
              <a:gd name="connsiteY5-480" fmla="*/ 247653 h 352425"/>
              <a:gd name="connsiteX6-481" fmla="*/ 352425 w 352425"/>
              <a:gd name="connsiteY6-482" fmla="*/ 285734 h 352425"/>
              <a:gd name="connsiteX7-483" fmla="*/ 352425 w 352425"/>
              <a:gd name="connsiteY7-484" fmla="*/ 314327 h 352425"/>
              <a:gd name="connsiteX8-485" fmla="*/ 314323 w 352425"/>
              <a:gd name="connsiteY8-486" fmla="*/ 352425 h 352425"/>
              <a:gd name="connsiteX9-487" fmla="*/ 38109 w 352425"/>
              <a:gd name="connsiteY9-488" fmla="*/ 352425 h 352425"/>
              <a:gd name="connsiteX10-489" fmla="*/ 0 w 352425"/>
              <a:gd name="connsiteY10-490" fmla="*/ 314316 h 352425"/>
              <a:gd name="connsiteX11-491" fmla="*/ 0 w 352425"/>
              <a:gd name="connsiteY11-492" fmla="*/ 38113 h 352425"/>
              <a:gd name="connsiteX12-493" fmla="*/ 38113 w 352425"/>
              <a:gd name="connsiteY12-494" fmla="*/ 0 h 352425"/>
              <a:gd name="connsiteX0-495" fmla="*/ 38113 w 352425"/>
              <a:gd name="connsiteY0-496" fmla="*/ 0 h 352425"/>
              <a:gd name="connsiteX1-497" fmla="*/ 62232 w 352425"/>
              <a:gd name="connsiteY1-498" fmla="*/ 0 h 352425"/>
              <a:gd name="connsiteX2-499" fmla="*/ 100328 w 352425"/>
              <a:gd name="connsiteY2-500" fmla="*/ 38098 h 352425"/>
              <a:gd name="connsiteX3-501" fmla="*/ 100328 w 352425"/>
              <a:gd name="connsiteY3-502" fmla="*/ 209562 h 352425"/>
              <a:gd name="connsiteX4-503" fmla="*/ 138416 w 352425"/>
              <a:gd name="connsiteY4-504" fmla="*/ 247653 h 352425"/>
              <a:gd name="connsiteX5-505" fmla="*/ 314342 w 352425"/>
              <a:gd name="connsiteY5-506" fmla="*/ 247653 h 352425"/>
              <a:gd name="connsiteX6-507" fmla="*/ 352425 w 352425"/>
              <a:gd name="connsiteY6-508" fmla="*/ 285734 h 352425"/>
              <a:gd name="connsiteX7-509" fmla="*/ 352425 w 352425"/>
              <a:gd name="connsiteY7-510" fmla="*/ 314327 h 352425"/>
              <a:gd name="connsiteX8-511" fmla="*/ 314323 w 352425"/>
              <a:gd name="connsiteY8-512" fmla="*/ 352425 h 352425"/>
              <a:gd name="connsiteX9-513" fmla="*/ 38109 w 352425"/>
              <a:gd name="connsiteY9-514" fmla="*/ 352425 h 352425"/>
              <a:gd name="connsiteX10-515" fmla="*/ 0 w 352425"/>
              <a:gd name="connsiteY10-516" fmla="*/ 314316 h 352425"/>
              <a:gd name="connsiteX11-517" fmla="*/ 0 w 352425"/>
              <a:gd name="connsiteY11-518" fmla="*/ 38113 h 352425"/>
              <a:gd name="connsiteX12-519" fmla="*/ 38113 w 352425"/>
              <a:gd name="connsiteY12-520" fmla="*/ 0 h 352425"/>
              <a:gd name="connsiteX0-521" fmla="*/ 38113 w 352425"/>
              <a:gd name="connsiteY0-522" fmla="*/ 0 h 352425"/>
              <a:gd name="connsiteX1-523" fmla="*/ 62232 w 352425"/>
              <a:gd name="connsiteY1-524" fmla="*/ 0 h 352425"/>
              <a:gd name="connsiteX2-525" fmla="*/ 100328 w 352425"/>
              <a:gd name="connsiteY2-526" fmla="*/ 38098 h 352425"/>
              <a:gd name="connsiteX3-527" fmla="*/ 100328 w 352425"/>
              <a:gd name="connsiteY3-528" fmla="*/ 209562 h 352425"/>
              <a:gd name="connsiteX4-529" fmla="*/ 138416 w 352425"/>
              <a:gd name="connsiteY4-530" fmla="*/ 247653 h 352425"/>
              <a:gd name="connsiteX5-531" fmla="*/ 314342 w 352425"/>
              <a:gd name="connsiteY5-532" fmla="*/ 247653 h 352425"/>
              <a:gd name="connsiteX6-533" fmla="*/ 352425 w 352425"/>
              <a:gd name="connsiteY6-534" fmla="*/ 285734 h 352425"/>
              <a:gd name="connsiteX7-535" fmla="*/ 352425 w 352425"/>
              <a:gd name="connsiteY7-536" fmla="*/ 314327 h 352425"/>
              <a:gd name="connsiteX8-537" fmla="*/ 314323 w 352425"/>
              <a:gd name="connsiteY8-538" fmla="*/ 352425 h 352425"/>
              <a:gd name="connsiteX9-539" fmla="*/ 38109 w 352425"/>
              <a:gd name="connsiteY9-540" fmla="*/ 352425 h 352425"/>
              <a:gd name="connsiteX10-541" fmla="*/ 0 w 352425"/>
              <a:gd name="connsiteY10-542" fmla="*/ 314316 h 352425"/>
              <a:gd name="connsiteX11-543" fmla="*/ 0 w 352425"/>
              <a:gd name="connsiteY11-544" fmla="*/ 38113 h 352425"/>
              <a:gd name="connsiteX12-545" fmla="*/ 38113 w 352425"/>
              <a:gd name="connsiteY12-546" fmla="*/ 0 h 352425"/>
              <a:gd name="connsiteX0-547" fmla="*/ 38113 w 352425"/>
              <a:gd name="connsiteY0-548" fmla="*/ 0 h 352425"/>
              <a:gd name="connsiteX1-549" fmla="*/ 62232 w 352425"/>
              <a:gd name="connsiteY1-550" fmla="*/ 0 h 352425"/>
              <a:gd name="connsiteX2-551" fmla="*/ 100328 w 352425"/>
              <a:gd name="connsiteY2-552" fmla="*/ 38098 h 352425"/>
              <a:gd name="connsiteX3-553" fmla="*/ 100328 w 352425"/>
              <a:gd name="connsiteY3-554" fmla="*/ 209562 h 352425"/>
              <a:gd name="connsiteX4-555" fmla="*/ 138416 w 352425"/>
              <a:gd name="connsiteY4-556" fmla="*/ 247653 h 352425"/>
              <a:gd name="connsiteX5-557" fmla="*/ 314342 w 352425"/>
              <a:gd name="connsiteY5-558" fmla="*/ 247653 h 352425"/>
              <a:gd name="connsiteX6-559" fmla="*/ 352425 w 352425"/>
              <a:gd name="connsiteY6-560" fmla="*/ 285734 h 352425"/>
              <a:gd name="connsiteX7-561" fmla="*/ 352425 w 352425"/>
              <a:gd name="connsiteY7-562" fmla="*/ 314327 h 352425"/>
              <a:gd name="connsiteX8-563" fmla="*/ 314323 w 352425"/>
              <a:gd name="connsiteY8-564" fmla="*/ 352425 h 352425"/>
              <a:gd name="connsiteX9-565" fmla="*/ 38109 w 352425"/>
              <a:gd name="connsiteY9-566" fmla="*/ 352425 h 352425"/>
              <a:gd name="connsiteX10-567" fmla="*/ 0 w 352425"/>
              <a:gd name="connsiteY10-568" fmla="*/ 314316 h 352425"/>
              <a:gd name="connsiteX11-569" fmla="*/ 0 w 352425"/>
              <a:gd name="connsiteY11-570" fmla="*/ 38113 h 352425"/>
              <a:gd name="connsiteX12-571" fmla="*/ 38113 w 352425"/>
              <a:gd name="connsiteY12-572" fmla="*/ 0 h 3524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</a:cxnLst>
            <a:rect l="l" t="t" r="r" b="b"/>
            <a:pathLst>
              <a:path w="352425" h="352425">
                <a:moveTo>
                  <a:pt x="38113" y="0"/>
                </a:moveTo>
                <a:cubicBezTo>
                  <a:pt x="38113" y="0"/>
                  <a:pt x="62233" y="1"/>
                  <a:pt x="62232" y="0"/>
                </a:cubicBezTo>
                <a:cubicBezTo>
                  <a:pt x="84551" y="1"/>
                  <a:pt x="100329" y="15781"/>
                  <a:pt x="100328" y="38098"/>
                </a:cubicBezTo>
                <a:cubicBezTo>
                  <a:pt x="100329" y="38099"/>
                  <a:pt x="100329" y="209563"/>
                  <a:pt x="100328" y="209562"/>
                </a:cubicBezTo>
                <a:cubicBezTo>
                  <a:pt x="100329" y="231876"/>
                  <a:pt x="116104" y="247654"/>
                  <a:pt x="138416" y="247653"/>
                </a:cubicBezTo>
                <a:cubicBezTo>
                  <a:pt x="138417" y="247654"/>
                  <a:pt x="314343" y="247654"/>
                  <a:pt x="314342" y="247653"/>
                </a:cubicBezTo>
                <a:cubicBezTo>
                  <a:pt x="336652" y="247654"/>
                  <a:pt x="352426" y="263426"/>
                  <a:pt x="352425" y="285734"/>
                </a:cubicBezTo>
                <a:cubicBezTo>
                  <a:pt x="352426" y="285735"/>
                  <a:pt x="352426" y="314328"/>
                  <a:pt x="352425" y="314327"/>
                </a:cubicBezTo>
                <a:cubicBezTo>
                  <a:pt x="352426" y="336646"/>
                  <a:pt x="336644" y="352426"/>
                  <a:pt x="314323" y="352425"/>
                </a:cubicBezTo>
                <a:cubicBezTo>
                  <a:pt x="314324" y="352426"/>
                  <a:pt x="38110" y="352426"/>
                  <a:pt x="38109" y="352425"/>
                </a:cubicBezTo>
                <a:cubicBezTo>
                  <a:pt x="15787" y="352426"/>
                  <a:pt x="1" y="336640"/>
                  <a:pt x="0" y="314316"/>
                </a:cubicBezTo>
                <a:cubicBezTo>
                  <a:pt x="1" y="314317"/>
                  <a:pt x="1" y="38114"/>
                  <a:pt x="0" y="38113"/>
                </a:cubicBezTo>
                <a:cubicBezTo>
                  <a:pt x="1" y="15790"/>
                  <a:pt x="15788" y="0"/>
                  <a:pt x="38113" y="0"/>
                </a:cubicBezTo>
                <a:close/>
              </a:path>
            </a:pathLst>
          </a:custGeom>
          <a:gradFill>
            <a:gsLst>
              <a:gs pos="88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</a:gsLst>
            <a:lin ang="8100000" scaled="1"/>
          </a:gradFill>
          <a:ln>
            <a:noFill/>
          </a:ln>
          <a:effectLst>
            <a:outerShdw blurRad="101600" dist="38100" dir="8100000" algn="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" name="表格 3"/>
          <p:cNvGraphicFramePr/>
          <p:nvPr/>
        </p:nvGraphicFramePr>
        <p:xfrm>
          <a:off x="1002665" y="1543050"/>
          <a:ext cx="10194925" cy="47318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5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3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3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77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284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791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4013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4013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58140">
                <a:tc gridSpan="4">
                  <a:txBody>
                    <a:bodyPr/>
                    <a:lstStyle/>
                    <a:p>
                      <a:pPr marL="111633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300" b="1" spc="12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定</a:t>
                      </a:r>
                      <a:r>
                        <a:rPr lang="zh-CN" altLang="en-US" sz="1300" b="1" spc="12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</a:t>
                      </a:r>
                      <a:r>
                        <a:rPr lang="zh-CN" sz="1300" b="1" spc="12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额</a:t>
                      </a:r>
                      <a:r>
                        <a:rPr lang="zh-CN" altLang="en-US" sz="1300" b="1" spc="12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</a:t>
                      </a:r>
                      <a:r>
                        <a:rPr lang="zh-CN" sz="1300" b="1" spc="12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编</a:t>
                      </a:r>
                      <a:r>
                        <a:rPr lang="zh-CN" altLang="en-US" sz="1300" b="1" spc="12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</a:t>
                      </a:r>
                      <a:r>
                        <a:rPr lang="zh-CN" sz="1300" b="1" spc="12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号</a:t>
                      </a:r>
                    </a:p>
                  </a:txBody>
                  <a:tcPr marL="25400" marR="25400" marT="25400" marB="2540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SZ1-10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SZ1-11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SZ1-12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SZ1-13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8140">
                <a:tc rowSpan="2" gridSpan="4">
                  <a:txBody>
                    <a:bodyPr/>
                    <a:lstStyle/>
                    <a:p>
                      <a:pPr marL="111506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项</a:t>
                      </a:r>
                      <a:r>
                        <a:rPr lang="zh-CN" altLang="en-US" sz="14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</a:t>
                      </a:r>
                      <a:r>
                        <a:rPr lang="zh-CN" sz="14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目</a:t>
                      </a:r>
                      <a:r>
                        <a:rPr lang="zh-CN" altLang="en-US" sz="14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</a:t>
                      </a:r>
                      <a:r>
                        <a:rPr lang="zh-CN" sz="14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名</a:t>
                      </a:r>
                      <a:r>
                        <a:rPr lang="zh-CN" altLang="en-US" sz="14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</a:t>
                      </a:r>
                      <a:r>
                        <a:rPr lang="zh-CN" sz="14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称</a:t>
                      </a:r>
                    </a:p>
                  </a:txBody>
                  <a:tcPr marL="25400" marR="25400" marT="25400" marB="25400" anchor="ctr"/>
                </a:tc>
                <a:tc rowSpan="2"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3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底泥洗脱</a:t>
                      </a:r>
                    </a:p>
                  </a:txBody>
                  <a:tcPr marL="25400" marR="25400" marT="25400" marB="2540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420">
                <a:tc gridSpan="4" vMerge="1">
                  <a:txBody>
                    <a:bodyPr/>
                    <a:lstStyle/>
                    <a:p>
                      <a:endParaRPr lang="zh-CN"/>
                    </a:p>
                  </a:txBody>
                  <a:tcPr marL="25400" marR="25400" marT="25400" marB="25400" anchor="ctr"/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一遍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二遍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三遍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四遍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2420">
                <a:tc gridSpan="4">
                  <a:txBody>
                    <a:bodyPr/>
                    <a:lstStyle/>
                    <a:p>
                      <a:pPr marL="87376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基</a:t>
                      </a:r>
                      <a:r>
                        <a:rPr lang="zh-CN" altLang="en-US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               </a:t>
                      </a: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价（元）</a:t>
                      </a:r>
                    </a:p>
                  </a:txBody>
                  <a:tcPr marL="25400" marR="25400" marT="25400" marB="2540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600" b="1" spc="6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2065.47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600" b="1" spc="6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3159.54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600" b="1" spc="6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3979.67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600" b="1" spc="6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4640.91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1785">
                <a:tc rowSpan="3">
                  <a:txBody>
                    <a:bodyPr/>
                    <a:lstStyle/>
                    <a:p>
                      <a:pPr marL="197485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其</a:t>
                      </a:r>
                      <a:r>
                        <a:rPr lang="zh-CN" altLang="en-US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</a:t>
                      </a:r>
                      <a:r>
                        <a:rPr lang="zh-CN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中</a:t>
                      </a:r>
                    </a:p>
                  </a:txBody>
                  <a:tcPr marL="25400" marR="25400" marT="25400" marB="25400" anchor="ctr"/>
                </a:tc>
                <a:tc gridSpan="3">
                  <a:txBody>
                    <a:bodyPr/>
                    <a:lstStyle/>
                    <a:p>
                      <a:pPr marL="823595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人</a:t>
                      </a: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</a:t>
                      </a: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工</a:t>
                      </a: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</a:t>
                      </a: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费（元）</a:t>
                      </a:r>
                    </a:p>
                  </a:txBody>
                  <a:tcPr marL="25400" marR="25400" marT="25400" marB="2540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60.62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114.66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163.10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207.20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24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25400" marR="25400" marT="25400" marB="25400" anchor="ctr"/>
                </a:tc>
                <a:tc gridSpan="3">
                  <a:txBody>
                    <a:bodyPr/>
                    <a:lstStyle/>
                    <a:p>
                      <a:pPr marL="82296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材</a:t>
                      </a: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</a:t>
                      </a: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料</a:t>
                      </a: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</a:t>
                      </a: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费（元）</a:t>
                      </a:r>
                    </a:p>
                  </a:txBody>
                  <a:tcPr marL="25400" marR="25400" marT="25400" marB="2540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24.51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43.94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61.88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79.77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242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25400" marR="25400" marT="25400" marB="25400" anchor="ctr"/>
                </a:tc>
                <a:tc gridSpan="3">
                  <a:txBody>
                    <a:bodyPr/>
                    <a:lstStyle/>
                    <a:p>
                      <a:pPr marL="822325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机</a:t>
                      </a: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</a:t>
                      </a: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械</a:t>
                      </a: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</a:t>
                      </a: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费（元）</a:t>
                      </a:r>
                    </a:p>
                  </a:txBody>
                  <a:tcPr marL="25400" marR="25400" marT="25400" marB="2540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1980.34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3000.94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3754.69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4353.94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2420">
                <a:tc gridSpan="2"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名</a:t>
                      </a:r>
                      <a:r>
                        <a:rPr lang="zh-CN" altLang="en-US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          </a:t>
                      </a: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称</a:t>
                      </a:r>
                    </a:p>
                  </a:txBody>
                  <a:tcPr marL="25400" marR="25400" marT="25400" marB="2540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单位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单价（元）</a:t>
                      </a:r>
                    </a:p>
                  </a:txBody>
                  <a:tcPr marL="25400" marR="25400" marT="25400" marB="25400" anchor="ctr"/>
                </a:tc>
                <a:tc gridSpan="4"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spc="6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消</a:t>
                      </a:r>
                      <a:r>
                        <a:rPr lang="zh-CN" altLang="en-US" sz="1400" b="1" spc="6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</a:t>
                      </a:r>
                      <a:r>
                        <a:rPr lang="zh-CN" sz="1400" b="1" spc="6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耗</a:t>
                      </a:r>
                      <a:r>
                        <a:rPr lang="zh-CN" altLang="en-US" sz="1400" b="1" spc="6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</a:t>
                      </a:r>
                      <a:r>
                        <a:rPr lang="zh-CN" sz="1400" b="1" spc="6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量</a:t>
                      </a:r>
                    </a:p>
                  </a:txBody>
                  <a:tcPr marL="25400" marR="25400" marT="25400" marB="2540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2420"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人</a:t>
                      </a:r>
                      <a:r>
                        <a:rPr lang="zh-CN" altLang="en-US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</a:t>
                      </a:r>
                      <a:r>
                        <a:rPr lang="zh-CN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工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综合工日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工日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140.00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0.433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0.819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1.165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1.480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012190"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材</a:t>
                      </a:r>
                      <a:r>
                        <a:rPr lang="zh-CN" altLang="en-US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    </a:t>
                      </a:r>
                      <a:r>
                        <a:rPr lang="zh-CN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料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PAC</a:t>
                      </a: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药剂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钢丝软管</a:t>
                      </a: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</a:t>
                      </a: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φ 160mm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kg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2.50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70.50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6.700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0.110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12.500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0.180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17.700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0.250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22.600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0.330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810895"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机</a:t>
                      </a:r>
                      <a:r>
                        <a:rPr lang="zh-CN" altLang="en-US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</a:t>
                      </a:r>
                      <a:r>
                        <a:rPr lang="zh-CN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械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组合式底泥洗脱船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台班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4681.66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0.423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0.641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0.802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0.930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39" name="矩形 3"/>
          <p:cNvSpPr>
            <a:spLocks noChangeArrowheads="1"/>
          </p:cNvSpPr>
          <p:nvPr/>
        </p:nvSpPr>
        <p:spPr bwMode="auto">
          <a:xfrm>
            <a:off x="79375" y="189230"/>
            <a:ext cx="1893570" cy="443865"/>
          </a:xfrm>
          <a:prstGeom prst="rect">
            <a:avLst/>
          </a:prstGeom>
          <a:noFill/>
          <a:ln>
            <a:noFill/>
          </a:ln>
        </p:spPr>
        <p:txBody>
          <a:bodyPr wrap="none" lIns="91431" tIns="45716" rIns="91431" bIns="45716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l">
              <a:spcBef>
                <a:spcPct val="0"/>
              </a:spcBef>
              <a:buNone/>
            </a:pPr>
            <a:r>
              <a:rPr lang="en-US" altLang="zh-CN" sz="2400" b="1" dirty="0">
                <a:solidFill>
                  <a:schemeClr val="bg1"/>
                </a:solidFill>
                <a:latin typeface="Franklin Gothic Medium" panose="020B0603020102020204" charset="0"/>
                <a:cs typeface="+mn-ea"/>
                <a:sym typeface="+mn-lt"/>
              </a:rPr>
              <a:t>2</a:t>
            </a:r>
            <a:r>
              <a:rPr lang="zh-CN" altLang="en-US" sz="2400" b="1" dirty="0">
                <a:solidFill>
                  <a:schemeClr val="bg1"/>
                </a:solidFill>
                <a:latin typeface="Franklin Gothic Medium" panose="020B0603020102020204" charset="0"/>
                <a:cs typeface="+mn-ea"/>
                <a:sym typeface="+mn-lt"/>
              </a:rPr>
              <a:t>、底泥洗脱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95960" y="950595"/>
            <a:ext cx="59302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工作内容：洗脱准备</a:t>
            </a:r>
            <a:r>
              <a:rPr lang="en-US" altLang="zh-CN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，底泥洗脱</a:t>
            </a:r>
            <a:r>
              <a:rPr lang="en-US" altLang="zh-CN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，污泥输送到岸边等</a:t>
            </a:r>
            <a:r>
              <a:rPr lang="en-US" altLang="zh-CN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r>
              <a:rPr lang="en-US" altLang="zh-CN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                      </a:t>
            </a:r>
            <a:r>
              <a:rPr lang="en-US" altLang="zh-CN">
                <a:latin typeface="Franklin Gothic Medium" panose="020B0603020102020204" charset="0"/>
                <a:ea typeface="微软雅黑" panose="020B0503020204020204" pitchFamily="34" charset="-122"/>
              </a:rPr>
              <a:t>                                                                                                                                                                     </a:t>
            </a:r>
            <a:endParaRPr lang="en-US" altLang="en-US"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80390" y="6492875"/>
            <a:ext cx="9010650" cy="275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b="1">
                <a:solidFill>
                  <a:srgbClr val="000000"/>
                </a:solidFill>
                <a:highlight>
                  <a:srgbClr val="FFFF00"/>
                </a:highlight>
                <a:latin typeface="瀹嬩綋"/>
                <a:ea typeface="瀹嬩綋"/>
              </a:rPr>
              <a:t>备注：根据《安徽省水环境综合治理工程计价定额》</a:t>
            </a:r>
            <a:r>
              <a:rPr lang="zh-CN" altLang="en-US" sz="1200" b="1">
                <a:solidFill>
                  <a:srgbClr val="00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中</a:t>
            </a:r>
            <a:r>
              <a:rPr lang="en-US" sz="1200" b="1">
                <a:solidFill>
                  <a:srgbClr val="00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1.1.1.6</a:t>
            </a:r>
            <a:r>
              <a:rPr lang="zh-CN" altLang="en-US" sz="1200" b="1">
                <a:solidFill>
                  <a:srgbClr val="00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的计价规则</a:t>
            </a:r>
          </a:p>
        </p:txBody>
      </p:sp>
      <p:sp>
        <p:nvSpPr>
          <p:cNvPr id="7" name="矩形 3"/>
          <p:cNvSpPr>
            <a:spLocks noChangeArrowheads="1"/>
          </p:cNvSpPr>
          <p:nvPr/>
        </p:nvSpPr>
        <p:spPr bwMode="auto">
          <a:xfrm>
            <a:off x="79375" y="189230"/>
            <a:ext cx="5550535" cy="443865"/>
          </a:xfrm>
          <a:prstGeom prst="rect">
            <a:avLst/>
          </a:prstGeom>
          <a:noFill/>
          <a:ln>
            <a:noFill/>
          </a:ln>
        </p:spPr>
        <p:txBody>
          <a:bodyPr wrap="none" lIns="91431" tIns="45716" rIns="91431" bIns="45716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l">
              <a:spcBef>
                <a:spcPct val="0"/>
              </a:spcBef>
              <a:buNone/>
            </a:pPr>
            <a:r>
              <a:rPr lang="en-US" altLang="zh-CN" sz="2400" b="1" dirty="0">
                <a:solidFill>
                  <a:schemeClr val="tx1"/>
                </a:solidFill>
                <a:latin typeface="Franklin Gothic Medium" panose="020B0603020102020204" charset="0"/>
                <a:cs typeface="+mn-ea"/>
                <a:sym typeface="+mn-lt"/>
              </a:rPr>
              <a:t>2.2 </a:t>
            </a:r>
            <a:r>
              <a:rPr lang="zh-CN" sz="2400" b="1" dirty="0">
                <a:solidFill>
                  <a:schemeClr val="tx1"/>
                </a:solidFill>
                <a:latin typeface="Franklin Gothic Medium" panose="020B0603020102020204" charset="0"/>
                <a:cs typeface="+mn-ea"/>
                <a:sym typeface="+mn-lt"/>
              </a:rPr>
              <a:t>底泥洗脱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9591675" y="861695"/>
            <a:ext cx="19043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                             </a:t>
            </a:r>
            <a:r>
              <a:rPr lang="zh-CN" altLang="en-US" sz="1600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计量单位：</a:t>
            </a:r>
            <a:r>
              <a:rPr lang="en-US" sz="1600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100m</a:t>
            </a:r>
            <a:r>
              <a:rPr lang="en-US" sz="1600" baseline="30000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en-US" altLang="zh-CN">
                <a:latin typeface="Franklin Gothic Medium" panose="020B0603020102020204" charset="0"/>
                <a:ea typeface="微软雅黑" panose="020B0503020204020204" pitchFamily="34" charset="-122"/>
              </a:rPr>
              <a:t>                                                                                                                                                                        </a:t>
            </a:r>
            <a:endParaRPr lang="en-US" altLang="en-US"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>
            <p:custDataLst>
              <p:tags r:id="rId2"/>
            </p:custDataLst>
          </p:nvPr>
        </p:nvSpPr>
        <p:spPr>
          <a:xfrm>
            <a:off x="695960" y="1440000"/>
            <a:ext cx="10800080" cy="4932000"/>
          </a:xfrm>
          <a:prstGeom prst="rect">
            <a:avLst/>
          </a:prstGeom>
          <a:gradFill>
            <a:gsLst>
              <a:gs pos="0">
                <a:schemeClr val="accent1">
                  <a:alpha val="5000"/>
                </a:schemeClr>
              </a:gs>
              <a:gs pos="10000">
                <a:schemeClr val="accent1">
                  <a:lumMod val="45000"/>
                  <a:lumOff val="55000"/>
                  <a:alpha val="0"/>
                </a:schemeClr>
              </a:gs>
              <a:gs pos="86000">
                <a:schemeClr val="accent1">
                  <a:lumMod val="45000"/>
                  <a:lumOff val="55000"/>
                  <a:alpha val="0"/>
                </a:schemeClr>
              </a:gs>
              <a:gs pos="100000">
                <a:schemeClr val="accent1">
                  <a:alpha val="5000"/>
                </a:schemeClr>
              </a:gs>
            </a:gsLst>
            <a:lin ang="0" scaled="0"/>
          </a:gradFill>
          <a:ln w="22225">
            <a:gradFill>
              <a:gsLst>
                <a:gs pos="100000">
                  <a:schemeClr val="accent1">
                    <a:alpha val="40000"/>
                  </a:schemeClr>
                </a:gs>
                <a:gs pos="27000">
                  <a:schemeClr val="accent1">
                    <a:lumMod val="20000"/>
                    <a:lumOff val="80000"/>
                    <a:alpha val="0"/>
                  </a:schemeClr>
                </a:gs>
                <a:gs pos="73000">
                  <a:schemeClr val="accent1">
                    <a:lumMod val="20000"/>
                    <a:lumOff val="80000"/>
                    <a:alpha val="0"/>
                  </a:schemeClr>
                </a:gs>
                <a:gs pos="0">
                  <a:schemeClr val="accent1">
                    <a:alpha val="40000"/>
                  </a:schemeClr>
                </a:gs>
              </a:gsLst>
              <a:lin ang="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Overflow="overflow" horzOverflow="overflow" vert="horz" wrap="square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50000"/>
              </a:lnSpc>
              <a:buClrTx/>
              <a:buSzTx/>
              <a:buFontTx/>
            </a:pPr>
            <a:endParaRPr lang="zh-CN" altLang="en-US" sz="1000" dirty="0">
              <a:solidFill>
                <a:schemeClr val="accent1"/>
              </a:solidFill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5" name="任意多边形: 形状 14"/>
          <p:cNvSpPr/>
          <p:nvPr>
            <p:custDataLst>
              <p:tags r:id="rId3"/>
            </p:custDataLst>
          </p:nvPr>
        </p:nvSpPr>
        <p:spPr>
          <a:xfrm>
            <a:off x="650074" y="6080227"/>
            <a:ext cx="352425" cy="352425"/>
          </a:xfrm>
          <a:custGeom>
            <a:avLst/>
            <a:gdLst>
              <a:gd name="connsiteX0" fmla="*/ 38113 w 352425"/>
              <a:gd name="connsiteY0" fmla="*/ 0 h 352425"/>
              <a:gd name="connsiteX1" fmla="*/ 62232 w 352425"/>
              <a:gd name="connsiteY1" fmla="*/ 0 h 352425"/>
              <a:gd name="connsiteX2" fmla="*/ 100328 w 352425"/>
              <a:gd name="connsiteY2" fmla="*/ 38098 h 352425"/>
              <a:gd name="connsiteX3" fmla="*/ 100328 w 352425"/>
              <a:gd name="connsiteY3" fmla="*/ 209562 h 352425"/>
              <a:gd name="connsiteX4" fmla="*/ 138416 w 352425"/>
              <a:gd name="connsiteY4" fmla="*/ 247653 h 352425"/>
              <a:gd name="connsiteX5" fmla="*/ 314342 w 352425"/>
              <a:gd name="connsiteY5" fmla="*/ 247653 h 352425"/>
              <a:gd name="connsiteX6" fmla="*/ 352425 w 352425"/>
              <a:gd name="connsiteY6" fmla="*/ 285734 h 352425"/>
              <a:gd name="connsiteX7" fmla="*/ 352425 w 352425"/>
              <a:gd name="connsiteY7" fmla="*/ 314327 h 352425"/>
              <a:gd name="connsiteX8" fmla="*/ 314323 w 352425"/>
              <a:gd name="connsiteY8" fmla="*/ 352425 h 352425"/>
              <a:gd name="connsiteX9" fmla="*/ 38109 w 352425"/>
              <a:gd name="connsiteY9" fmla="*/ 352425 h 352425"/>
              <a:gd name="connsiteX10" fmla="*/ 0 w 352425"/>
              <a:gd name="connsiteY10" fmla="*/ 314316 h 352425"/>
              <a:gd name="connsiteX11" fmla="*/ 0 w 352425"/>
              <a:gd name="connsiteY11" fmla="*/ 38113 h 352425"/>
              <a:gd name="connsiteX12" fmla="*/ 38113 w 352425"/>
              <a:gd name="connsiteY12" fmla="*/ 0 h 352425"/>
              <a:gd name="connsiteX0-1" fmla="*/ 38113 w 352425"/>
              <a:gd name="connsiteY0-2" fmla="*/ 0 h 352425"/>
              <a:gd name="connsiteX1-3" fmla="*/ 62232 w 352425"/>
              <a:gd name="connsiteY1-4" fmla="*/ 0 h 352425"/>
              <a:gd name="connsiteX2-5" fmla="*/ 100328 w 352425"/>
              <a:gd name="connsiteY2-6" fmla="*/ 38098 h 352425"/>
              <a:gd name="connsiteX3-7" fmla="*/ 100328 w 352425"/>
              <a:gd name="connsiteY3-8" fmla="*/ 209562 h 352425"/>
              <a:gd name="connsiteX4-9" fmla="*/ 138416 w 352425"/>
              <a:gd name="connsiteY4-10" fmla="*/ 247653 h 352425"/>
              <a:gd name="connsiteX5-11" fmla="*/ 314342 w 352425"/>
              <a:gd name="connsiteY5-12" fmla="*/ 247653 h 352425"/>
              <a:gd name="connsiteX6-13" fmla="*/ 352425 w 352425"/>
              <a:gd name="connsiteY6-14" fmla="*/ 285734 h 352425"/>
              <a:gd name="connsiteX7-15" fmla="*/ 352425 w 352425"/>
              <a:gd name="connsiteY7-16" fmla="*/ 314327 h 352425"/>
              <a:gd name="connsiteX8-17" fmla="*/ 314323 w 352425"/>
              <a:gd name="connsiteY8-18" fmla="*/ 352425 h 352425"/>
              <a:gd name="connsiteX9-19" fmla="*/ 38109 w 352425"/>
              <a:gd name="connsiteY9-20" fmla="*/ 352425 h 352425"/>
              <a:gd name="connsiteX10-21" fmla="*/ 0 w 352425"/>
              <a:gd name="connsiteY10-22" fmla="*/ 314316 h 352425"/>
              <a:gd name="connsiteX11-23" fmla="*/ 0 w 352425"/>
              <a:gd name="connsiteY11-24" fmla="*/ 38113 h 352425"/>
              <a:gd name="connsiteX12-25" fmla="*/ 38113 w 352425"/>
              <a:gd name="connsiteY12-26" fmla="*/ 0 h 352425"/>
              <a:gd name="connsiteX0-27" fmla="*/ 38113 w 352425"/>
              <a:gd name="connsiteY0-28" fmla="*/ 0 h 352425"/>
              <a:gd name="connsiteX1-29" fmla="*/ 62232 w 352425"/>
              <a:gd name="connsiteY1-30" fmla="*/ 0 h 352425"/>
              <a:gd name="connsiteX2-31" fmla="*/ 100328 w 352425"/>
              <a:gd name="connsiteY2-32" fmla="*/ 38098 h 352425"/>
              <a:gd name="connsiteX3-33" fmla="*/ 100328 w 352425"/>
              <a:gd name="connsiteY3-34" fmla="*/ 209562 h 352425"/>
              <a:gd name="connsiteX4-35" fmla="*/ 138416 w 352425"/>
              <a:gd name="connsiteY4-36" fmla="*/ 247653 h 352425"/>
              <a:gd name="connsiteX5-37" fmla="*/ 314342 w 352425"/>
              <a:gd name="connsiteY5-38" fmla="*/ 247653 h 352425"/>
              <a:gd name="connsiteX6-39" fmla="*/ 352425 w 352425"/>
              <a:gd name="connsiteY6-40" fmla="*/ 285734 h 352425"/>
              <a:gd name="connsiteX7-41" fmla="*/ 352425 w 352425"/>
              <a:gd name="connsiteY7-42" fmla="*/ 314327 h 352425"/>
              <a:gd name="connsiteX8-43" fmla="*/ 314323 w 352425"/>
              <a:gd name="connsiteY8-44" fmla="*/ 352425 h 352425"/>
              <a:gd name="connsiteX9-45" fmla="*/ 38109 w 352425"/>
              <a:gd name="connsiteY9-46" fmla="*/ 352425 h 352425"/>
              <a:gd name="connsiteX10-47" fmla="*/ 0 w 352425"/>
              <a:gd name="connsiteY10-48" fmla="*/ 314316 h 352425"/>
              <a:gd name="connsiteX11-49" fmla="*/ 0 w 352425"/>
              <a:gd name="connsiteY11-50" fmla="*/ 38113 h 352425"/>
              <a:gd name="connsiteX12-51" fmla="*/ 38113 w 352425"/>
              <a:gd name="connsiteY12-52" fmla="*/ 0 h 352425"/>
              <a:gd name="connsiteX0-53" fmla="*/ 38113 w 352425"/>
              <a:gd name="connsiteY0-54" fmla="*/ 0 h 352425"/>
              <a:gd name="connsiteX1-55" fmla="*/ 62232 w 352425"/>
              <a:gd name="connsiteY1-56" fmla="*/ 0 h 352425"/>
              <a:gd name="connsiteX2-57" fmla="*/ 100328 w 352425"/>
              <a:gd name="connsiteY2-58" fmla="*/ 38098 h 352425"/>
              <a:gd name="connsiteX3-59" fmla="*/ 100328 w 352425"/>
              <a:gd name="connsiteY3-60" fmla="*/ 209562 h 352425"/>
              <a:gd name="connsiteX4-61" fmla="*/ 138416 w 352425"/>
              <a:gd name="connsiteY4-62" fmla="*/ 247653 h 352425"/>
              <a:gd name="connsiteX5-63" fmla="*/ 314342 w 352425"/>
              <a:gd name="connsiteY5-64" fmla="*/ 247653 h 352425"/>
              <a:gd name="connsiteX6-65" fmla="*/ 352425 w 352425"/>
              <a:gd name="connsiteY6-66" fmla="*/ 285734 h 352425"/>
              <a:gd name="connsiteX7-67" fmla="*/ 352425 w 352425"/>
              <a:gd name="connsiteY7-68" fmla="*/ 314327 h 352425"/>
              <a:gd name="connsiteX8-69" fmla="*/ 314323 w 352425"/>
              <a:gd name="connsiteY8-70" fmla="*/ 352425 h 352425"/>
              <a:gd name="connsiteX9-71" fmla="*/ 38109 w 352425"/>
              <a:gd name="connsiteY9-72" fmla="*/ 352425 h 352425"/>
              <a:gd name="connsiteX10-73" fmla="*/ 0 w 352425"/>
              <a:gd name="connsiteY10-74" fmla="*/ 314316 h 352425"/>
              <a:gd name="connsiteX11-75" fmla="*/ 0 w 352425"/>
              <a:gd name="connsiteY11-76" fmla="*/ 38113 h 352425"/>
              <a:gd name="connsiteX12-77" fmla="*/ 38113 w 352425"/>
              <a:gd name="connsiteY12-78" fmla="*/ 0 h 352425"/>
              <a:gd name="connsiteX0-79" fmla="*/ 38113 w 352425"/>
              <a:gd name="connsiteY0-80" fmla="*/ 0 h 352425"/>
              <a:gd name="connsiteX1-81" fmla="*/ 62232 w 352425"/>
              <a:gd name="connsiteY1-82" fmla="*/ 0 h 352425"/>
              <a:gd name="connsiteX2-83" fmla="*/ 100328 w 352425"/>
              <a:gd name="connsiteY2-84" fmla="*/ 38098 h 352425"/>
              <a:gd name="connsiteX3-85" fmla="*/ 100328 w 352425"/>
              <a:gd name="connsiteY3-86" fmla="*/ 209562 h 352425"/>
              <a:gd name="connsiteX4-87" fmla="*/ 138416 w 352425"/>
              <a:gd name="connsiteY4-88" fmla="*/ 247653 h 352425"/>
              <a:gd name="connsiteX5-89" fmla="*/ 314342 w 352425"/>
              <a:gd name="connsiteY5-90" fmla="*/ 247653 h 352425"/>
              <a:gd name="connsiteX6-91" fmla="*/ 352425 w 352425"/>
              <a:gd name="connsiteY6-92" fmla="*/ 285734 h 352425"/>
              <a:gd name="connsiteX7-93" fmla="*/ 352425 w 352425"/>
              <a:gd name="connsiteY7-94" fmla="*/ 314327 h 352425"/>
              <a:gd name="connsiteX8-95" fmla="*/ 314323 w 352425"/>
              <a:gd name="connsiteY8-96" fmla="*/ 352425 h 352425"/>
              <a:gd name="connsiteX9-97" fmla="*/ 38109 w 352425"/>
              <a:gd name="connsiteY9-98" fmla="*/ 352425 h 352425"/>
              <a:gd name="connsiteX10-99" fmla="*/ 0 w 352425"/>
              <a:gd name="connsiteY10-100" fmla="*/ 314316 h 352425"/>
              <a:gd name="connsiteX11-101" fmla="*/ 0 w 352425"/>
              <a:gd name="connsiteY11-102" fmla="*/ 38113 h 352425"/>
              <a:gd name="connsiteX12-103" fmla="*/ 38113 w 352425"/>
              <a:gd name="connsiteY12-104" fmla="*/ 0 h 352425"/>
              <a:gd name="connsiteX0-105" fmla="*/ 38113 w 352425"/>
              <a:gd name="connsiteY0-106" fmla="*/ 0 h 352425"/>
              <a:gd name="connsiteX1-107" fmla="*/ 62232 w 352425"/>
              <a:gd name="connsiteY1-108" fmla="*/ 0 h 352425"/>
              <a:gd name="connsiteX2-109" fmla="*/ 100328 w 352425"/>
              <a:gd name="connsiteY2-110" fmla="*/ 38098 h 352425"/>
              <a:gd name="connsiteX3-111" fmla="*/ 100328 w 352425"/>
              <a:gd name="connsiteY3-112" fmla="*/ 209562 h 352425"/>
              <a:gd name="connsiteX4-113" fmla="*/ 138416 w 352425"/>
              <a:gd name="connsiteY4-114" fmla="*/ 247653 h 352425"/>
              <a:gd name="connsiteX5-115" fmla="*/ 314342 w 352425"/>
              <a:gd name="connsiteY5-116" fmla="*/ 247653 h 352425"/>
              <a:gd name="connsiteX6-117" fmla="*/ 352425 w 352425"/>
              <a:gd name="connsiteY6-118" fmla="*/ 285734 h 352425"/>
              <a:gd name="connsiteX7-119" fmla="*/ 352425 w 352425"/>
              <a:gd name="connsiteY7-120" fmla="*/ 314327 h 352425"/>
              <a:gd name="connsiteX8-121" fmla="*/ 314323 w 352425"/>
              <a:gd name="connsiteY8-122" fmla="*/ 352425 h 352425"/>
              <a:gd name="connsiteX9-123" fmla="*/ 38109 w 352425"/>
              <a:gd name="connsiteY9-124" fmla="*/ 352425 h 352425"/>
              <a:gd name="connsiteX10-125" fmla="*/ 0 w 352425"/>
              <a:gd name="connsiteY10-126" fmla="*/ 314316 h 352425"/>
              <a:gd name="connsiteX11-127" fmla="*/ 0 w 352425"/>
              <a:gd name="connsiteY11-128" fmla="*/ 38113 h 352425"/>
              <a:gd name="connsiteX12-129" fmla="*/ 38113 w 352425"/>
              <a:gd name="connsiteY12-130" fmla="*/ 0 h 352425"/>
              <a:gd name="connsiteX0-131" fmla="*/ 38113 w 352425"/>
              <a:gd name="connsiteY0-132" fmla="*/ 0 h 352425"/>
              <a:gd name="connsiteX1-133" fmla="*/ 62232 w 352425"/>
              <a:gd name="connsiteY1-134" fmla="*/ 0 h 352425"/>
              <a:gd name="connsiteX2-135" fmla="*/ 100328 w 352425"/>
              <a:gd name="connsiteY2-136" fmla="*/ 38098 h 352425"/>
              <a:gd name="connsiteX3-137" fmla="*/ 100328 w 352425"/>
              <a:gd name="connsiteY3-138" fmla="*/ 209562 h 352425"/>
              <a:gd name="connsiteX4-139" fmla="*/ 138416 w 352425"/>
              <a:gd name="connsiteY4-140" fmla="*/ 247653 h 352425"/>
              <a:gd name="connsiteX5-141" fmla="*/ 314342 w 352425"/>
              <a:gd name="connsiteY5-142" fmla="*/ 247653 h 352425"/>
              <a:gd name="connsiteX6-143" fmla="*/ 352425 w 352425"/>
              <a:gd name="connsiteY6-144" fmla="*/ 285734 h 352425"/>
              <a:gd name="connsiteX7-145" fmla="*/ 352425 w 352425"/>
              <a:gd name="connsiteY7-146" fmla="*/ 314327 h 352425"/>
              <a:gd name="connsiteX8-147" fmla="*/ 314323 w 352425"/>
              <a:gd name="connsiteY8-148" fmla="*/ 352425 h 352425"/>
              <a:gd name="connsiteX9-149" fmla="*/ 38109 w 352425"/>
              <a:gd name="connsiteY9-150" fmla="*/ 352425 h 352425"/>
              <a:gd name="connsiteX10-151" fmla="*/ 0 w 352425"/>
              <a:gd name="connsiteY10-152" fmla="*/ 314316 h 352425"/>
              <a:gd name="connsiteX11-153" fmla="*/ 0 w 352425"/>
              <a:gd name="connsiteY11-154" fmla="*/ 38113 h 352425"/>
              <a:gd name="connsiteX12-155" fmla="*/ 38113 w 352425"/>
              <a:gd name="connsiteY12-156" fmla="*/ 0 h 352425"/>
              <a:gd name="connsiteX0-157" fmla="*/ 38113 w 352425"/>
              <a:gd name="connsiteY0-158" fmla="*/ 0 h 352425"/>
              <a:gd name="connsiteX1-159" fmla="*/ 62232 w 352425"/>
              <a:gd name="connsiteY1-160" fmla="*/ 0 h 352425"/>
              <a:gd name="connsiteX2-161" fmla="*/ 100328 w 352425"/>
              <a:gd name="connsiteY2-162" fmla="*/ 38098 h 352425"/>
              <a:gd name="connsiteX3-163" fmla="*/ 100328 w 352425"/>
              <a:gd name="connsiteY3-164" fmla="*/ 209562 h 352425"/>
              <a:gd name="connsiteX4-165" fmla="*/ 138416 w 352425"/>
              <a:gd name="connsiteY4-166" fmla="*/ 247653 h 352425"/>
              <a:gd name="connsiteX5-167" fmla="*/ 314342 w 352425"/>
              <a:gd name="connsiteY5-168" fmla="*/ 247653 h 352425"/>
              <a:gd name="connsiteX6-169" fmla="*/ 352425 w 352425"/>
              <a:gd name="connsiteY6-170" fmla="*/ 285734 h 352425"/>
              <a:gd name="connsiteX7-171" fmla="*/ 352425 w 352425"/>
              <a:gd name="connsiteY7-172" fmla="*/ 314327 h 352425"/>
              <a:gd name="connsiteX8-173" fmla="*/ 314323 w 352425"/>
              <a:gd name="connsiteY8-174" fmla="*/ 352425 h 352425"/>
              <a:gd name="connsiteX9-175" fmla="*/ 38109 w 352425"/>
              <a:gd name="connsiteY9-176" fmla="*/ 352425 h 352425"/>
              <a:gd name="connsiteX10-177" fmla="*/ 0 w 352425"/>
              <a:gd name="connsiteY10-178" fmla="*/ 314316 h 352425"/>
              <a:gd name="connsiteX11-179" fmla="*/ 0 w 352425"/>
              <a:gd name="connsiteY11-180" fmla="*/ 38113 h 352425"/>
              <a:gd name="connsiteX12-181" fmla="*/ 38113 w 352425"/>
              <a:gd name="connsiteY12-182" fmla="*/ 0 h 352425"/>
              <a:gd name="connsiteX0-183" fmla="*/ 38113 w 352425"/>
              <a:gd name="connsiteY0-184" fmla="*/ 0 h 352425"/>
              <a:gd name="connsiteX1-185" fmla="*/ 62232 w 352425"/>
              <a:gd name="connsiteY1-186" fmla="*/ 0 h 352425"/>
              <a:gd name="connsiteX2-187" fmla="*/ 100328 w 352425"/>
              <a:gd name="connsiteY2-188" fmla="*/ 38098 h 352425"/>
              <a:gd name="connsiteX3-189" fmla="*/ 100328 w 352425"/>
              <a:gd name="connsiteY3-190" fmla="*/ 209562 h 352425"/>
              <a:gd name="connsiteX4-191" fmla="*/ 138416 w 352425"/>
              <a:gd name="connsiteY4-192" fmla="*/ 247653 h 352425"/>
              <a:gd name="connsiteX5-193" fmla="*/ 314342 w 352425"/>
              <a:gd name="connsiteY5-194" fmla="*/ 247653 h 352425"/>
              <a:gd name="connsiteX6-195" fmla="*/ 352425 w 352425"/>
              <a:gd name="connsiteY6-196" fmla="*/ 285734 h 352425"/>
              <a:gd name="connsiteX7-197" fmla="*/ 352425 w 352425"/>
              <a:gd name="connsiteY7-198" fmla="*/ 314327 h 352425"/>
              <a:gd name="connsiteX8-199" fmla="*/ 314323 w 352425"/>
              <a:gd name="connsiteY8-200" fmla="*/ 352425 h 352425"/>
              <a:gd name="connsiteX9-201" fmla="*/ 38109 w 352425"/>
              <a:gd name="connsiteY9-202" fmla="*/ 352425 h 352425"/>
              <a:gd name="connsiteX10-203" fmla="*/ 0 w 352425"/>
              <a:gd name="connsiteY10-204" fmla="*/ 314316 h 352425"/>
              <a:gd name="connsiteX11-205" fmla="*/ 0 w 352425"/>
              <a:gd name="connsiteY11-206" fmla="*/ 38113 h 352425"/>
              <a:gd name="connsiteX12-207" fmla="*/ 38113 w 352425"/>
              <a:gd name="connsiteY12-208" fmla="*/ 0 h 352425"/>
              <a:gd name="connsiteX0-209" fmla="*/ 38113 w 352425"/>
              <a:gd name="connsiteY0-210" fmla="*/ 0 h 352425"/>
              <a:gd name="connsiteX1-211" fmla="*/ 62232 w 352425"/>
              <a:gd name="connsiteY1-212" fmla="*/ 0 h 352425"/>
              <a:gd name="connsiteX2-213" fmla="*/ 100328 w 352425"/>
              <a:gd name="connsiteY2-214" fmla="*/ 38098 h 352425"/>
              <a:gd name="connsiteX3-215" fmla="*/ 100328 w 352425"/>
              <a:gd name="connsiteY3-216" fmla="*/ 209562 h 352425"/>
              <a:gd name="connsiteX4-217" fmla="*/ 138416 w 352425"/>
              <a:gd name="connsiteY4-218" fmla="*/ 247653 h 352425"/>
              <a:gd name="connsiteX5-219" fmla="*/ 314342 w 352425"/>
              <a:gd name="connsiteY5-220" fmla="*/ 247653 h 352425"/>
              <a:gd name="connsiteX6-221" fmla="*/ 352425 w 352425"/>
              <a:gd name="connsiteY6-222" fmla="*/ 285734 h 352425"/>
              <a:gd name="connsiteX7-223" fmla="*/ 352425 w 352425"/>
              <a:gd name="connsiteY7-224" fmla="*/ 314327 h 352425"/>
              <a:gd name="connsiteX8-225" fmla="*/ 314323 w 352425"/>
              <a:gd name="connsiteY8-226" fmla="*/ 352425 h 352425"/>
              <a:gd name="connsiteX9-227" fmla="*/ 38109 w 352425"/>
              <a:gd name="connsiteY9-228" fmla="*/ 352425 h 352425"/>
              <a:gd name="connsiteX10-229" fmla="*/ 0 w 352425"/>
              <a:gd name="connsiteY10-230" fmla="*/ 314316 h 352425"/>
              <a:gd name="connsiteX11-231" fmla="*/ 0 w 352425"/>
              <a:gd name="connsiteY11-232" fmla="*/ 38113 h 352425"/>
              <a:gd name="connsiteX12-233" fmla="*/ 38113 w 352425"/>
              <a:gd name="connsiteY12-234" fmla="*/ 0 h 352425"/>
              <a:gd name="connsiteX0-235" fmla="*/ 38113 w 352425"/>
              <a:gd name="connsiteY0-236" fmla="*/ 0 h 352425"/>
              <a:gd name="connsiteX1-237" fmla="*/ 62232 w 352425"/>
              <a:gd name="connsiteY1-238" fmla="*/ 0 h 352425"/>
              <a:gd name="connsiteX2-239" fmla="*/ 100328 w 352425"/>
              <a:gd name="connsiteY2-240" fmla="*/ 38098 h 352425"/>
              <a:gd name="connsiteX3-241" fmla="*/ 100328 w 352425"/>
              <a:gd name="connsiteY3-242" fmla="*/ 209562 h 352425"/>
              <a:gd name="connsiteX4-243" fmla="*/ 138416 w 352425"/>
              <a:gd name="connsiteY4-244" fmla="*/ 247653 h 352425"/>
              <a:gd name="connsiteX5-245" fmla="*/ 314342 w 352425"/>
              <a:gd name="connsiteY5-246" fmla="*/ 247653 h 352425"/>
              <a:gd name="connsiteX6-247" fmla="*/ 352425 w 352425"/>
              <a:gd name="connsiteY6-248" fmla="*/ 285734 h 352425"/>
              <a:gd name="connsiteX7-249" fmla="*/ 352425 w 352425"/>
              <a:gd name="connsiteY7-250" fmla="*/ 314327 h 352425"/>
              <a:gd name="connsiteX8-251" fmla="*/ 314323 w 352425"/>
              <a:gd name="connsiteY8-252" fmla="*/ 352425 h 352425"/>
              <a:gd name="connsiteX9-253" fmla="*/ 38109 w 352425"/>
              <a:gd name="connsiteY9-254" fmla="*/ 352425 h 352425"/>
              <a:gd name="connsiteX10-255" fmla="*/ 0 w 352425"/>
              <a:gd name="connsiteY10-256" fmla="*/ 314316 h 352425"/>
              <a:gd name="connsiteX11-257" fmla="*/ 0 w 352425"/>
              <a:gd name="connsiteY11-258" fmla="*/ 38113 h 352425"/>
              <a:gd name="connsiteX12-259" fmla="*/ 38113 w 352425"/>
              <a:gd name="connsiteY12-260" fmla="*/ 0 h 352425"/>
              <a:gd name="connsiteX0-261" fmla="*/ 38113 w 352425"/>
              <a:gd name="connsiteY0-262" fmla="*/ 0 h 352425"/>
              <a:gd name="connsiteX1-263" fmla="*/ 62232 w 352425"/>
              <a:gd name="connsiteY1-264" fmla="*/ 0 h 352425"/>
              <a:gd name="connsiteX2-265" fmla="*/ 100328 w 352425"/>
              <a:gd name="connsiteY2-266" fmla="*/ 38098 h 352425"/>
              <a:gd name="connsiteX3-267" fmla="*/ 100328 w 352425"/>
              <a:gd name="connsiteY3-268" fmla="*/ 209562 h 352425"/>
              <a:gd name="connsiteX4-269" fmla="*/ 138416 w 352425"/>
              <a:gd name="connsiteY4-270" fmla="*/ 247653 h 352425"/>
              <a:gd name="connsiteX5-271" fmla="*/ 314342 w 352425"/>
              <a:gd name="connsiteY5-272" fmla="*/ 247653 h 352425"/>
              <a:gd name="connsiteX6-273" fmla="*/ 352425 w 352425"/>
              <a:gd name="connsiteY6-274" fmla="*/ 285734 h 352425"/>
              <a:gd name="connsiteX7-275" fmla="*/ 352425 w 352425"/>
              <a:gd name="connsiteY7-276" fmla="*/ 314327 h 352425"/>
              <a:gd name="connsiteX8-277" fmla="*/ 314323 w 352425"/>
              <a:gd name="connsiteY8-278" fmla="*/ 352425 h 352425"/>
              <a:gd name="connsiteX9-279" fmla="*/ 38109 w 352425"/>
              <a:gd name="connsiteY9-280" fmla="*/ 352425 h 352425"/>
              <a:gd name="connsiteX10-281" fmla="*/ 0 w 352425"/>
              <a:gd name="connsiteY10-282" fmla="*/ 314316 h 352425"/>
              <a:gd name="connsiteX11-283" fmla="*/ 0 w 352425"/>
              <a:gd name="connsiteY11-284" fmla="*/ 38113 h 352425"/>
              <a:gd name="connsiteX12-285" fmla="*/ 38113 w 352425"/>
              <a:gd name="connsiteY12-286" fmla="*/ 0 h 352425"/>
              <a:gd name="connsiteX0-287" fmla="*/ 38113 w 352425"/>
              <a:gd name="connsiteY0-288" fmla="*/ 0 h 352425"/>
              <a:gd name="connsiteX1-289" fmla="*/ 62232 w 352425"/>
              <a:gd name="connsiteY1-290" fmla="*/ 0 h 352425"/>
              <a:gd name="connsiteX2-291" fmla="*/ 100328 w 352425"/>
              <a:gd name="connsiteY2-292" fmla="*/ 38098 h 352425"/>
              <a:gd name="connsiteX3-293" fmla="*/ 100328 w 352425"/>
              <a:gd name="connsiteY3-294" fmla="*/ 209562 h 352425"/>
              <a:gd name="connsiteX4-295" fmla="*/ 138416 w 352425"/>
              <a:gd name="connsiteY4-296" fmla="*/ 247653 h 352425"/>
              <a:gd name="connsiteX5-297" fmla="*/ 314342 w 352425"/>
              <a:gd name="connsiteY5-298" fmla="*/ 247653 h 352425"/>
              <a:gd name="connsiteX6-299" fmla="*/ 352425 w 352425"/>
              <a:gd name="connsiteY6-300" fmla="*/ 285734 h 352425"/>
              <a:gd name="connsiteX7-301" fmla="*/ 352425 w 352425"/>
              <a:gd name="connsiteY7-302" fmla="*/ 314327 h 352425"/>
              <a:gd name="connsiteX8-303" fmla="*/ 314323 w 352425"/>
              <a:gd name="connsiteY8-304" fmla="*/ 352425 h 352425"/>
              <a:gd name="connsiteX9-305" fmla="*/ 38109 w 352425"/>
              <a:gd name="connsiteY9-306" fmla="*/ 352425 h 352425"/>
              <a:gd name="connsiteX10-307" fmla="*/ 0 w 352425"/>
              <a:gd name="connsiteY10-308" fmla="*/ 314316 h 352425"/>
              <a:gd name="connsiteX11-309" fmla="*/ 0 w 352425"/>
              <a:gd name="connsiteY11-310" fmla="*/ 38113 h 352425"/>
              <a:gd name="connsiteX12-311" fmla="*/ 38113 w 352425"/>
              <a:gd name="connsiteY12-312" fmla="*/ 0 h 352425"/>
              <a:gd name="connsiteX0-313" fmla="*/ 38113 w 352425"/>
              <a:gd name="connsiteY0-314" fmla="*/ 0 h 352425"/>
              <a:gd name="connsiteX1-315" fmla="*/ 62232 w 352425"/>
              <a:gd name="connsiteY1-316" fmla="*/ 0 h 352425"/>
              <a:gd name="connsiteX2-317" fmla="*/ 100328 w 352425"/>
              <a:gd name="connsiteY2-318" fmla="*/ 38098 h 352425"/>
              <a:gd name="connsiteX3-319" fmla="*/ 100328 w 352425"/>
              <a:gd name="connsiteY3-320" fmla="*/ 209562 h 352425"/>
              <a:gd name="connsiteX4-321" fmla="*/ 138416 w 352425"/>
              <a:gd name="connsiteY4-322" fmla="*/ 247653 h 352425"/>
              <a:gd name="connsiteX5-323" fmla="*/ 314342 w 352425"/>
              <a:gd name="connsiteY5-324" fmla="*/ 247653 h 352425"/>
              <a:gd name="connsiteX6-325" fmla="*/ 352425 w 352425"/>
              <a:gd name="connsiteY6-326" fmla="*/ 285734 h 352425"/>
              <a:gd name="connsiteX7-327" fmla="*/ 352425 w 352425"/>
              <a:gd name="connsiteY7-328" fmla="*/ 314327 h 352425"/>
              <a:gd name="connsiteX8-329" fmla="*/ 314323 w 352425"/>
              <a:gd name="connsiteY8-330" fmla="*/ 352425 h 352425"/>
              <a:gd name="connsiteX9-331" fmla="*/ 38109 w 352425"/>
              <a:gd name="connsiteY9-332" fmla="*/ 352425 h 352425"/>
              <a:gd name="connsiteX10-333" fmla="*/ 0 w 352425"/>
              <a:gd name="connsiteY10-334" fmla="*/ 314316 h 352425"/>
              <a:gd name="connsiteX11-335" fmla="*/ 0 w 352425"/>
              <a:gd name="connsiteY11-336" fmla="*/ 38113 h 352425"/>
              <a:gd name="connsiteX12-337" fmla="*/ 38113 w 352425"/>
              <a:gd name="connsiteY12-338" fmla="*/ 0 h 352425"/>
              <a:gd name="connsiteX0-339" fmla="*/ 38113 w 352425"/>
              <a:gd name="connsiteY0-340" fmla="*/ 0 h 352425"/>
              <a:gd name="connsiteX1-341" fmla="*/ 62232 w 352425"/>
              <a:gd name="connsiteY1-342" fmla="*/ 0 h 352425"/>
              <a:gd name="connsiteX2-343" fmla="*/ 100328 w 352425"/>
              <a:gd name="connsiteY2-344" fmla="*/ 38098 h 352425"/>
              <a:gd name="connsiteX3-345" fmla="*/ 100328 w 352425"/>
              <a:gd name="connsiteY3-346" fmla="*/ 209562 h 352425"/>
              <a:gd name="connsiteX4-347" fmla="*/ 138416 w 352425"/>
              <a:gd name="connsiteY4-348" fmla="*/ 247653 h 352425"/>
              <a:gd name="connsiteX5-349" fmla="*/ 314342 w 352425"/>
              <a:gd name="connsiteY5-350" fmla="*/ 247653 h 352425"/>
              <a:gd name="connsiteX6-351" fmla="*/ 352425 w 352425"/>
              <a:gd name="connsiteY6-352" fmla="*/ 285734 h 352425"/>
              <a:gd name="connsiteX7-353" fmla="*/ 352425 w 352425"/>
              <a:gd name="connsiteY7-354" fmla="*/ 314327 h 352425"/>
              <a:gd name="connsiteX8-355" fmla="*/ 314323 w 352425"/>
              <a:gd name="connsiteY8-356" fmla="*/ 352425 h 352425"/>
              <a:gd name="connsiteX9-357" fmla="*/ 38109 w 352425"/>
              <a:gd name="connsiteY9-358" fmla="*/ 352425 h 352425"/>
              <a:gd name="connsiteX10-359" fmla="*/ 0 w 352425"/>
              <a:gd name="connsiteY10-360" fmla="*/ 314316 h 352425"/>
              <a:gd name="connsiteX11-361" fmla="*/ 0 w 352425"/>
              <a:gd name="connsiteY11-362" fmla="*/ 38113 h 352425"/>
              <a:gd name="connsiteX12-363" fmla="*/ 38113 w 352425"/>
              <a:gd name="connsiteY12-364" fmla="*/ 0 h 352425"/>
              <a:gd name="connsiteX0-365" fmla="*/ 38113 w 352425"/>
              <a:gd name="connsiteY0-366" fmla="*/ 0 h 352425"/>
              <a:gd name="connsiteX1-367" fmla="*/ 62232 w 352425"/>
              <a:gd name="connsiteY1-368" fmla="*/ 0 h 352425"/>
              <a:gd name="connsiteX2-369" fmla="*/ 100328 w 352425"/>
              <a:gd name="connsiteY2-370" fmla="*/ 38098 h 352425"/>
              <a:gd name="connsiteX3-371" fmla="*/ 100328 w 352425"/>
              <a:gd name="connsiteY3-372" fmla="*/ 209562 h 352425"/>
              <a:gd name="connsiteX4-373" fmla="*/ 138416 w 352425"/>
              <a:gd name="connsiteY4-374" fmla="*/ 247653 h 352425"/>
              <a:gd name="connsiteX5-375" fmla="*/ 314342 w 352425"/>
              <a:gd name="connsiteY5-376" fmla="*/ 247653 h 352425"/>
              <a:gd name="connsiteX6-377" fmla="*/ 352425 w 352425"/>
              <a:gd name="connsiteY6-378" fmla="*/ 285734 h 352425"/>
              <a:gd name="connsiteX7-379" fmla="*/ 352425 w 352425"/>
              <a:gd name="connsiteY7-380" fmla="*/ 314327 h 352425"/>
              <a:gd name="connsiteX8-381" fmla="*/ 314323 w 352425"/>
              <a:gd name="connsiteY8-382" fmla="*/ 352425 h 352425"/>
              <a:gd name="connsiteX9-383" fmla="*/ 38109 w 352425"/>
              <a:gd name="connsiteY9-384" fmla="*/ 352425 h 352425"/>
              <a:gd name="connsiteX10-385" fmla="*/ 0 w 352425"/>
              <a:gd name="connsiteY10-386" fmla="*/ 314316 h 352425"/>
              <a:gd name="connsiteX11-387" fmla="*/ 0 w 352425"/>
              <a:gd name="connsiteY11-388" fmla="*/ 38113 h 352425"/>
              <a:gd name="connsiteX12-389" fmla="*/ 38113 w 352425"/>
              <a:gd name="connsiteY12-390" fmla="*/ 0 h 352425"/>
              <a:gd name="connsiteX0-391" fmla="*/ 38113 w 352425"/>
              <a:gd name="connsiteY0-392" fmla="*/ 0 h 352425"/>
              <a:gd name="connsiteX1-393" fmla="*/ 62232 w 352425"/>
              <a:gd name="connsiteY1-394" fmla="*/ 0 h 352425"/>
              <a:gd name="connsiteX2-395" fmla="*/ 100328 w 352425"/>
              <a:gd name="connsiteY2-396" fmla="*/ 38098 h 352425"/>
              <a:gd name="connsiteX3-397" fmla="*/ 100328 w 352425"/>
              <a:gd name="connsiteY3-398" fmla="*/ 209562 h 352425"/>
              <a:gd name="connsiteX4-399" fmla="*/ 138416 w 352425"/>
              <a:gd name="connsiteY4-400" fmla="*/ 247653 h 352425"/>
              <a:gd name="connsiteX5-401" fmla="*/ 314342 w 352425"/>
              <a:gd name="connsiteY5-402" fmla="*/ 247653 h 352425"/>
              <a:gd name="connsiteX6-403" fmla="*/ 352425 w 352425"/>
              <a:gd name="connsiteY6-404" fmla="*/ 285734 h 352425"/>
              <a:gd name="connsiteX7-405" fmla="*/ 352425 w 352425"/>
              <a:gd name="connsiteY7-406" fmla="*/ 314327 h 352425"/>
              <a:gd name="connsiteX8-407" fmla="*/ 314323 w 352425"/>
              <a:gd name="connsiteY8-408" fmla="*/ 352425 h 352425"/>
              <a:gd name="connsiteX9-409" fmla="*/ 38109 w 352425"/>
              <a:gd name="connsiteY9-410" fmla="*/ 352425 h 352425"/>
              <a:gd name="connsiteX10-411" fmla="*/ 0 w 352425"/>
              <a:gd name="connsiteY10-412" fmla="*/ 314316 h 352425"/>
              <a:gd name="connsiteX11-413" fmla="*/ 0 w 352425"/>
              <a:gd name="connsiteY11-414" fmla="*/ 38113 h 352425"/>
              <a:gd name="connsiteX12-415" fmla="*/ 38113 w 352425"/>
              <a:gd name="connsiteY12-416" fmla="*/ 0 h 352425"/>
              <a:gd name="connsiteX0-417" fmla="*/ 38113 w 352425"/>
              <a:gd name="connsiteY0-418" fmla="*/ 0 h 352425"/>
              <a:gd name="connsiteX1-419" fmla="*/ 62232 w 352425"/>
              <a:gd name="connsiteY1-420" fmla="*/ 0 h 352425"/>
              <a:gd name="connsiteX2-421" fmla="*/ 100328 w 352425"/>
              <a:gd name="connsiteY2-422" fmla="*/ 38098 h 352425"/>
              <a:gd name="connsiteX3-423" fmla="*/ 100328 w 352425"/>
              <a:gd name="connsiteY3-424" fmla="*/ 209562 h 352425"/>
              <a:gd name="connsiteX4-425" fmla="*/ 138416 w 352425"/>
              <a:gd name="connsiteY4-426" fmla="*/ 247653 h 352425"/>
              <a:gd name="connsiteX5-427" fmla="*/ 314342 w 352425"/>
              <a:gd name="connsiteY5-428" fmla="*/ 247653 h 352425"/>
              <a:gd name="connsiteX6-429" fmla="*/ 352425 w 352425"/>
              <a:gd name="connsiteY6-430" fmla="*/ 285734 h 352425"/>
              <a:gd name="connsiteX7-431" fmla="*/ 352425 w 352425"/>
              <a:gd name="connsiteY7-432" fmla="*/ 314327 h 352425"/>
              <a:gd name="connsiteX8-433" fmla="*/ 314323 w 352425"/>
              <a:gd name="connsiteY8-434" fmla="*/ 352425 h 352425"/>
              <a:gd name="connsiteX9-435" fmla="*/ 38109 w 352425"/>
              <a:gd name="connsiteY9-436" fmla="*/ 352425 h 352425"/>
              <a:gd name="connsiteX10-437" fmla="*/ 0 w 352425"/>
              <a:gd name="connsiteY10-438" fmla="*/ 314316 h 352425"/>
              <a:gd name="connsiteX11-439" fmla="*/ 0 w 352425"/>
              <a:gd name="connsiteY11-440" fmla="*/ 38113 h 352425"/>
              <a:gd name="connsiteX12-441" fmla="*/ 38113 w 352425"/>
              <a:gd name="connsiteY12-442" fmla="*/ 0 h 352425"/>
              <a:gd name="connsiteX0-443" fmla="*/ 38113 w 352425"/>
              <a:gd name="connsiteY0-444" fmla="*/ 0 h 352425"/>
              <a:gd name="connsiteX1-445" fmla="*/ 62232 w 352425"/>
              <a:gd name="connsiteY1-446" fmla="*/ 0 h 352425"/>
              <a:gd name="connsiteX2-447" fmla="*/ 100328 w 352425"/>
              <a:gd name="connsiteY2-448" fmla="*/ 38098 h 352425"/>
              <a:gd name="connsiteX3-449" fmla="*/ 100328 w 352425"/>
              <a:gd name="connsiteY3-450" fmla="*/ 209562 h 352425"/>
              <a:gd name="connsiteX4-451" fmla="*/ 138416 w 352425"/>
              <a:gd name="connsiteY4-452" fmla="*/ 247653 h 352425"/>
              <a:gd name="connsiteX5-453" fmla="*/ 314342 w 352425"/>
              <a:gd name="connsiteY5-454" fmla="*/ 247653 h 352425"/>
              <a:gd name="connsiteX6-455" fmla="*/ 352425 w 352425"/>
              <a:gd name="connsiteY6-456" fmla="*/ 285734 h 352425"/>
              <a:gd name="connsiteX7-457" fmla="*/ 352425 w 352425"/>
              <a:gd name="connsiteY7-458" fmla="*/ 314327 h 352425"/>
              <a:gd name="connsiteX8-459" fmla="*/ 314323 w 352425"/>
              <a:gd name="connsiteY8-460" fmla="*/ 352425 h 352425"/>
              <a:gd name="connsiteX9-461" fmla="*/ 38109 w 352425"/>
              <a:gd name="connsiteY9-462" fmla="*/ 352425 h 352425"/>
              <a:gd name="connsiteX10-463" fmla="*/ 0 w 352425"/>
              <a:gd name="connsiteY10-464" fmla="*/ 314316 h 352425"/>
              <a:gd name="connsiteX11-465" fmla="*/ 0 w 352425"/>
              <a:gd name="connsiteY11-466" fmla="*/ 38113 h 352425"/>
              <a:gd name="connsiteX12-467" fmla="*/ 38113 w 352425"/>
              <a:gd name="connsiteY12-468" fmla="*/ 0 h 352425"/>
              <a:gd name="connsiteX0-469" fmla="*/ 38113 w 352425"/>
              <a:gd name="connsiteY0-470" fmla="*/ 0 h 352425"/>
              <a:gd name="connsiteX1-471" fmla="*/ 62232 w 352425"/>
              <a:gd name="connsiteY1-472" fmla="*/ 0 h 352425"/>
              <a:gd name="connsiteX2-473" fmla="*/ 100328 w 352425"/>
              <a:gd name="connsiteY2-474" fmla="*/ 38098 h 352425"/>
              <a:gd name="connsiteX3-475" fmla="*/ 100328 w 352425"/>
              <a:gd name="connsiteY3-476" fmla="*/ 209562 h 352425"/>
              <a:gd name="connsiteX4-477" fmla="*/ 138416 w 352425"/>
              <a:gd name="connsiteY4-478" fmla="*/ 247653 h 352425"/>
              <a:gd name="connsiteX5-479" fmla="*/ 314342 w 352425"/>
              <a:gd name="connsiteY5-480" fmla="*/ 247653 h 352425"/>
              <a:gd name="connsiteX6-481" fmla="*/ 352425 w 352425"/>
              <a:gd name="connsiteY6-482" fmla="*/ 285734 h 352425"/>
              <a:gd name="connsiteX7-483" fmla="*/ 352425 w 352425"/>
              <a:gd name="connsiteY7-484" fmla="*/ 314327 h 352425"/>
              <a:gd name="connsiteX8-485" fmla="*/ 314323 w 352425"/>
              <a:gd name="connsiteY8-486" fmla="*/ 352425 h 352425"/>
              <a:gd name="connsiteX9-487" fmla="*/ 38109 w 352425"/>
              <a:gd name="connsiteY9-488" fmla="*/ 352425 h 352425"/>
              <a:gd name="connsiteX10-489" fmla="*/ 0 w 352425"/>
              <a:gd name="connsiteY10-490" fmla="*/ 314316 h 352425"/>
              <a:gd name="connsiteX11-491" fmla="*/ 0 w 352425"/>
              <a:gd name="connsiteY11-492" fmla="*/ 38113 h 352425"/>
              <a:gd name="connsiteX12-493" fmla="*/ 38113 w 352425"/>
              <a:gd name="connsiteY12-494" fmla="*/ 0 h 352425"/>
              <a:gd name="connsiteX0-495" fmla="*/ 38113 w 352425"/>
              <a:gd name="connsiteY0-496" fmla="*/ 0 h 352425"/>
              <a:gd name="connsiteX1-497" fmla="*/ 62232 w 352425"/>
              <a:gd name="connsiteY1-498" fmla="*/ 0 h 352425"/>
              <a:gd name="connsiteX2-499" fmla="*/ 100328 w 352425"/>
              <a:gd name="connsiteY2-500" fmla="*/ 38098 h 352425"/>
              <a:gd name="connsiteX3-501" fmla="*/ 100328 w 352425"/>
              <a:gd name="connsiteY3-502" fmla="*/ 209562 h 352425"/>
              <a:gd name="connsiteX4-503" fmla="*/ 138416 w 352425"/>
              <a:gd name="connsiteY4-504" fmla="*/ 247653 h 352425"/>
              <a:gd name="connsiteX5-505" fmla="*/ 314342 w 352425"/>
              <a:gd name="connsiteY5-506" fmla="*/ 247653 h 352425"/>
              <a:gd name="connsiteX6-507" fmla="*/ 352425 w 352425"/>
              <a:gd name="connsiteY6-508" fmla="*/ 285734 h 352425"/>
              <a:gd name="connsiteX7-509" fmla="*/ 352425 w 352425"/>
              <a:gd name="connsiteY7-510" fmla="*/ 314327 h 352425"/>
              <a:gd name="connsiteX8-511" fmla="*/ 314323 w 352425"/>
              <a:gd name="connsiteY8-512" fmla="*/ 352425 h 352425"/>
              <a:gd name="connsiteX9-513" fmla="*/ 38109 w 352425"/>
              <a:gd name="connsiteY9-514" fmla="*/ 352425 h 352425"/>
              <a:gd name="connsiteX10-515" fmla="*/ 0 w 352425"/>
              <a:gd name="connsiteY10-516" fmla="*/ 314316 h 352425"/>
              <a:gd name="connsiteX11-517" fmla="*/ 0 w 352425"/>
              <a:gd name="connsiteY11-518" fmla="*/ 38113 h 352425"/>
              <a:gd name="connsiteX12-519" fmla="*/ 38113 w 352425"/>
              <a:gd name="connsiteY12-520" fmla="*/ 0 h 352425"/>
              <a:gd name="connsiteX0-521" fmla="*/ 38113 w 352425"/>
              <a:gd name="connsiteY0-522" fmla="*/ 0 h 352425"/>
              <a:gd name="connsiteX1-523" fmla="*/ 62232 w 352425"/>
              <a:gd name="connsiteY1-524" fmla="*/ 0 h 352425"/>
              <a:gd name="connsiteX2-525" fmla="*/ 100328 w 352425"/>
              <a:gd name="connsiteY2-526" fmla="*/ 38098 h 352425"/>
              <a:gd name="connsiteX3-527" fmla="*/ 100328 w 352425"/>
              <a:gd name="connsiteY3-528" fmla="*/ 209562 h 352425"/>
              <a:gd name="connsiteX4-529" fmla="*/ 138416 w 352425"/>
              <a:gd name="connsiteY4-530" fmla="*/ 247653 h 352425"/>
              <a:gd name="connsiteX5-531" fmla="*/ 314342 w 352425"/>
              <a:gd name="connsiteY5-532" fmla="*/ 247653 h 352425"/>
              <a:gd name="connsiteX6-533" fmla="*/ 352425 w 352425"/>
              <a:gd name="connsiteY6-534" fmla="*/ 285734 h 352425"/>
              <a:gd name="connsiteX7-535" fmla="*/ 352425 w 352425"/>
              <a:gd name="connsiteY7-536" fmla="*/ 314327 h 352425"/>
              <a:gd name="connsiteX8-537" fmla="*/ 314323 w 352425"/>
              <a:gd name="connsiteY8-538" fmla="*/ 352425 h 352425"/>
              <a:gd name="connsiteX9-539" fmla="*/ 38109 w 352425"/>
              <a:gd name="connsiteY9-540" fmla="*/ 352425 h 352425"/>
              <a:gd name="connsiteX10-541" fmla="*/ 0 w 352425"/>
              <a:gd name="connsiteY10-542" fmla="*/ 314316 h 352425"/>
              <a:gd name="connsiteX11-543" fmla="*/ 0 w 352425"/>
              <a:gd name="connsiteY11-544" fmla="*/ 38113 h 352425"/>
              <a:gd name="connsiteX12-545" fmla="*/ 38113 w 352425"/>
              <a:gd name="connsiteY12-546" fmla="*/ 0 h 352425"/>
              <a:gd name="connsiteX0-547" fmla="*/ 38113 w 352425"/>
              <a:gd name="connsiteY0-548" fmla="*/ 0 h 352425"/>
              <a:gd name="connsiteX1-549" fmla="*/ 62232 w 352425"/>
              <a:gd name="connsiteY1-550" fmla="*/ 0 h 352425"/>
              <a:gd name="connsiteX2-551" fmla="*/ 100328 w 352425"/>
              <a:gd name="connsiteY2-552" fmla="*/ 38098 h 352425"/>
              <a:gd name="connsiteX3-553" fmla="*/ 100328 w 352425"/>
              <a:gd name="connsiteY3-554" fmla="*/ 209562 h 352425"/>
              <a:gd name="connsiteX4-555" fmla="*/ 138416 w 352425"/>
              <a:gd name="connsiteY4-556" fmla="*/ 247653 h 352425"/>
              <a:gd name="connsiteX5-557" fmla="*/ 314342 w 352425"/>
              <a:gd name="connsiteY5-558" fmla="*/ 247653 h 352425"/>
              <a:gd name="connsiteX6-559" fmla="*/ 352425 w 352425"/>
              <a:gd name="connsiteY6-560" fmla="*/ 285734 h 352425"/>
              <a:gd name="connsiteX7-561" fmla="*/ 352425 w 352425"/>
              <a:gd name="connsiteY7-562" fmla="*/ 314327 h 352425"/>
              <a:gd name="connsiteX8-563" fmla="*/ 314323 w 352425"/>
              <a:gd name="connsiteY8-564" fmla="*/ 352425 h 352425"/>
              <a:gd name="connsiteX9-565" fmla="*/ 38109 w 352425"/>
              <a:gd name="connsiteY9-566" fmla="*/ 352425 h 352425"/>
              <a:gd name="connsiteX10-567" fmla="*/ 0 w 352425"/>
              <a:gd name="connsiteY10-568" fmla="*/ 314316 h 352425"/>
              <a:gd name="connsiteX11-569" fmla="*/ 0 w 352425"/>
              <a:gd name="connsiteY11-570" fmla="*/ 38113 h 352425"/>
              <a:gd name="connsiteX12-571" fmla="*/ 38113 w 352425"/>
              <a:gd name="connsiteY12-572" fmla="*/ 0 h 3524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</a:cxnLst>
            <a:rect l="l" t="t" r="r" b="b"/>
            <a:pathLst>
              <a:path w="352425" h="352425">
                <a:moveTo>
                  <a:pt x="38113" y="0"/>
                </a:moveTo>
                <a:cubicBezTo>
                  <a:pt x="38113" y="0"/>
                  <a:pt x="62233" y="1"/>
                  <a:pt x="62232" y="0"/>
                </a:cubicBezTo>
                <a:cubicBezTo>
                  <a:pt x="84551" y="1"/>
                  <a:pt x="100329" y="15781"/>
                  <a:pt x="100328" y="38098"/>
                </a:cubicBezTo>
                <a:cubicBezTo>
                  <a:pt x="100329" y="38099"/>
                  <a:pt x="100329" y="209563"/>
                  <a:pt x="100328" y="209562"/>
                </a:cubicBezTo>
                <a:cubicBezTo>
                  <a:pt x="100329" y="231876"/>
                  <a:pt x="116104" y="247654"/>
                  <a:pt x="138416" y="247653"/>
                </a:cubicBezTo>
                <a:cubicBezTo>
                  <a:pt x="138417" y="247654"/>
                  <a:pt x="314343" y="247654"/>
                  <a:pt x="314342" y="247653"/>
                </a:cubicBezTo>
                <a:cubicBezTo>
                  <a:pt x="336652" y="247654"/>
                  <a:pt x="352426" y="263426"/>
                  <a:pt x="352425" y="285734"/>
                </a:cubicBezTo>
                <a:cubicBezTo>
                  <a:pt x="352426" y="285735"/>
                  <a:pt x="352426" y="314328"/>
                  <a:pt x="352425" y="314327"/>
                </a:cubicBezTo>
                <a:cubicBezTo>
                  <a:pt x="352426" y="336646"/>
                  <a:pt x="336644" y="352426"/>
                  <a:pt x="314323" y="352425"/>
                </a:cubicBezTo>
                <a:cubicBezTo>
                  <a:pt x="314324" y="352426"/>
                  <a:pt x="38110" y="352426"/>
                  <a:pt x="38109" y="352425"/>
                </a:cubicBezTo>
                <a:cubicBezTo>
                  <a:pt x="15787" y="352426"/>
                  <a:pt x="1" y="336640"/>
                  <a:pt x="0" y="314316"/>
                </a:cubicBezTo>
                <a:cubicBezTo>
                  <a:pt x="1" y="314317"/>
                  <a:pt x="1" y="38114"/>
                  <a:pt x="0" y="38113"/>
                </a:cubicBezTo>
                <a:cubicBezTo>
                  <a:pt x="1" y="15790"/>
                  <a:pt x="15788" y="0"/>
                  <a:pt x="38113" y="0"/>
                </a:cubicBezTo>
                <a:close/>
              </a:path>
            </a:pathLst>
          </a:custGeom>
          <a:gradFill>
            <a:gsLst>
              <a:gs pos="88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</a:gsLst>
            <a:lin ang="8100000" scaled="1"/>
          </a:gradFill>
          <a:ln>
            <a:noFill/>
          </a:ln>
          <a:effectLst>
            <a:outerShdw blurRad="101600" dist="38100" dir="18900000" algn="bl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: 形状 14"/>
          <p:cNvSpPr/>
          <p:nvPr>
            <p:custDataLst>
              <p:tags r:id="rId4"/>
            </p:custDataLst>
          </p:nvPr>
        </p:nvSpPr>
        <p:spPr>
          <a:xfrm rot="5400000">
            <a:off x="650074" y="1393292"/>
            <a:ext cx="352425" cy="352425"/>
          </a:xfrm>
          <a:custGeom>
            <a:avLst/>
            <a:gdLst>
              <a:gd name="connsiteX0" fmla="*/ 38113 w 352425"/>
              <a:gd name="connsiteY0" fmla="*/ 0 h 352425"/>
              <a:gd name="connsiteX1" fmla="*/ 62232 w 352425"/>
              <a:gd name="connsiteY1" fmla="*/ 0 h 352425"/>
              <a:gd name="connsiteX2" fmla="*/ 100328 w 352425"/>
              <a:gd name="connsiteY2" fmla="*/ 38098 h 352425"/>
              <a:gd name="connsiteX3" fmla="*/ 100328 w 352425"/>
              <a:gd name="connsiteY3" fmla="*/ 209562 h 352425"/>
              <a:gd name="connsiteX4" fmla="*/ 138416 w 352425"/>
              <a:gd name="connsiteY4" fmla="*/ 247653 h 352425"/>
              <a:gd name="connsiteX5" fmla="*/ 314342 w 352425"/>
              <a:gd name="connsiteY5" fmla="*/ 247653 h 352425"/>
              <a:gd name="connsiteX6" fmla="*/ 352425 w 352425"/>
              <a:gd name="connsiteY6" fmla="*/ 285734 h 352425"/>
              <a:gd name="connsiteX7" fmla="*/ 352425 w 352425"/>
              <a:gd name="connsiteY7" fmla="*/ 314327 h 352425"/>
              <a:gd name="connsiteX8" fmla="*/ 314323 w 352425"/>
              <a:gd name="connsiteY8" fmla="*/ 352425 h 352425"/>
              <a:gd name="connsiteX9" fmla="*/ 38109 w 352425"/>
              <a:gd name="connsiteY9" fmla="*/ 352425 h 352425"/>
              <a:gd name="connsiteX10" fmla="*/ 0 w 352425"/>
              <a:gd name="connsiteY10" fmla="*/ 314316 h 352425"/>
              <a:gd name="connsiteX11" fmla="*/ 0 w 352425"/>
              <a:gd name="connsiteY11" fmla="*/ 38113 h 352425"/>
              <a:gd name="connsiteX12" fmla="*/ 38113 w 352425"/>
              <a:gd name="connsiteY12" fmla="*/ 0 h 352425"/>
              <a:gd name="connsiteX0-1" fmla="*/ 38113 w 352425"/>
              <a:gd name="connsiteY0-2" fmla="*/ 0 h 352425"/>
              <a:gd name="connsiteX1-3" fmla="*/ 62232 w 352425"/>
              <a:gd name="connsiteY1-4" fmla="*/ 0 h 352425"/>
              <a:gd name="connsiteX2-5" fmla="*/ 100328 w 352425"/>
              <a:gd name="connsiteY2-6" fmla="*/ 38098 h 352425"/>
              <a:gd name="connsiteX3-7" fmla="*/ 100328 w 352425"/>
              <a:gd name="connsiteY3-8" fmla="*/ 209562 h 352425"/>
              <a:gd name="connsiteX4-9" fmla="*/ 138416 w 352425"/>
              <a:gd name="connsiteY4-10" fmla="*/ 247653 h 352425"/>
              <a:gd name="connsiteX5-11" fmla="*/ 314342 w 352425"/>
              <a:gd name="connsiteY5-12" fmla="*/ 247653 h 352425"/>
              <a:gd name="connsiteX6-13" fmla="*/ 352425 w 352425"/>
              <a:gd name="connsiteY6-14" fmla="*/ 285734 h 352425"/>
              <a:gd name="connsiteX7-15" fmla="*/ 352425 w 352425"/>
              <a:gd name="connsiteY7-16" fmla="*/ 314327 h 352425"/>
              <a:gd name="connsiteX8-17" fmla="*/ 314323 w 352425"/>
              <a:gd name="connsiteY8-18" fmla="*/ 352425 h 352425"/>
              <a:gd name="connsiteX9-19" fmla="*/ 38109 w 352425"/>
              <a:gd name="connsiteY9-20" fmla="*/ 352425 h 352425"/>
              <a:gd name="connsiteX10-21" fmla="*/ 0 w 352425"/>
              <a:gd name="connsiteY10-22" fmla="*/ 314316 h 352425"/>
              <a:gd name="connsiteX11-23" fmla="*/ 0 w 352425"/>
              <a:gd name="connsiteY11-24" fmla="*/ 38113 h 352425"/>
              <a:gd name="connsiteX12-25" fmla="*/ 38113 w 352425"/>
              <a:gd name="connsiteY12-26" fmla="*/ 0 h 352425"/>
              <a:gd name="connsiteX0-27" fmla="*/ 38113 w 352425"/>
              <a:gd name="connsiteY0-28" fmla="*/ 0 h 352425"/>
              <a:gd name="connsiteX1-29" fmla="*/ 62232 w 352425"/>
              <a:gd name="connsiteY1-30" fmla="*/ 0 h 352425"/>
              <a:gd name="connsiteX2-31" fmla="*/ 100328 w 352425"/>
              <a:gd name="connsiteY2-32" fmla="*/ 38098 h 352425"/>
              <a:gd name="connsiteX3-33" fmla="*/ 100328 w 352425"/>
              <a:gd name="connsiteY3-34" fmla="*/ 209562 h 352425"/>
              <a:gd name="connsiteX4-35" fmla="*/ 138416 w 352425"/>
              <a:gd name="connsiteY4-36" fmla="*/ 247653 h 352425"/>
              <a:gd name="connsiteX5-37" fmla="*/ 314342 w 352425"/>
              <a:gd name="connsiteY5-38" fmla="*/ 247653 h 352425"/>
              <a:gd name="connsiteX6-39" fmla="*/ 352425 w 352425"/>
              <a:gd name="connsiteY6-40" fmla="*/ 285734 h 352425"/>
              <a:gd name="connsiteX7-41" fmla="*/ 352425 w 352425"/>
              <a:gd name="connsiteY7-42" fmla="*/ 314327 h 352425"/>
              <a:gd name="connsiteX8-43" fmla="*/ 314323 w 352425"/>
              <a:gd name="connsiteY8-44" fmla="*/ 352425 h 352425"/>
              <a:gd name="connsiteX9-45" fmla="*/ 38109 w 352425"/>
              <a:gd name="connsiteY9-46" fmla="*/ 352425 h 352425"/>
              <a:gd name="connsiteX10-47" fmla="*/ 0 w 352425"/>
              <a:gd name="connsiteY10-48" fmla="*/ 314316 h 352425"/>
              <a:gd name="connsiteX11-49" fmla="*/ 0 w 352425"/>
              <a:gd name="connsiteY11-50" fmla="*/ 38113 h 352425"/>
              <a:gd name="connsiteX12-51" fmla="*/ 38113 w 352425"/>
              <a:gd name="connsiteY12-52" fmla="*/ 0 h 352425"/>
              <a:gd name="connsiteX0-53" fmla="*/ 38113 w 352425"/>
              <a:gd name="connsiteY0-54" fmla="*/ 0 h 352425"/>
              <a:gd name="connsiteX1-55" fmla="*/ 62232 w 352425"/>
              <a:gd name="connsiteY1-56" fmla="*/ 0 h 352425"/>
              <a:gd name="connsiteX2-57" fmla="*/ 100328 w 352425"/>
              <a:gd name="connsiteY2-58" fmla="*/ 38098 h 352425"/>
              <a:gd name="connsiteX3-59" fmla="*/ 100328 w 352425"/>
              <a:gd name="connsiteY3-60" fmla="*/ 209562 h 352425"/>
              <a:gd name="connsiteX4-61" fmla="*/ 138416 w 352425"/>
              <a:gd name="connsiteY4-62" fmla="*/ 247653 h 352425"/>
              <a:gd name="connsiteX5-63" fmla="*/ 314342 w 352425"/>
              <a:gd name="connsiteY5-64" fmla="*/ 247653 h 352425"/>
              <a:gd name="connsiteX6-65" fmla="*/ 352425 w 352425"/>
              <a:gd name="connsiteY6-66" fmla="*/ 285734 h 352425"/>
              <a:gd name="connsiteX7-67" fmla="*/ 352425 w 352425"/>
              <a:gd name="connsiteY7-68" fmla="*/ 314327 h 352425"/>
              <a:gd name="connsiteX8-69" fmla="*/ 314323 w 352425"/>
              <a:gd name="connsiteY8-70" fmla="*/ 352425 h 352425"/>
              <a:gd name="connsiteX9-71" fmla="*/ 38109 w 352425"/>
              <a:gd name="connsiteY9-72" fmla="*/ 352425 h 352425"/>
              <a:gd name="connsiteX10-73" fmla="*/ 0 w 352425"/>
              <a:gd name="connsiteY10-74" fmla="*/ 314316 h 352425"/>
              <a:gd name="connsiteX11-75" fmla="*/ 0 w 352425"/>
              <a:gd name="connsiteY11-76" fmla="*/ 38113 h 352425"/>
              <a:gd name="connsiteX12-77" fmla="*/ 38113 w 352425"/>
              <a:gd name="connsiteY12-78" fmla="*/ 0 h 352425"/>
              <a:gd name="connsiteX0-79" fmla="*/ 38113 w 352425"/>
              <a:gd name="connsiteY0-80" fmla="*/ 0 h 352425"/>
              <a:gd name="connsiteX1-81" fmla="*/ 62232 w 352425"/>
              <a:gd name="connsiteY1-82" fmla="*/ 0 h 352425"/>
              <a:gd name="connsiteX2-83" fmla="*/ 100328 w 352425"/>
              <a:gd name="connsiteY2-84" fmla="*/ 38098 h 352425"/>
              <a:gd name="connsiteX3-85" fmla="*/ 100328 w 352425"/>
              <a:gd name="connsiteY3-86" fmla="*/ 209562 h 352425"/>
              <a:gd name="connsiteX4-87" fmla="*/ 138416 w 352425"/>
              <a:gd name="connsiteY4-88" fmla="*/ 247653 h 352425"/>
              <a:gd name="connsiteX5-89" fmla="*/ 314342 w 352425"/>
              <a:gd name="connsiteY5-90" fmla="*/ 247653 h 352425"/>
              <a:gd name="connsiteX6-91" fmla="*/ 352425 w 352425"/>
              <a:gd name="connsiteY6-92" fmla="*/ 285734 h 352425"/>
              <a:gd name="connsiteX7-93" fmla="*/ 352425 w 352425"/>
              <a:gd name="connsiteY7-94" fmla="*/ 314327 h 352425"/>
              <a:gd name="connsiteX8-95" fmla="*/ 314323 w 352425"/>
              <a:gd name="connsiteY8-96" fmla="*/ 352425 h 352425"/>
              <a:gd name="connsiteX9-97" fmla="*/ 38109 w 352425"/>
              <a:gd name="connsiteY9-98" fmla="*/ 352425 h 352425"/>
              <a:gd name="connsiteX10-99" fmla="*/ 0 w 352425"/>
              <a:gd name="connsiteY10-100" fmla="*/ 314316 h 352425"/>
              <a:gd name="connsiteX11-101" fmla="*/ 0 w 352425"/>
              <a:gd name="connsiteY11-102" fmla="*/ 38113 h 352425"/>
              <a:gd name="connsiteX12-103" fmla="*/ 38113 w 352425"/>
              <a:gd name="connsiteY12-104" fmla="*/ 0 h 352425"/>
              <a:gd name="connsiteX0-105" fmla="*/ 38113 w 352425"/>
              <a:gd name="connsiteY0-106" fmla="*/ 0 h 352425"/>
              <a:gd name="connsiteX1-107" fmla="*/ 62232 w 352425"/>
              <a:gd name="connsiteY1-108" fmla="*/ 0 h 352425"/>
              <a:gd name="connsiteX2-109" fmla="*/ 100328 w 352425"/>
              <a:gd name="connsiteY2-110" fmla="*/ 38098 h 352425"/>
              <a:gd name="connsiteX3-111" fmla="*/ 100328 w 352425"/>
              <a:gd name="connsiteY3-112" fmla="*/ 209562 h 352425"/>
              <a:gd name="connsiteX4-113" fmla="*/ 138416 w 352425"/>
              <a:gd name="connsiteY4-114" fmla="*/ 247653 h 352425"/>
              <a:gd name="connsiteX5-115" fmla="*/ 314342 w 352425"/>
              <a:gd name="connsiteY5-116" fmla="*/ 247653 h 352425"/>
              <a:gd name="connsiteX6-117" fmla="*/ 352425 w 352425"/>
              <a:gd name="connsiteY6-118" fmla="*/ 285734 h 352425"/>
              <a:gd name="connsiteX7-119" fmla="*/ 352425 w 352425"/>
              <a:gd name="connsiteY7-120" fmla="*/ 314327 h 352425"/>
              <a:gd name="connsiteX8-121" fmla="*/ 314323 w 352425"/>
              <a:gd name="connsiteY8-122" fmla="*/ 352425 h 352425"/>
              <a:gd name="connsiteX9-123" fmla="*/ 38109 w 352425"/>
              <a:gd name="connsiteY9-124" fmla="*/ 352425 h 352425"/>
              <a:gd name="connsiteX10-125" fmla="*/ 0 w 352425"/>
              <a:gd name="connsiteY10-126" fmla="*/ 314316 h 352425"/>
              <a:gd name="connsiteX11-127" fmla="*/ 0 w 352425"/>
              <a:gd name="connsiteY11-128" fmla="*/ 38113 h 352425"/>
              <a:gd name="connsiteX12-129" fmla="*/ 38113 w 352425"/>
              <a:gd name="connsiteY12-130" fmla="*/ 0 h 352425"/>
              <a:gd name="connsiteX0-131" fmla="*/ 38113 w 352425"/>
              <a:gd name="connsiteY0-132" fmla="*/ 0 h 352425"/>
              <a:gd name="connsiteX1-133" fmla="*/ 62232 w 352425"/>
              <a:gd name="connsiteY1-134" fmla="*/ 0 h 352425"/>
              <a:gd name="connsiteX2-135" fmla="*/ 100328 w 352425"/>
              <a:gd name="connsiteY2-136" fmla="*/ 38098 h 352425"/>
              <a:gd name="connsiteX3-137" fmla="*/ 100328 w 352425"/>
              <a:gd name="connsiteY3-138" fmla="*/ 209562 h 352425"/>
              <a:gd name="connsiteX4-139" fmla="*/ 138416 w 352425"/>
              <a:gd name="connsiteY4-140" fmla="*/ 247653 h 352425"/>
              <a:gd name="connsiteX5-141" fmla="*/ 314342 w 352425"/>
              <a:gd name="connsiteY5-142" fmla="*/ 247653 h 352425"/>
              <a:gd name="connsiteX6-143" fmla="*/ 352425 w 352425"/>
              <a:gd name="connsiteY6-144" fmla="*/ 285734 h 352425"/>
              <a:gd name="connsiteX7-145" fmla="*/ 352425 w 352425"/>
              <a:gd name="connsiteY7-146" fmla="*/ 314327 h 352425"/>
              <a:gd name="connsiteX8-147" fmla="*/ 314323 w 352425"/>
              <a:gd name="connsiteY8-148" fmla="*/ 352425 h 352425"/>
              <a:gd name="connsiteX9-149" fmla="*/ 38109 w 352425"/>
              <a:gd name="connsiteY9-150" fmla="*/ 352425 h 352425"/>
              <a:gd name="connsiteX10-151" fmla="*/ 0 w 352425"/>
              <a:gd name="connsiteY10-152" fmla="*/ 314316 h 352425"/>
              <a:gd name="connsiteX11-153" fmla="*/ 0 w 352425"/>
              <a:gd name="connsiteY11-154" fmla="*/ 38113 h 352425"/>
              <a:gd name="connsiteX12-155" fmla="*/ 38113 w 352425"/>
              <a:gd name="connsiteY12-156" fmla="*/ 0 h 352425"/>
              <a:gd name="connsiteX0-157" fmla="*/ 38113 w 352425"/>
              <a:gd name="connsiteY0-158" fmla="*/ 0 h 352425"/>
              <a:gd name="connsiteX1-159" fmla="*/ 62232 w 352425"/>
              <a:gd name="connsiteY1-160" fmla="*/ 0 h 352425"/>
              <a:gd name="connsiteX2-161" fmla="*/ 100328 w 352425"/>
              <a:gd name="connsiteY2-162" fmla="*/ 38098 h 352425"/>
              <a:gd name="connsiteX3-163" fmla="*/ 100328 w 352425"/>
              <a:gd name="connsiteY3-164" fmla="*/ 209562 h 352425"/>
              <a:gd name="connsiteX4-165" fmla="*/ 138416 w 352425"/>
              <a:gd name="connsiteY4-166" fmla="*/ 247653 h 352425"/>
              <a:gd name="connsiteX5-167" fmla="*/ 314342 w 352425"/>
              <a:gd name="connsiteY5-168" fmla="*/ 247653 h 352425"/>
              <a:gd name="connsiteX6-169" fmla="*/ 352425 w 352425"/>
              <a:gd name="connsiteY6-170" fmla="*/ 285734 h 352425"/>
              <a:gd name="connsiteX7-171" fmla="*/ 352425 w 352425"/>
              <a:gd name="connsiteY7-172" fmla="*/ 314327 h 352425"/>
              <a:gd name="connsiteX8-173" fmla="*/ 314323 w 352425"/>
              <a:gd name="connsiteY8-174" fmla="*/ 352425 h 352425"/>
              <a:gd name="connsiteX9-175" fmla="*/ 38109 w 352425"/>
              <a:gd name="connsiteY9-176" fmla="*/ 352425 h 352425"/>
              <a:gd name="connsiteX10-177" fmla="*/ 0 w 352425"/>
              <a:gd name="connsiteY10-178" fmla="*/ 314316 h 352425"/>
              <a:gd name="connsiteX11-179" fmla="*/ 0 w 352425"/>
              <a:gd name="connsiteY11-180" fmla="*/ 38113 h 352425"/>
              <a:gd name="connsiteX12-181" fmla="*/ 38113 w 352425"/>
              <a:gd name="connsiteY12-182" fmla="*/ 0 h 352425"/>
              <a:gd name="connsiteX0-183" fmla="*/ 38113 w 352425"/>
              <a:gd name="connsiteY0-184" fmla="*/ 0 h 352425"/>
              <a:gd name="connsiteX1-185" fmla="*/ 62232 w 352425"/>
              <a:gd name="connsiteY1-186" fmla="*/ 0 h 352425"/>
              <a:gd name="connsiteX2-187" fmla="*/ 100328 w 352425"/>
              <a:gd name="connsiteY2-188" fmla="*/ 38098 h 352425"/>
              <a:gd name="connsiteX3-189" fmla="*/ 100328 w 352425"/>
              <a:gd name="connsiteY3-190" fmla="*/ 209562 h 352425"/>
              <a:gd name="connsiteX4-191" fmla="*/ 138416 w 352425"/>
              <a:gd name="connsiteY4-192" fmla="*/ 247653 h 352425"/>
              <a:gd name="connsiteX5-193" fmla="*/ 314342 w 352425"/>
              <a:gd name="connsiteY5-194" fmla="*/ 247653 h 352425"/>
              <a:gd name="connsiteX6-195" fmla="*/ 352425 w 352425"/>
              <a:gd name="connsiteY6-196" fmla="*/ 285734 h 352425"/>
              <a:gd name="connsiteX7-197" fmla="*/ 352425 w 352425"/>
              <a:gd name="connsiteY7-198" fmla="*/ 314327 h 352425"/>
              <a:gd name="connsiteX8-199" fmla="*/ 314323 w 352425"/>
              <a:gd name="connsiteY8-200" fmla="*/ 352425 h 352425"/>
              <a:gd name="connsiteX9-201" fmla="*/ 38109 w 352425"/>
              <a:gd name="connsiteY9-202" fmla="*/ 352425 h 352425"/>
              <a:gd name="connsiteX10-203" fmla="*/ 0 w 352425"/>
              <a:gd name="connsiteY10-204" fmla="*/ 314316 h 352425"/>
              <a:gd name="connsiteX11-205" fmla="*/ 0 w 352425"/>
              <a:gd name="connsiteY11-206" fmla="*/ 38113 h 352425"/>
              <a:gd name="connsiteX12-207" fmla="*/ 38113 w 352425"/>
              <a:gd name="connsiteY12-208" fmla="*/ 0 h 352425"/>
              <a:gd name="connsiteX0-209" fmla="*/ 38113 w 352425"/>
              <a:gd name="connsiteY0-210" fmla="*/ 0 h 352425"/>
              <a:gd name="connsiteX1-211" fmla="*/ 62232 w 352425"/>
              <a:gd name="connsiteY1-212" fmla="*/ 0 h 352425"/>
              <a:gd name="connsiteX2-213" fmla="*/ 100328 w 352425"/>
              <a:gd name="connsiteY2-214" fmla="*/ 38098 h 352425"/>
              <a:gd name="connsiteX3-215" fmla="*/ 100328 w 352425"/>
              <a:gd name="connsiteY3-216" fmla="*/ 209562 h 352425"/>
              <a:gd name="connsiteX4-217" fmla="*/ 138416 w 352425"/>
              <a:gd name="connsiteY4-218" fmla="*/ 247653 h 352425"/>
              <a:gd name="connsiteX5-219" fmla="*/ 314342 w 352425"/>
              <a:gd name="connsiteY5-220" fmla="*/ 247653 h 352425"/>
              <a:gd name="connsiteX6-221" fmla="*/ 352425 w 352425"/>
              <a:gd name="connsiteY6-222" fmla="*/ 285734 h 352425"/>
              <a:gd name="connsiteX7-223" fmla="*/ 352425 w 352425"/>
              <a:gd name="connsiteY7-224" fmla="*/ 314327 h 352425"/>
              <a:gd name="connsiteX8-225" fmla="*/ 314323 w 352425"/>
              <a:gd name="connsiteY8-226" fmla="*/ 352425 h 352425"/>
              <a:gd name="connsiteX9-227" fmla="*/ 38109 w 352425"/>
              <a:gd name="connsiteY9-228" fmla="*/ 352425 h 352425"/>
              <a:gd name="connsiteX10-229" fmla="*/ 0 w 352425"/>
              <a:gd name="connsiteY10-230" fmla="*/ 314316 h 352425"/>
              <a:gd name="connsiteX11-231" fmla="*/ 0 w 352425"/>
              <a:gd name="connsiteY11-232" fmla="*/ 38113 h 352425"/>
              <a:gd name="connsiteX12-233" fmla="*/ 38113 w 352425"/>
              <a:gd name="connsiteY12-234" fmla="*/ 0 h 352425"/>
              <a:gd name="connsiteX0-235" fmla="*/ 38113 w 352425"/>
              <a:gd name="connsiteY0-236" fmla="*/ 0 h 352425"/>
              <a:gd name="connsiteX1-237" fmla="*/ 62232 w 352425"/>
              <a:gd name="connsiteY1-238" fmla="*/ 0 h 352425"/>
              <a:gd name="connsiteX2-239" fmla="*/ 100328 w 352425"/>
              <a:gd name="connsiteY2-240" fmla="*/ 38098 h 352425"/>
              <a:gd name="connsiteX3-241" fmla="*/ 100328 w 352425"/>
              <a:gd name="connsiteY3-242" fmla="*/ 209562 h 352425"/>
              <a:gd name="connsiteX4-243" fmla="*/ 138416 w 352425"/>
              <a:gd name="connsiteY4-244" fmla="*/ 247653 h 352425"/>
              <a:gd name="connsiteX5-245" fmla="*/ 314342 w 352425"/>
              <a:gd name="connsiteY5-246" fmla="*/ 247653 h 352425"/>
              <a:gd name="connsiteX6-247" fmla="*/ 352425 w 352425"/>
              <a:gd name="connsiteY6-248" fmla="*/ 285734 h 352425"/>
              <a:gd name="connsiteX7-249" fmla="*/ 352425 w 352425"/>
              <a:gd name="connsiteY7-250" fmla="*/ 314327 h 352425"/>
              <a:gd name="connsiteX8-251" fmla="*/ 314323 w 352425"/>
              <a:gd name="connsiteY8-252" fmla="*/ 352425 h 352425"/>
              <a:gd name="connsiteX9-253" fmla="*/ 38109 w 352425"/>
              <a:gd name="connsiteY9-254" fmla="*/ 352425 h 352425"/>
              <a:gd name="connsiteX10-255" fmla="*/ 0 w 352425"/>
              <a:gd name="connsiteY10-256" fmla="*/ 314316 h 352425"/>
              <a:gd name="connsiteX11-257" fmla="*/ 0 w 352425"/>
              <a:gd name="connsiteY11-258" fmla="*/ 38113 h 352425"/>
              <a:gd name="connsiteX12-259" fmla="*/ 38113 w 352425"/>
              <a:gd name="connsiteY12-260" fmla="*/ 0 h 352425"/>
              <a:gd name="connsiteX0-261" fmla="*/ 38113 w 352425"/>
              <a:gd name="connsiteY0-262" fmla="*/ 0 h 352425"/>
              <a:gd name="connsiteX1-263" fmla="*/ 62232 w 352425"/>
              <a:gd name="connsiteY1-264" fmla="*/ 0 h 352425"/>
              <a:gd name="connsiteX2-265" fmla="*/ 100328 w 352425"/>
              <a:gd name="connsiteY2-266" fmla="*/ 38098 h 352425"/>
              <a:gd name="connsiteX3-267" fmla="*/ 100328 w 352425"/>
              <a:gd name="connsiteY3-268" fmla="*/ 209562 h 352425"/>
              <a:gd name="connsiteX4-269" fmla="*/ 138416 w 352425"/>
              <a:gd name="connsiteY4-270" fmla="*/ 247653 h 352425"/>
              <a:gd name="connsiteX5-271" fmla="*/ 314342 w 352425"/>
              <a:gd name="connsiteY5-272" fmla="*/ 247653 h 352425"/>
              <a:gd name="connsiteX6-273" fmla="*/ 352425 w 352425"/>
              <a:gd name="connsiteY6-274" fmla="*/ 285734 h 352425"/>
              <a:gd name="connsiteX7-275" fmla="*/ 352425 w 352425"/>
              <a:gd name="connsiteY7-276" fmla="*/ 314327 h 352425"/>
              <a:gd name="connsiteX8-277" fmla="*/ 314323 w 352425"/>
              <a:gd name="connsiteY8-278" fmla="*/ 352425 h 352425"/>
              <a:gd name="connsiteX9-279" fmla="*/ 38109 w 352425"/>
              <a:gd name="connsiteY9-280" fmla="*/ 352425 h 352425"/>
              <a:gd name="connsiteX10-281" fmla="*/ 0 w 352425"/>
              <a:gd name="connsiteY10-282" fmla="*/ 314316 h 352425"/>
              <a:gd name="connsiteX11-283" fmla="*/ 0 w 352425"/>
              <a:gd name="connsiteY11-284" fmla="*/ 38113 h 352425"/>
              <a:gd name="connsiteX12-285" fmla="*/ 38113 w 352425"/>
              <a:gd name="connsiteY12-286" fmla="*/ 0 h 352425"/>
              <a:gd name="connsiteX0-287" fmla="*/ 38113 w 352425"/>
              <a:gd name="connsiteY0-288" fmla="*/ 0 h 352425"/>
              <a:gd name="connsiteX1-289" fmla="*/ 62232 w 352425"/>
              <a:gd name="connsiteY1-290" fmla="*/ 0 h 352425"/>
              <a:gd name="connsiteX2-291" fmla="*/ 100328 w 352425"/>
              <a:gd name="connsiteY2-292" fmla="*/ 38098 h 352425"/>
              <a:gd name="connsiteX3-293" fmla="*/ 100328 w 352425"/>
              <a:gd name="connsiteY3-294" fmla="*/ 209562 h 352425"/>
              <a:gd name="connsiteX4-295" fmla="*/ 138416 w 352425"/>
              <a:gd name="connsiteY4-296" fmla="*/ 247653 h 352425"/>
              <a:gd name="connsiteX5-297" fmla="*/ 314342 w 352425"/>
              <a:gd name="connsiteY5-298" fmla="*/ 247653 h 352425"/>
              <a:gd name="connsiteX6-299" fmla="*/ 352425 w 352425"/>
              <a:gd name="connsiteY6-300" fmla="*/ 285734 h 352425"/>
              <a:gd name="connsiteX7-301" fmla="*/ 352425 w 352425"/>
              <a:gd name="connsiteY7-302" fmla="*/ 314327 h 352425"/>
              <a:gd name="connsiteX8-303" fmla="*/ 314323 w 352425"/>
              <a:gd name="connsiteY8-304" fmla="*/ 352425 h 352425"/>
              <a:gd name="connsiteX9-305" fmla="*/ 38109 w 352425"/>
              <a:gd name="connsiteY9-306" fmla="*/ 352425 h 352425"/>
              <a:gd name="connsiteX10-307" fmla="*/ 0 w 352425"/>
              <a:gd name="connsiteY10-308" fmla="*/ 314316 h 352425"/>
              <a:gd name="connsiteX11-309" fmla="*/ 0 w 352425"/>
              <a:gd name="connsiteY11-310" fmla="*/ 38113 h 352425"/>
              <a:gd name="connsiteX12-311" fmla="*/ 38113 w 352425"/>
              <a:gd name="connsiteY12-312" fmla="*/ 0 h 352425"/>
              <a:gd name="connsiteX0-313" fmla="*/ 38113 w 352425"/>
              <a:gd name="connsiteY0-314" fmla="*/ 0 h 352425"/>
              <a:gd name="connsiteX1-315" fmla="*/ 62232 w 352425"/>
              <a:gd name="connsiteY1-316" fmla="*/ 0 h 352425"/>
              <a:gd name="connsiteX2-317" fmla="*/ 100328 w 352425"/>
              <a:gd name="connsiteY2-318" fmla="*/ 38098 h 352425"/>
              <a:gd name="connsiteX3-319" fmla="*/ 100328 w 352425"/>
              <a:gd name="connsiteY3-320" fmla="*/ 209562 h 352425"/>
              <a:gd name="connsiteX4-321" fmla="*/ 138416 w 352425"/>
              <a:gd name="connsiteY4-322" fmla="*/ 247653 h 352425"/>
              <a:gd name="connsiteX5-323" fmla="*/ 314342 w 352425"/>
              <a:gd name="connsiteY5-324" fmla="*/ 247653 h 352425"/>
              <a:gd name="connsiteX6-325" fmla="*/ 352425 w 352425"/>
              <a:gd name="connsiteY6-326" fmla="*/ 285734 h 352425"/>
              <a:gd name="connsiteX7-327" fmla="*/ 352425 w 352425"/>
              <a:gd name="connsiteY7-328" fmla="*/ 314327 h 352425"/>
              <a:gd name="connsiteX8-329" fmla="*/ 314323 w 352425"/>
              <a:gd name="connsiteY8-330" fmla="*/ 352425 h 352425"/>
              <a:gd name="connsiteX9-331" fmla="*/ 38109 w 352425"/>
              <a:gd name="connsiteY9-332" fmla="*/ 352425 h 352425"/>
              <a:gd name="connsiteX10-333" fmla="*/ 0 w 352425"/>
              <a:gd name="connsiteY10-334" fmla="*/ 314316 h 352425"/>
              <a:gd name="connsiteX11-335" fmla="*/ 0 w 352425"/>
              <a:gd name="connsiteY11-336" fmla="*/ 38113 h 352425"/>
              <a:gd name="connsiteX12-337" fmla="*/ 38113 w 352425"/>
              <a:gd name="connsiteY12-338" fmla="*/ 0 h 352425"/>
              <a:gd name="connsiteX0-339" fmla="*/ 38113 w 352425"/>
              <a:gd name="connsiteY0-340" fmla="*/ 0 h 352425"/>
              <a:gd name="connsiteX1-341" fmla="*/ 62232 w 352425"/>
              <a:gd name="connsiteY1-342" fmla="*/ 0 h 352425"/>
              <a:gd name="connsiteX2-343" fmla="*/ 100328 w 352425"/>
              <a:gd name="connsiteY2-344" fmla="*/ 38098 h 352425"/>
              <a:gd name="connsiteX3-345" fmla="*/ 100328 w 352425"/>
              <a:gd name="connsiteY3-346" fmla="*/ 209562 h 352425"/>
              <a:gd name="connsiteX4-347" fmla="*/ 138416 w 352425"/>
              <a:gd name="connsiteY4-348" fmla="*/ 247653 h 352425"/>
              <a:gd name="connsiteX5-349" fmla="*/ 314342 w 352425"/>
              <a:gd name="connsiteY5-350" fmla="*/ 247653 h 352425"/>
              <a:gd name="connsiteX6-351" fmla="*/ 352425 w 352425"/>
              <a:gd name="connsiteY6-352" fmla="*/ 285734 h 352425"/>
              <a:gd name="connsiteX7-353" fmla="*/ 352425 w 352425"/>
              <a:gd name="connsiteY7-354" fmla="*/ 314327 h 352425"/>
              <a:gd name="connsiteX8-355" fmla="*/ 314323 w 352425"/>
              <a:gd name="connsiteY8-356" fmla="*/ 352425 h 352425"/>
              <a:gd name="connsiteX9-357" fmla="*/ 38109 w 352425"/>
              <a:gd name="connsiteY9-358" fmla="*/ 352425 h 352425"/>
              <a:gd name="connsiteX10-359" fmla="*/ 0 w 352425"/>
              <a:gd name="connsiteY10-360" fmla="*/ 314316 h 352425"/>
              <a:gd name="connsiteX11-361" fmla="*/ 0 w 352425"/>
              <a:gd name="connsiteY11-362" fmla="*/ 38113 h 352425"/>
              <a:gd name="connsiteX12-363" fmla="*/ 38113 w 352425"/>
              <a:gd name="connsiteY12-364" fmla="*/ 0 h 352425"/>
              <a:gd name="connsiteX0-365" fmla="*/ 38113 w 352425"/>
              <a:gd name="connsiteY0-366" fmla="*/ 0 h 352425"/>
              <a:gd name="connsiteX1-367" fmla="*/ 62232 w 352425"/>
              <a:gd name="connsiteY1-368" fmla="*/ 0 h 352425"/>
              <a:gd name="connsiteX2-369" fmla="*/ 100328 w 352425"/>
              <a:gd name="connsiteY2-370" fmla="*/ 38098 h 352425"/>
              <a:gd name="connsiteX3-371" fmla="*/ 100328 w 352425"/>
              <a:gd name="connsiteY3-372" fmla="*/ 209562 h 352425"/>
              <a:gd name="connsiteX4-373" fmla="*/ 138416 w 352425"/>
              <a:gd name="connsiteY4-374" fmla="*/ 247653 h 352425"/>
              <a:gd name="connsiteX5-375" fmla="*/ 314342 w 352425"/>
              <a:gd name="connsiteY5-376" fmla="*/ 247653 h 352425"/>
              <a:gd name="connsiteX6-377" fmla="*/ 352425 w 352425"/>
              <a:gd name="connsiteY6-378" fmla="*/ 285734 h 352425"/>
              <a:gd name="connsiteX7-379" fmla="*/ 352425 w 352425"/>
              <a:gd name="connsiteY7-380" fmla="*/ 314327 h 352425"/>
              <a:gd name="connsiteX8-381" fmla="*/ 314323 w 352425"/>
              <a:gd name="connsiteY8-382" fmla="*/ 352425 h 352425"/>
              <a:gd name="connsiteX9-383" fmla="*/ 38109 w 352425"/>
              <a:gd name="connsiteY9-384" fmla="*/ 352425 h 352425"/>
              <a:gd name="connsiteX10-385" fmla="*/ 0 w 352425"/>
              <a:gd name="connsiteY10-386" fmla="*/ 314316 h 352425"/>
              <a:gd name="connsiteX11-387" fmla="*/ 0 w 352425"/>
              <a:gd name="connsiteY11-388" fmla="*/ 38113 h 352425"/>
              <a:gd name="connsiteX12-389" fmla="*/ 38113 w 352425"/>
              <a:gd name="connsiteY12-390" fmla="*/ 0 h 352425"/>
              <a:gd name="connsiteX0-391" fmla="*/ 38113 w 352425"/>
              <a:gd name="connsiteY0-392" fmla="*/ 0 h 352425"/>
              <a:gd name="connsiteX1-393" fmla="*/ 62232 w 352425"/>
              <a:gd name="connsiteY1-394" fmla="*/ 0 h 352425"/>
              <a:gd name="connsiteX2-395" fmla="*/ 100328 w 352425"/>
              <a:gd name="connsiteY2-396" fmla="*/ 38098 h 352425"/>
              <a:gd name="connsiteX3-397" fmla="*/ 100328 w 352425"/>
              <a:gd name="connsiteY3-398" fmla="*/ 209562 h 352425"/>
              <a:gd name="connsiteX4-399" fmla="*/ 138416 w 352425"/>
              <a:gd name="connsiteY4-400" fmla="*/ 247653 h 352425"/>
              <a:gd name="connsiteX5-401" fmla="*/ 314342 w 352425"/>
              <a:gd name="connsiteY5-402" fmla="*/ 247653 h 352425"/>
              <a:gd name="connsiteX6-403" fmla="*/ 352425 w 352425"/>
              <a:gd name="connsiteY6-404" fmla="*/ 285734 h 352425"/>
              <a:gd name="connsiteX7-405" fmla="*/ 352425 w 352425"/>
              <a:gd name="connsiteY7-406" fmla="*/ 314327 h 352425"/>
              <a:gd name="connsiteX8-407" fmla="*/ 314323 w 352425"/>
              <a:gd name="connsiteY8-408" fmla="*/ 352425 h 352425"/>
              <a:gd name="connsiteX9-409" fmla="*/ 38109 w 352425"/>
              <a:gd name="connsiteY9-410" fmla="*/ 352425 h 352425"/>
              <a:gd name="connsiteX10-411" fmla="*/ 0 w 352425"/>
              <a:gd name="connsiteY10-412" fmla="*/ 314316 h 352425"/>
              <a:gd name="connsiteX11-413" fmla="*/ 0 w 352425"/>
              <a:gd name="connsiteY11-414" fmla="*/ 38113 h 352425"/>
              <a:gd name="connsiteX12-415" fmla="*/ 38113 w 352425"/>
              <a:gd name="connsiteY12-416" fmla="*/ 0 h 352425"/>
              <a:gd name="connsiteX0-417" fmla="*/ 38113 w 352425"/>
              <a:gd name="connsiteY0-418" fmla="*/ 0 h 352425"/>
              <a:gd name="connsiteX1-419" fmla="*/ 62232 w 352425"/>
              <a:gd name="connsiteY1-420" fmla="*/ 0 h 352425"/>
              <a:gd name="connsiteX2-421" fmla="*/ 100328 w 352425"/>
              <a:gd name="connsiteY2-422" fmla="*/ 38098 h 352425"/>
              <a:gd name="connsiteX3-423" fmla="*/ 100328 w 352425"/>
              <a:gd name="connsiteY3-424" fmla="*/ 209562 h 352425"/>
              <a:gd name="connsiteX4-425" fmla="*/ 138416 w 352425"/>
              <a:gd name="connsiteY4-426" fmla="*/ 247653 h 352425"/>
              <a:gd name="connsiteX5-427" fmla="*/ 314342 w 352425"/>
              <a:gd name="connsiteY5-428" fmla="*/ 247653 h 352425"/>
              <a:gd name="connsiteX6-429" fmla="*/ 352425 w 352425"/>
              <a:gd name="connsiteY6-430" fmla="*/ 285734 h 352425"/>
              <a:gd name="connsiteX7-431" fmla="*/ 352425 w 352425"/>
              <a:gd name="connsiteY7-432" fmla="*/ 314327 h 352425"/>
              <a:gd name="connsiteX8-433" fmla="*/ 314323 w 352425"/>
              <a:gd name="connsiteY8-434" fmla="*/ 352425 h 352425"/>
              <a:gd name="connsiteX9-435" fmla="*/ 38109 w 352425"/>
              <a:gd name="connsiteY9-436" fmla="*/ 352425 h 352425"/>
              <a:gd name="connsiteX10-437" fmla="*/ 0 w 352425"/>
              <a:gd name="connsiteY10-438" fmla="*/ 314316 h 352425"/>
              <a:gd name="connsiteX11-439" fmla="*/ 0 w 352425"/>
              <a:gd name="connsiteY11-440" fmla="*/ 38113 h 352425"/>
              <a:gd name="connsiteX12-441" fmla="*/ 38113 w 352425"/>
              <a:gd name="connsiteY12-442" fmla="*/ 0 h 352425"/>
              <a:gd name="connsiteX0-443" fmla="*/ 38113 w 352425"/>
              <a:gd name="connsiteY0-444" fmla="*/ 0 h 352425"/>
              <a:gd name="connsiteX1-445" fmla="*/ 62232 w 352425"/>
              <a:gd name="connsiteY1-446" fmla="*/ 0 h 352425"/>
              <a:gd name="connsiteX2-447" fmla="*/ 100328 w 352425"/>
              <a:gd name="connsiteY2-448" fmla="*/ 38098 h 352425"/>
              <a:gd name="connsiteX3-449" fmla="*/ 100328 w 352425"/>
              <a:gd name="connsiteY3-450" fmla="*/ 209562 h 352425"/>
              <a:gd name="connsiteX4-451" fmla="*/ 138416 w 352425"/>
              <a:gd name="connsiteY4-452" fmla="*/ 247653 h 352425"/>
              <a:gd name="connsiteX5-453" fmla="*/ 314342 w 352425"/>
              <a:gd name="connsiteY5-454" fmla="*/ 247653 h 352425"/>
              <a:gd name="connsiteX6-455" fmla="*/ 352425 w 352425"/>
              <a:gd name="connsiteY6-456" fmla="*/ 285734 h 352425"/>
              <a:gd name="connsiteX7-457" fmla="*/ 352425 w 352425"/>
              <a:gd name="connsiteY7-458" fmla="*/ 314327 h 352425"/>
              <a:gd name="connsiteX8-459" fmla="*/ 314323 w 352425"/>
              <a:gd name="connsiteY8-460" fmla="*/ 352425 h 352425"/>
              <a:gd name="connsiteX9-461" fmla="*/ 38109 w 352425"/>
              <a:gd name="connsiteY9-462" fmla="*/ 352425 h 352425"/>
              <a:gd name="connsiteX10-463" fmla="*/ 0 w 352425"/>
              <a:gd name="connsiteY10-464" fmla="*/ 314316 h 352425"/>
              <a:gd name="connsiteX11-465" fmla="*/ 0 w 352425"/>
              <a:gd name="connsiteY11-466" fmla="*/ 38113 h 352425"/>
              <a:gd name="connsiteX12-467" fmla="*/ 38113 w 352425"/>
              <a:gd name="connsiteY12-468" fmla="*/ 0 h 352425"/>
              <a:gd name="connsiteX0-469" fmla="*/ 38113 w 352425"/>
              <a:gd name="connsiteY0-470" fmla="*/ 0 h 352425"/>
              <a:gd name="connsiteX1-471" fmla="*/ 62232 w 352425"/>
              <a:gd name="connsiteY1-472" fmla="*/ 0 h 352425"/>
              <a:gd name="connsiteX2-473" fmla="*/ 100328 w 352425"/>
              <a:gd name="connsiteY2-474" fmla="*/ 38098 h 352425"/>
              <a:gd name="connsiteX3-475" fmla="*/ 100328 w 352425"/>
              <a:gd name="connsiteY3-476" fmla="*/ 209562 h 352425"/>
              <a:gd name="connsiteX4-477" fmla="*/ 138416 w 352425"/>
              <a:gd name="connsiteY4-478" fmla="*/ 247653 h 352425"/>
              <a:gd name="connsiteX5-479" fmla="*/ 314342 w 352425"/>
              <a:gd name="connsiteY5-480" fmla="*/ 247653 h 352425"/>
              <a:gd name="connsiteX6-481" fmla="*/ 352425 w 352425"/>
              <a:gd name="connsiteY6-482" fmla="*/ 285734 h 352425"/>
              <a:gd name="connsiteX7-483" fmla="*/ 352425 w 352425"/>
              <a:gd name="connsiteY7-484" fmla="*/ 314327 h 352425"/>
              <a:gd name="connsiteX8-485" fmla="*/ 314323 w 352425"/>
              <a:gd name="connsiteY8-486" fmla="*/ 352425 h 352425"/>
              <a:gd name="connsiteX9-487" fmla="*/ 38109 w 352425"/>
              <a:gd name="connsiteY9-488" fmla="*/ 352425 h 352425"/>
              <a:gd name="connsiteX10-489" fmla="*/ 0 w 352425"/>
              <a:gd name="connsiteY10-490" fmla="*/ 314316 h 352425"/>
              <a:gd name="connsiteX11-491" fmla="*/ 0 w 352425"/>
              <a:gd name="connsiteY11-492" fmla="*/ 38113 h 352425"/>
              <a:gd name="connsiteX12-493" fmla="*/ 38113 w 352425"/>
              <a:gd name="connsiteY12-494" fmla="*/ 0 h 352425"/>
              <a:gd name="connsiteX0-495" fmla="*/ 38113 w 352425"/>
              <a:gd name="connsiteY0-496" fmla="*/ 0 h 352425"/>
              <a:gd name="connsiteX1-497" fmla="*/ 62232 w 352425"/>
              <a:gd name="connsiteY1-498" fmla="*/ 0 h 352425"/>
              <a:gd name="connsiteX2-499" fmla="*/ 100328 w 352425"/>
              <a:gd name="connsiteY2-500" fmla="*/ 38098 h 352425"/>
              <a:gd name="connsiteX3-501" fmla="*/ 100328 w 352425"/>
              <a:gd name="connsiteY3-502" fmla="*/ 209562 h 352425"/>
              <a:gd name="connsiteX4-503" fmla="*/ 138416 w 352425"/>
              <a:gd name="connsiteY4-504" fmla="*/ 247653 h 352425"/>
              <a:gd name="connsiteX5-505" fmla="*/ 314342 w 352425"/>
              <a:gd name="connsiteY5-506" fmla="*/ 247653 h 352425"/>
              <a:gd name="connsiteX6-507" fmla="*/ 352425 w 352425"/>
              <a:gd name="connsiteY6-508" fmla="*/ 285734 h 352425"/>
              <a:gd name="connsiteX7-509" fmla="*/ 352425 w 352425"/>
              <a:gd name="connsiteY7-510" fmla="*/ 314327 h 352425"/>
              <a:gd name="connsiteX8-511" fmla="*/ 314323 w 352425"/>
              <a:gd name="connsiteY8-512" fmla="*/ 352425 h 352425"/>
              <a:gd name="connsiteX9-513" fmla="*/ 38109 w 352425"/>
              <a:gd name="connsiteY9-514" fmla="*/ 352425 h 352425"/>
              <a:gd name="connsiteX10-515" fmla="*/ 0 w 352425"/>
              <a:gd name="connsiteY10-516" fmla="*/ 314316 h 352425"/>
              <a:gd name="connsiteX11-517" fmla="*/ 0 w 352425"/>
              <a:gd name="connsiteY11-518" fmla="*/ 38113 h 352425"/>
              <a:gd name="connsiteX12-519" fmla="*/ 38113 w 352425"/>
              <a:gd name="connsiteY12-520" fmla="*/ 0 h 352425"/>
              <a:gd name="connsiteX0-521" fmla="*/ 38113 w 352425"/>
              <a:gd name="connsiteY0-522" fmla="*/ 0 h 352425"/>
              <a:gd name="connsiteX1-523" fmla="*/ 62232 w 352425"/>
              <a:gd name="connsiteY1-524" fmla="*/ 0 h 352425"/>
              <a:gd name="connsiteX2-525" fmla="*/ 100328 w 352425"/>
              <a:gd name="connsiteY2-526" fmla="*/ 38098 h 352425"/>
              <a:gd name="connsiteX3-527" fmla="*/ 100328 w 352425"/>
              <a:gd name="connsiteY3-528" fmla="*/ 209562 h 352425"/>
              <a:gd name="connsiteX4-529" fmla="*/ 138416 w 352425"/>
              <a:gd name="connsiteY4-530" fmla="*/ 247653 h 352425"/>
              <a:gd name="connsiteX5-531" fmla="*/ 314342 w 352425"/>
              <a:gd name="connsiteY5-532" fmla="*/ 247653 h 352425"/>
              <a:gd name="connsiteX6-533" fmla="*/ 352425 w 352425"/>
              <a:gd name="connsiteY6-534" fmla="*/ 285734 h 352425"/>
              <a:gd name="connsiteX7-535" fmla="*/ 352425 w 352425"/>
              <a:gd name="connsiteY7-536" fmla="*/ 314327 h 352425"/>
              <a:gd name="connsiteX8-537" fmla="*/ 314323 w 352425"/>
              <a:gd name="connsiteY8-538" fmla="*/ 352425 h 352425"/>
              <a:gd name="connsiteX9-539" fmla="*/ 38109 w 352425"/>
              <a:gd name="connsiteY9-540" fmla="*/ 352425 h 352425"/>
              <a:gd name="connsiteX10-541" fmla="*/ 0 w 352425"/>
              <a:gd name="connsiteY10-542" fmla="*/ 314316 h 352425"/>
              <a:gd name="connsiteX11-543" fmla="*/ 0 w 352425"/>
              <a:gd name="connsiteY11-544" fmla="*/ 38113 h 352425"/>
              <a:gd name="connsiteX12-545" fmla="*/ 38113 w 352425"/>
              <a:gd name="connsiteY12-546" fmla="*/ 0 h 352425"/>
              <a:gd name="connsiteX0-547" fmla="*/ 38113 w 352425"/>
              <a:gd name="connsiteY0-548" fmla="*/ 0 h 352425"/>
              <a:gd name="connsiteX1-549" fmla="*/ 62232 w 352425"/>
              <a:gd name="connsiteY1-550" fmla="*/ 0 h 352425"/>
              <a:gd name="connsiteX2-551" fmla="*/ 100328 w 352425"/>
              <a:gd name="connsiteY2-552" fmla="*/ 38098 h 352425"/>
              <a:gd name="connsiteX3-553" fmla="*/ 100328 w 352425"/>
              <a:gd name="connsiteY3-554" fmla="*/ 209562 h 352425"/>
              <a:gd name="connsiteX4-555" fmla="*/ 138416 w 352425"/>
              <a:gd name="connsiteY4-556" fmla="*/ 247653 h 352425"/>
              <a:gd name="connsiteX5-557" fmla="*/ 314342 w 352425"/>
              <a:gd name="connsiteY5-558" fmla="*/ 247653 h 352425"/>
              <a:gd name="connsiteX6-559" fmla="*/ 352425 w 352425"/>
              <a:gd name="connsiteY6-560" fmla="*/ 285734 h 352425"/>
              <a:gd name="connsiteX7-561" fmla="*/ 352425 w 352425"/>
              <a:gd name="connsiteY7-562" fmla="*/ 314327 h 352425"/>
              <a:gd name="connsiteX8-563" fmla="*/ 314323 w 352425"/>
              <a:gd name="connsiteY8-564" fmla="*/ 352425 h 352425"/>
              <a:gd name="connsiteX9-565" fmla="*/ 38109 w 352425"/>
              <a:gd name="connsiteY9-566" fmla="*/ 352425 h 352425"/>
              <a:gd name="connsiteX10-567" fmla="*/ 0 w 352425"/>
              <a:gd name="connsiteY10-568" fmla="*/ 314316 h 352425"/>
              <a:gd name="connsiteX11-569" fmla="*/ 0 w 352425"/>
              <a:gd name="connsiteY11-570" fmla="*/ 38113 h 352425"/>
              <a:gd name="connsiteX12-571" fmla="*/ 38113 w 352425"/>
              <a:gd name="connsiteY12-572" fmla="*/ 0 h 3524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</a:cxnLst>
            <a:rect l="l" t="t" r="r" b="b"/>
            <a:pathLst>
              <a:path w="352425" h="352425">
                <a:moveTo>
                  <a:pt x="38113" y="0"/>
                </a:moveTo>
                <a:cubicBezTo>
                  <a:pt x="38113" y="0"/>
                  <a:pt x="62233" y="1"/>
                  <a:pt x="62232" y="0"/>
                </a:cubicBezTo>
                <a:cubicBezTo>
                  <a:pt x="84551" y="1"/>
                  <a:pt x="100329" y="15781"/>
                  <a:pt x="100328" y="38098"/>
                </a:cubicBezTo>
                <a:cubicBezTo>
                  <a:pt x="100329" y="38099"/>
                  <a:pt x="100329" y="209563"/>
                  <a:pt x="100328" y="209562"/>
                </a:cubicBezTo>
                <a:cubicBezTo>
                  <a:pt x="100329" y="231876"/>
                  <a:pt x="116104" y="247654"/>
                  <a:pt x="138416" y="247653"/>
                </a:cubicBezTo>
                <a:cubicBezTo>
                  <a:pt x="138417" y="247654"/>
                  <a:pt x="314343" y="247654"/>
                  <a:pt x="314342" y="247653"/>
                </a:cubicBezTo>
                <a:cubicBezTo>
                  <a:pt x="336652" y="247654"/>
                  <a:pt x="352426" y="263426"/>
                  <a:pt x="352425" y="285734"/>
                </a:cubicBezTo>
                <a:cubicBezTo>
                  <a:pt x="352426" y="285735"/>
                  <a:pt x="352426" y="314328"/>
                  <a:pt x="352425" y="314327"/>
                </a:cubicBezTo>
                <a:cubicBezTo>
                  <a:pt x="352426" y="336646"/>
                  <a:pt x="336644" y="352426"/>
                  <a:pt x="314323" y="352425"/>
                </a:cubicBezTo>
                <a:cubicBezTo>
                  <a:pt x="314324" y="352426"/>
                  <a:pt x="38110" y="352426"/>
                  <a:pt x="38109" y="352425"/>
                </a:cubicBezTo>
                <a:cubicBezTo>
                  <a:pt x="15787" y="352426"/>
                  <a:pt x="1" y="336640"/>
                  <a:pt x="0" y="314316"/>
                </a:cubicBezTo>
                <a:cubicBezTo>
                  <a:pt x="1" y="314317"/>
                  <a:pt x="1" y="38114"/>
                  <a:pt x="0" y="38113"/>
                </a:cubicBezTo>
                <a:cubicBezTo>
                  <a:pt x="1" y="15790"/>
                  <a:pt x="15788" y="0"/>
                  <a:pt x="38113" y="0"/>
                </a:cubicBezTo>
                <a:close/>
              </a:path>
            </a:pathLst>
          </a:custGeom>
          <a:gradFill>
            <a:gsLst>
              <a:gs pos="88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</a:gsLst>
            <a:lin ang="8100000" scaled="1"/>
          </a:gradFill>
          <a:ln>
            <a:noFill/>
          </a:ln>
          <a:effectLst>
            <a:outerShdw blurRad="101600" dist="38100" dir="2700000" algn="tl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: 形状 14"/>
          <p:cNvSpPr/>
          <p:nvPr>
            <p:custDataLst>
              <p:tags r:id="rId5"/>
            </p:custDataLst>
          </p:nvPr>
        </p:nvSpPr>
        <p:spPr>
          <a:xfrm flipH="1">
            <a:off x="11196789" y="6080862"/>
            <a:ext cx="352425" cy="352425"/>
          </a:xfrm>
          <a:custGeom>
            <a:avLst/>
            <a:gdLst>
              <a:gd name="connsiteX0" fmla="*/ 38113 w 352425"/>
              <a:gd name="connsiteY0" fmla="*/ 0 h 352425"/>
              <a:gd name="connsiteX1" fmla="*/ 62232 w 352425"/>
              <a:gd name="connsiteY1" fmla="*/ 0 h 352425"/>
              <a:gd name="connsiteX2" fmla="*/ 100328 w 352425"/>
              <a:gd name="connsiteY2" fmla="*/ 38098 h 352425"/>
              <a:gd name="connsiteX3" fmla="*/ 100328 w 352425"/>
              <a:gd name="connsiteY3" fmla="*/ 209562 h 352425"/>
              <a:gd name="connsiteX4" fmla="*/ 138416 w 352425"/>
              <a:gd name="connsiteY4" fmla="*/ 247653 h 352425"/>
              <a:gd name="connsiteX5" fmla="*/ 314342 w 352425"/>
              <a:gd name="connsiteY5" fmla="*/ 247653 h 352425"/>
              <a:gd name="connsiteX6" fmla="*/ 352425 w 352425"/>
              <a:gd name="connsiteY6" fmla="*/ 285734 h 352425"/>
              <a:gd name="connsiteX7" fmla="*/ 352425 w 352425"/>
              <a:gd name="connsiteY7" fmla="*/ 314327 h 352425"/>
              <a:gd name="connsiteX8" fmla="*/ 314323 w 352425"/>
              <a:gd name="connsiteY8" fmla="*/ 352425 h 352425"/>
              <a:gd name="connsiteX9" fmla="*/ 38109 w 352425"/>
              <a:gd name="connsiteY9" fmla="*/ 352425 h 352425"/>
              <a:gd name="connsiteX10" fmla="*/ 0 w 352425"/>
              <a:gd name="connsiteY10" fmla="*/ 314316 h 352425"/>
              <a:gd name="connsiteX11" fmla="*/ 0 w 352425"/>
              <a:gd name="connsiteY11" fmla="*/ 38113 h 352425"/>
              <a:gd name="connsiteX12" fmla="*/ 38113 w 352425"/>
              <a:gd name="connsiteY12" fmla="*/ 0 h 352425"/>
              <a:gd name="connsiteX0-1" fmla="*/ 38113 w 352425"/>
              <a:gd name="connsiteY0-2" fmla="*/ 0 h 352425"/>
              <a:gd name="connsiteX1-3" fmla="*/ 62232 w 352425"/>
              <a:gd name="connsiteY1-4" fmla="*/ 0 h 352425"/>
              <a:gd name="connsiteX2-5" fmla="*/ 100328 w 352425"/>
              <a:gd name="connsiteY2-6" fmla="*/ 38098 h 352425"/>
              <a:gd name="connsiteX3-7" fmla="*/ 100328 w 352425"/>
              <a:gd name="connsiteY3-8" fmla="*/ 209562 h 352425"/>
              <a:gd name="connsiteX4-9" fmla="*/ 138416 w 352425"/>
              <a:gd name="connsiteY4-10" fmla="*/ 247653 h 352425"/>
              <a:gd name="connsiteX5-11" fmla="*/ 314342 w 352425"/>
              <a:gd name="connsiteY5-12" fmla="*/ 247653 h 352425"/>
              <a:gd name="connsiteX6-13" fmla="*/ 352425 w 352425"/>
              <a:gd name="connsiteY6-14" fmla="*/ 285734 h 352425"/>
              <a:gd name="connsiteX7-15" fmla="*/ 352425 w 352425"/>
              <a:gd name="connsiteY7-16" fmla="*/ 314327 h 352425"/>
              <a:gd name="connsiteX8-17" fmla="*/ 314323 w 352425"/>
              <a:gd name="connsiteY8-18" fmla="*/ 352425 h 352425"/>
              <a:gd name="connsiteX9-19" fmla="*/ 38109 w 352425"/>
              <a:gd name="connsiteY9-20" fmla="*/ 352425 h 352425"/>
              <a:gd name="connsiteX10-21" fmla="*/ 0 w 352425"/>
              <a:gd name="connsiteY10-22" fmla="*/ 314316 h 352425"/>
              <a:gd name="connsiteX11-23" fmla="*/ 0 w 352425"/>
              <a:gd name="connsiteY11-24" fmla="*/ 38113 h 352425"/>
              <a:gd name="connsiteX12-25" fmla="*/ 38113 w 352425"/>
              <a:gd name="connsiteY12-26" fmla="*/ 0 h 352425"/>
              <a:gd name="connsiteX0-27" fmla="*/ 38113 w 352425"/>
              <a:gd name="connsiteY0-28" fmla="*/ 0 h 352425"/>
              <a:gd name="connsiteX1-29" fmla="*/ 62232 w 352425"/>
              <a:gd name="connsiteY1-30" fmla="*/ 0 h 352425"/>
              <a:gd name="connsiteX2-31" fmla="*/ 100328 w 352425"/>
              <a:gd name="connsiteY2-32" fmla="*/ 38098 h 352425"/>
              <a:gd name="connsiteX3-33" fmla="*/ 100328 w 352425"/>
              <a:gd name="connsiteY3-34" fmla="*/ 209562 h 352425"/>
              <a:gd name="connsiteX4-35" fmla="*/ 138416 w 352425"/>
              <a:gd name="connsiteY4-36" fmla="*/ 247653 h 352425"/>
              <a:gd name="connsiteX5-37" fmla="*/ 314342 w 352425"/>
              <a:gd name="connsiteY5-38" fmla="*/ 247653 h 352425"/>
              <a:gd name="connsiteX6-39" fmla="*/ 352425 w 352425"/>
              <a:gd name="connsiteY6-40" fmla="*/ 285734 h 352425"/>
              <a:gd name="connsiteX7-41" fmla="*/ 352425 w 352425"/>
              <a:gd name="connsiteY7-42" fmla="*/ 314327 h 352425"/>
              <a:gd name="connsiteX8-43" fmla="*/ 314323 w 352425"/>
              <a:gd name="connsiteY8-44" fmla="*/ 352425 h 352425"/>
              <a:gd name="connsiteX9-45" fmla="*/ 38109 w 352425"/>
              <a:gd name="connsiteY9-46" fmla="*/ 352425 h 352425"/>
              <a:gd name="connsiteX10-47" fmla="*/ 0 w 352425"/>
              <a:gd name="connsiteY10-48" fmla="*/ 314316 h 352425"/>
              <a:gd name="connsiteX11-49" fmla="*/ 0 w 352425"/>
              <a:gd name="connsiteY11-50" fmla="*/ 38113 h 352425"/>
              <a:gd name="connsiteX12-51" fmla="*/ 38113 w 352425"/>
              <a:gd name="connsiteY12-52" fmla="*/ 0 h 352425"/>
              <a:gd name="connsiteX0-53" fmla="*/ 38113 w 352425"/>
              <a:gd name="connsiteY0-54" fmla="*/ 0 h 352425"/>
              <a:gd name="connsiteX1-55" fmla="*/ 62232 w 352425"/>
              <a:gd name="connsiteY1-56" fmla="*/ 0 h 352425"/>
              <a:gd name="connsiteX2-57" fmla="*/ 100328 w 352425"/>
              <a:gd name="connsiteY2-58" fmla="*/ 38098 h 352425"/>
              <a:gd name="connsiteX3-59" fmla="*/ 100328 w 352425"/>
              <a:gd name="connsiteY3-60" fmla="*/ 209562 h 352425"/>
              <a:gd name="connsiteX4-61" fmla="*/ 138416 w 352425"/>
              <a:gd name="connsiteY4-62" fmla="*/ 247653 h 352425"/>
              <a:gd name="connsiteX5-63" fmla="*/ 314342 w 352425"/>
              <a:gd name="connsiteY5-64" fmla="*/ 247653 h 352425"/>
              <a:gd name="connsiteX6-65" fmla="*/ 352425 w 352425"/>
              <a:gd name="connsiteY6-66" fmla="*/ 285734 h 352425"/>
              <a:gd name="connsiteX7-67" fmla="*/ 352425 w 352425"/>
              <a:gd name="connsiteY7-68" fmla="*/ 314327 h 352425"/>
              <a:gd name="connsiteX8-69" fmla="*/ 314323 w 352425"/>
              <a:gd name="connsiteY8-70" fmla="*/ 352425 h 352425"/>
              <a:gd name="connsiteX9-71" fmla="*/ 38109 w 352425"/>
              <a:gd name="connsiteY9-72" fmla="*/ 352425 h 352425"/>
              <a:gd name="connsiteX10-73" fmla="*/ 0 w 352425"/>
              <a:gd name="connsiteY10-74" fmla="*/ 314316 h 352425"/>
              <a:gd name="connsiteX11-75" fmla="*/ 0 w 352425"/>
              <a:gd name="connsiteY11-76" fmla="*/ 38113 h 352425"/>
              <a:gd name="connsiteX12-77" fmla="*/ 38113 w 352425"/>
              <a:gd name="connsiteY12-78" fmla="*/ 0 h 352425"/>
              <a:gd name="connsiteX0-79" fmla="*/ 38113 w 352425"/>
              <a:gd name="connsiteY0-80" fmla="*/ 0 h 352425"/>
              <a:gd name="connsiteX1-81" fmla="*/ 62232 w 352425"/>
              <a:gd name="connsiteY1-82" fmla="*/ 0 h 352425"/>
              <a:gd name="connsiteX2-83" fmla="*/ 100328 w 352425"/>
              <a:gd name="connsiteY2-84" fmla="*/ 38098 h 352425"/>
              <a:gd name="connsiteX3-85" fmla="*/ 100328 w 352425"/>
              <a:gd name="connsiteY3-86" fmla="*/ 209562 h 352425"/>
              <a:gd name="connsiteX4-87" fmla="*/ 138416 w 352425"/>
              <a:gd name="connsiteY4-88" fmla="*/ 247653 h 352425"/>
              <a:gd name="connsiteX5-89" fmla="*/ 314342 w 352425"/>
              <a:gd name="connsiteY5-90" fmla="*/ 247653 h 352425"/>
              <a:gd name="connsiteX6-91" fmla="*/ 352425 w 352425"/>
              <a:gd name="connsiteY6-92" fmla="*/ 285734 h 352425"/>
              <a:gd name="connsiteX7-93" fmla="*/ 352425 w 352425"/>
              <a:gd name="connsiteY7-94" fmla="*/ 314327 h 352425"/>
              <a:gd name="connsiteX8-95" fmla="*/ 314323 w 352425"/>
              <a:gd name="connsiteY8-96" fmla="*/ 352425 h 352425"/>
              <a:gd name="connsiteX9-97" fmla="*/ 38109 w 352425"/>
              <a:gd name="connsiteY9-98" fmla="*/ 352425 h 352425"/>
              <a:gd name="connsiteX10-99" fmla="*/ 0 w 352425"/>
              <a:gd name="connsiteY10-100" fmla="*/ 314316 h 352425"/>
              <a:gd name="connsiteX11-101" fmla="*/ 0 w 352425"/>
              <a:gd name="connsiteY11-102" fmla="*/ 38113 h 352425"/>
              <a:gd name="connsiteX12-103" fmla="*/ 38113 w 352425"/>
              <a:gd name="connsiteY12-104" fmla="*/ 0 h 352425"/>
              <a:gd name="connsiteX0-105" fmla="*/ 38113 w 352425"/>
              <a:gd name="connsiteY0-106" fmla="*/ 0 h 352425"/>
              <a:gd name="connsiteX1-107" fmla="*/ 62232 w 352425"/>
              <a:gd name="connsiteY1-108" fmla="*/ 0 h 352425"/>
              <a:gd name="connsiteX2-109" fmla="*/ 100328 w 352425"/>
              <a:gd name="connsiteY2-110" fmla="*/ 38098 h 352425"/>
              <a:gd name="connsiteX3-111" fmla="*/ 100328 w 352425"/>
              <a:gd name="connsiteY3-112" fmla="*/ 209562 h 352425"/>
              <a:gd name="connsiteX4-113" fmla="*/ 138416 w 352425"/>
              <a:gd name="connsiteY4-114" fmla="*/ 247653 h 352425"/>
              <a:gd name="connsiteX5-115" fmla="*/ 314342 w 352425"/>
              <a:gd name="connsiteY5-116" fmla="*/ 247653 h 352425"/>
              <a:gd name="connsiteX6-117" fmla="*/ 352425 w 352425"/>
              <a:gd name="connsiteY6-118" fmla="*/ 285734 h 352425"/>
              <a:gd name="connsiteX7-119" fmla="*/ 352425 w 352425"/>
              <a:gd name="connsiteY7-120" fmla="*/ 314327 h 352425"/>
              <a:gd name="connsiteX8-121" fmla="*/ 314323 w 352425"/>
              <a:gd name="connsiteY8-122" fmla="*/ 352425 h 352425"/>
              <a:gd name="connsiteX9-123" fmla="*/ 38109 w 352425"/>
              <a:gd name="connsiteY9-124" fmla="*/ 352425 h 352425"/>
              <a:gd name="connsiteX10-125" fmla="*/ 0 w 352425"/>
              <a:gd name="connsiteY10-126" fmla="*/ 314316 h 352425"/>
              <a:gd name="connsiteX11-127" fmla="*/ 0 w 352425"/>
              <a:gd name="connsiteY11-128" fmla="*/ 38113 h 352425"/>
              <a:gd name="connsiteX12-129" fmla="*/ 38113 w 352425"/>
              <a:gd name="connsiteY12-130" fmla="*/ 0 h 352425"/>
              <a:gd name="connsiteX0-131" fmla="*/ 38113 w 352425"/>
              <a:gd name="connsiteY0-132" fmla="*/ 0 h 352425"/>
              <a:gd name="connsiteX1-133" fmla="*/ 62232 w 352425"/>
              <a:gd name="connsiteY1-134" fmla="*/ 0 h 352425"/>
              <a:gd name="connsiteX2-135" fmla="*/ 100328 w 352425"/>
              <a:gd name="connsiteY2-136" fmla="*/ 38098 h 352425"/>
              <a:gd name="connsiteX3-137" fmla="*/ 100328 w 352425"/>
              <a:gd name="connsiteY3-138" fmla="*/ 209562 h 352425"/>
              <a:gd name="connsiteX4-139" fmla="*/ 138416 w 352425"/>
              <a:gd name="connsiteY4-140" fmla="*/ 247653 h 352425"/>
              <a:gd name="connsiteX5-141" fmla="*/ 314342 w 352425"/>
              <a:gd name="connsiteY5-142" fmla="*/ 247653 h 352425"/>
              <a:gd name="connsiteX6-143" fmla="*/ 352425 w 352425"/>
              <a:gd name="connsiteY6-144" fmla="*/ 285734 h 352425"/>
              <a:gd name="connsiteX7-145" fmla="*/ 352425 w 352425"/>
              <a:gd name="connsiteY7-146" fmla="*/ 314327 h 352425"/>
              <a:gd name="connsiteX8-147" fmla="*/ 314323 w 352425"/>
              <a:gd name="connsiteY8-148" fmla="*/ 352425 h 352425"/>
              <a:gd name="connsiteX9-149" fmla="*/ 38109 w 352425"/>
              <a:gd name="connsiteY9-150" fmla="*/ 352425 h 352425"/>
              <a:gd name="connsiteX10-151" fmla="*/ 0 w 352425"/>
              <a:gd name="connsiteY10-152" fmla="*/ 314316 h 352425"/>
              <a:gd name="connsiteX11-153" fmla="*/ 0 w 352425"/>
              <a:gd name="connsiteY11-154" fmla="*/ 38113 h 352425"/>
              <a:gd name="connsiteX12-155" fmla="*/ 38113 w 352425"/>
              <a:gd name="connsiteY12-156" fmla="*/ 0 h 352425"/>
              <a:gd name="connsiteX0-157" fmla="*/ 38113 w 352425"/>
              <a:gd name="connsiteY0-158" fmla="*/ 0 h 352425"/>
              <a:gd name="connsiteX1-159" fmla="*/ 62232 w 352425"/>
              <a:gd name="connsiteY1-160" fmla="*/ 0 h 352425"/>
              <a:gd name="connsiteX2-161" fmla="*/ 100328 w 352425"/>
              <a:gd name="connsiteY2-162" fmla="*/ 38098 h 352425"/>
              <a:gd name="connsiteX3-163" fmla="*/ 100328 w 352425"/>
              <a:gd name="connsiteY3-164" fmla="*/ 209562 h 352425"/>
              <a:gd name="connsiteX4-165" fmla="*/ 138416 w 352425"/>
              <a:gd name="connsiteY4-166" fmla="*/ 247653 h 352425"/>
              <a:gd name="connsiteX5-167" fmla="*/ 314342 w 352425"/>
              <a:gd name="connsiteY5-168" fmla="*/ 247653 h 352425"/>
              <a:gd name="connsiteX6-169" fmla="*/ 352425 w 352425"/>
              <a:gd name="connsiteY6-170" fmla="*/ 285734 h 352425"/>
              <a:gd name="connsiteX7-171" fmla="*/ 352425 w 352425"/>
              <a:gd name="connsiteY7-172" fmla="*/ 314327 h 352425"/>
              <a:gd name="connsiteX8-173" fmla="*/ 314323 w 352425"/>
              <a:gd name="connsiteY8-174" fmla="*/ 352425 h 352425"/>
              <a:gd name="connsiteX9-175" fmla="*/ 38109 w 352425"/>
              <a:gd name="connsiteY9-176" fmla="*/ 352425 h 352425"/>
              <a:gd name="connsiteX10-177" fmla="*/ 0 w 352425"/>
              <a:gd name="connsiteY10-178" fmla="*/ 314316 h 352425"/>
              <a:gd name="connsiteX11-179" fmla="*/ 0 w 352425"/>
              <a:gd name="connsiteY11-180" fmla="*/ 38113 h 352425"/>
              <a:gd name="connsiteX12-181" fmla="*/ 38113 w 352425"/>
              <a:gd name="connsiteY12-182" fmla="*/ 0 h 352425"/>
              <a:gd name="connsiteX0-183" fmla="*/ 38113 w 352425"/>
              <a:gd name="connsiteY0-184" fmla="*/ 0 h 352425"/>
              <a:gd name="connsiteX1-185" fmla="*/ 62232 w 352425"/>
              <a:gd name="connsiteY1-186" fmla="*/ 0 h 352425"/>
              <a:gd name="connsiteX2-187" fmla="*/ 100328 w 352425"/>
              <a:gd name="connsiteY2-188" fmla="*/ 38098 h 352425"/>
              <a:gd name="connsiteX3-189" fmla="*/ 100328 w 352425"/>
              <a:gd name="connsiteY3-190" fmla="*/ 209562 h 352425"/>
              <a:gd name="connsiteX4-191" fmla="*/ 138416 w 352425"/>
              <a:gd name="connsiteY4-192" fmla="*/ 247653 h 352425"/>
              <a:gd name="connsiteX5-193" fmla="*/ 314342 w 352425"/>
              <a:gd name="connsiteY5-194" fmla="*/ 247653 h 352425"/>
              <a:gd name="connsiteX6-195" fmla="*/ 352425 w 352425"/>
              <a:gd name="connsiteY6-196" fmla="*/ 285734 h 352425"/>
              <a:gd name="connsiteX7-197" fmla="*/ 352425 w 352425"/>
              <a:gd name="connsiteY7-198" fmla="*/ 314327 h 352425"/>
              <a:gd name="connsiteX8-199" fmla="*/ 314323 w 352425"/>
              <a:gd name="connsiteY8-200" fmla="*/ 352425 h 352425"/>
              <a:gd name="connsiteX9-201" fmla="*/ 38109 w 352425"/>
              <a:gd name="connsiteY9-202" fmla="*/ 352425 h 352425"/>
              <a:gd name="connsiteX10-203" fmla="*/ 0 w 352425"/>
              <a:gd name="connsiteY10-204" fmla="*/ 314316 h 352425"/>
              <a:gd name="connsiteX11-205" fmla="*/ 0 w 352425"/>
              <a:gd name="connsiteY11-206" fmla="*/ 38113 h 352425"/>
              <a:gd name="connsiteX12-207" fmla="*/ 38113 w 352425"/>
              <a:gd name="connsiteY12-208" fmla="*/ 0 h 352425"/>
              <a:gd name="connsiteX0-209" fmla="*/ 38113 w 352425"/>
              <a:gd name="connsiteY0-210" fmla="*/ 0 h 352425"/>
              <a:gd name="connsiteX1-211" fmla="*/ 62232 w 352425"/>
              <a:gd name="connsiteY1-212" fmla="*/ 0 h 352425"/>
              <a:gd name="connsiteX2-213" fmla="*/ 100328 w 352425"/>
              <a:gd name="connsiteY2-214" fmla="*/ 38098 h 352425"/>
              <a:gd name="connsiteX3-215" fmla="*/ 100328 w 352425"/>
              <a:gd name="connsiteY3-216" fmla="*/ 209562 h 352425"/>
              <a:gd name="connsiteX4-217" fmla="*/ 138416 w 352425"/>
              <a:gd name="connsiteY4-218" fmla="*/ 247653 h 352425"/>
              <a:gd name="connsiteX5-219" fmla="*/ 314342 w 352425"/>
              <a:gd name="connsiteY5-220" fmla="*/ 247653 h 352425"/>
              <a:gd name="connsiteX6-221" fmla="*/ 352425 w 352425"/>
              <a:gd name="connsiteY6-222" fmla="*/ 285734 h 352425"/>
              <a:gd name="connsiteX7-223" fmla="*/ 352425 w 352425"/>
              <a:gd name="connsiteY7-224" fmla="*/ 314327 h 352425"/>
              <a:gd name="connsiteX8-225" fmla="*/ 314323 w 352425"/>
              <a:gd name="connsiteY8-226" fmla="*/ 352425 h 352425"/>
              <a:gd name="connsiteX9-227" fmla="*/ 38109 w 352425"/>
              <a:gd name="connsiteY9-228" fmla="*/ 352425 h 352425"/>
              <a:gd name="connsiteX10-229" fmla="*/ 0 w 352425"/>
              <a:gd name="connsiteY10-230" fmla="*/ 314316 h 352425"/>
              <a:gd name="connsiteX11-231" fmla="*/ 0 w 352425"/>
              <a:gd name="connsiteY11-232" fmla="*/ 38113 h 352425"/>
              <a:gd name="connsiteX12-233" fmla="*/ 38113 w 352425"/>
              <a:gd name="connsiteY12-234" fmla="*/ 0 h 352425"/>
              <a:gd name="connsiteX0-235" fmla="*/ 38113 w 352425"/>
              <a:gd name="connsiteY0-236" fmla="*/ 0 h 352425"/>
              <a:gd name="connsiteX1-237" fmla="*/ 62232 w 352425"/>
              <a:gd name="connsiteY1-238" fmla="*/ 0 h 352425"/>
              <a:gd name="connsiteX2-239" fmla="*/ 100328 w 352425"/>
              <a:gd name="connsiteY2-240" fmla="*/ 38098 h 352425"/>
              <a:gd name="connsiteX3-241" fmla="*/ 100328 w 352425"/>
              <a:gd name="connsiteY3-242" fmla="*/ 209562 h 352425"/>
              <a:gd name="connsiteX4-243" fmla="*/ 138416 w 352425"/>
              <a:gd name="connsiteY4-244" fmla="*/ 247653 h 352425"/>
              <a:gd name="connsiteX5-245" fmla="*/ 314342 w 352425"/>
              <a:gd name="connsiteY5-246" fmla="*/ 247653 h 352425"/>
              <a:gd name="connsiteX6-247" fmla="*/ 352425 w 352425"/>
              <a:gd name="connsiteY6-248" fmla="*/ 285734 h 352425"/>
              <a:gd name="connsiteX7-249" fmla="*/ 352425 w 352425"/>
              <a:gd name="connsiteY7-250" fmla="*/ 314327 h 352425"/>
              <a:gd name="connsiteX8-251" fmla="*/ 314323 w 352425"/>
              <a:gd name="connsiteY8-252" fmla="*/ 352425 h 352425"/>
              <a:gd name="connsiteX9-253" fmla="*/ 38109 w 352425"/>
              <a:gd name="connsiteY9-254" fmla="*/ 352425 h 352425"/>
              <a:gd name="connsiteX10-255" fmla="*/ 0 w 352425"/>
              <a:gd name="connsiteY10-256" fmla="*/ 314316 h 352425"/>
              <a:gd name="connsiteX11-257" fmla="*/ 0 w 352425"/>
              <a:gd name="connsiteY11-258" fmla="*/ 38113 h 352425"/>
              <a:gd name="connsiteX12-259" fmla="*/ 38113 w 352425"/>
              <a:gd name="connsiteY12-260" fmla="*/ 0 h 352425"/>
              <a:gd name="connsiteX0-261" fmla="*/ 38113 w 352425"/>
              <a:gd name="connsiteY0-262" fmla="*/ 0 h 352425"/>
              <a:gd name="connsiteX1-263" fmla="*/ 62232 w 352425"/>
              <a:gd name="connsiteY1-264" fmla="*/ 0 h 352425"/>
              <a:gd name="connsiteX2-265" fmla="*/ 100328 w 352425"/>
              <a:gd name="connsiteY2-266" fmla="*/ 38098 h 352425"/>
              <a:gd name="connsiteX3-267" fmla="*/ 100328 w 352425"/>
              <a:gd name="connsiteY3-268" fmla="*/ 209562 h 352425"/>
              <a:gd name="connsiteX4-269" fmla="*/ 138416 w 352425"/>
              <a:gd name="connsiteY4-270" fmla="*/ 247653 h 352425"/>
              <a:gd name="connsiteX5-271" fmla="*/ 314342 w 352425"/>
              <a:gd name="connsiteY5-272" fmla="*/ 247653 h 352425"/>
              <a:gd name="connsiteX6-273" fmla="*/ 352425 w 352425"/>
              <a:gd name="connsiteY6-274" fmla="*/ 285734 h 352425"/>
              <a:gd name="connsiteX7-275" fmla="*/ 352425 w 352425"/>
              <a:gd name="connsiteY7-276" fmla="*/ 314327 h 352425"/>
              <a:gd name="connsiteX8-277" fmla="*/ 314323 w 352425"/>
              <a:gd name="connsiteY8-278" fmla="*/ 352425 h 352425"/>
              <a:gd name="connsiteX9-279" fmla="*/ 38109 w 352425"/>
              <a:gd name="connsiteY9-280" fmla="*/ 352425 h 352425"/>
              <a:gd name="connsiteX10-281" fmla="*/ 0 w 352425"/>
              <a:gd name="connsiteY10-282" fmla="*/ 314316 h 352425"/>
              <a:gd name="connsiteX11-283" fmla="*/ 0 w 352425"/>
              <a:gd name="connsiteY11-284" fmla="*/ 38113 h 352425"/>
              <a:gd name="connsiteX12-285" fmla="*/ 38113 w 352425"/>
              <a:gd name="connsiteY12-286" fmla="*/ 0 h 352425"/>
              <a:gd name="connsiteX0-287" fmla="*/ 38113 w 352425"/>
              <a:gd name="connsiteY0-288" fmla="*/ 0 h 352425"/>
              <a:gd name="connsiteX1-289" fmla="*/ 62232 w 352425"/>
              <a:gd name="connsiteY1-290" fmla="*/ 0 h 352425"/>
              <a:gd name="connsiteX2-291" fmla="*/ 100328 w 352425"/>
              <a:gd name="connsiteY2-292" fmla="*/ 38098 h 352425"/>
              <a:gd name="connsiteX3-293" fmla="*/ 100328 w 352425"/>
              <a:gd name="connsiteY3-294" fmla="*/ 209562 h 352425"/>
              <a:gd name="connsiteX4-295" fmla="*/ 138416 w 352425"/>
              <a:gd name="connsiteY4-296" fmla="*/ 247653 h 352425"/>
              <a:gd name="connsiteX5-297" fmla="*/ 314342 w 352425"/>
              <a:gd name="connsiteY5-298" fmla="*/ 247653 h 352425"/>
              <a:gd name="connsiteX6-299" fmla="*/ 352425 w 352425"/>
              <a:gd name="connsiteY6-300" fmla="*/ 285734 h 352425"/>
              <a:gd name="connsiteX7-301" fmla="*/ 352425 w 352425"/>
              <a:gd name="connsiteY7-302" fmla="*/ 314327 h 352425"/>
              <a:gd name="connsiteX8-303" fmla="*/ 314323 w 352425"/>
              <a:gd name="connsiteY8-304" fmla="*/ 352425 h 352425"/>
              <a:gd name="connsiteX9-305" fmla="*/ 38109 w 352425"/>
              <a:gd name="connsiteY9-306" fmla="*/ 352425 h 352425"/>
              <a:gd name="connsiteX10-307" fmla="*/ 0 w 352425"/>
              <a:gd name="connsiteY10-308" fmla="*/ 314316 h 352425"/>
              <a:gd name="connsiteX11-309" fmla="*/ 0 w 352425"/>
              <a:gd name="connsiteY11-310" fmla="*/ 38113 h 352425"/>
              <a:gd name="connsiteX12-311" fmla="*/ 38113 w 352425"/>
              <a:gd name="connsiteY12-312" fmla="*/ 0 h 352425"/>
              <a:gd name="connsiteX0-313" fmla="*/ 38113 w 352425"/>
              <a:gd name="connsiteY0-314" fmla="*/ 0 h 352425"/>
              <a:gd name="connsiteX1-315" fmla="*/ 62232 w 352425"/>
              <a:gd name="connsiteY1-316" fmla="*/ 0 h 352425"/>
              <a:gd name="connsiteX2-317" fmla="*/ 100328 w 352425"/>
              <a:gd name="connsiteY2-318" fmla="*/ 38098 h 352425"/>
              <a:gd name="connsiteX3-319" fmla="*/ 100328 w 352425"/>
              <a:gd name="connsiteY3-320" fmla="*/ 209562 h 352425"/>
              <a:gd name="connsiteX4-321" fmla="*/ 138416 w 352425"/>
              <a:gd name="connsiteY4-322" fmla="*/ 247653 h 352425"/>
              <a:gd name="connsiteX5-323" fmla="*/ 314342 w 352425"/>
              <a:gd name="connsiteY5-324" fmla="*/ 247653 h 352425"/>
              <a:gd name="connsiteX6-325" fmla="*/ 352425 w 352425"/>
              <a:gd name="connsiteY6-326" fmla="*/ 285734 h 352425"/>
              <a:gd name="connsiteX7-327" fmla="*/ 352425 w 352425"/>
              <a:gd name="connsiteY7-328" fmla="*/ 314327 h 352425"/>
              <a:gd name="connsiteX8-329" fmla="*/ 314323 w 352425"/>
              <a:gd name="connsiteY8-330" fmla="*/ 352425 h 352425"/>
              <a:gd name="connsiteX9-331" fmla="*/ 38109 w 352425"/>
              <a:gd name="connsiteY9-332" fmla="*/ 352425 h 352425"/>
              <a:gd name="connsiteX10-333" fmla="*/ 0 w 352425"/>
              <a:gd name="connsiteY10-334" fmla="*/ 314316 h 352425"/>
              <a:gd name="connsiteX11-335" fmla="*/ 0 w 352425"/>
              <a:gd name="connsiteY11-336" fmla="*/ 38113 h 352425"/>
              <a:gd name="connsiteX12-337" fmla="*/ 38113 w 352425"/>
              <a:gd name="connsiteY12-338" fmla="*/ 0 h 352425"/>
              <a:gd name="connsiteX0-339" fmla="*/ 38113 w 352425"/>
              <a:gd name="connsiteY0-340" fmla="*/ 0 h 352425"/>
              <a:gd name="connsiteX1-341" fmla="*/ 62232 w 352425"/>
              <a:gd name="connsiteY1-342" fmla="*/ 0 h 352425"/>
              <a:gd name="connsiteX2-343" fmla="*/ 100328 w 352425"/>
              <a:gd name="connsiteY2-344" fmla="*/ 38098 h 352425"/>
              <a:gd name="connsiteX3-345" fmla="*/ 100328 w 352425"/>
              <a:gd name="connsiteY3-346" fmla="*/ 209562 h 352425"/>
              <a:gd name="connsiteX4-347" fmla="*/ 138416 w 352425"/>
              <a:gd name="connsiteY4-348" fmla="*/ 247653 h 352425"/>
              <a:gd name="connsiteX5-349" fmla="*/ 314342 w 352425"/>
              <a:gd name="connsiteY5-350" fmla="*/ 247653 h 352425"/>
              <a:gd name="connsiteX6-351" fmla="*/ 352425 w 352425"/>
              <a:gd name="connsiteY6-352" fmla="*/ 285734 h 352425"/>
              <a:gd name="connsiteX7-353" fmla="*/ 352425 w 352425"/>
              <a:gd name="connsiteY7-354" fmla="*/ 314327 h 352425"/>
              <a:gd name="connsiteX8-355" fmla="*/ 314323 w 352425"/>
              <a:gd name="connsiteY8-356" fmla="*/ 352425 h 352425"/>
              <a:gd name="connsiteX9-357" fmla="*/ 38109 w 352425"/>
              <a:gd name="connsiteY9-358" fmla="*/ 352425 h 352425"/>
              <a:gd name="connsiteX10-359" fmla="*/ 0 w 352425"/>
              <a:gd name="connsiteY10-360" fmla="*/ 314316 h 352425"/>
              <a:gd name="connsiteX11-361" fmla="*/ 0 w 352425"/>
              <a:gd name="connsiteY11-362" fmla="*/ 38113 h 352425"/>
              <a:gd name="connsiteX12-363" fmla="*/ 38113 w 352425"/>
              <a:gd name="connsiteY12-364" fmla="*/ 0 h 352425"/>
              <a:gd name="connsiteX0-365" fmla="*/ 38113 w 352425"/>
              <a:gd name="connsiteY0-366" fmla="*/ 0 h 352425"/>
              <a:gd name="connsiteX1-367" fmla="*/ 62232 w 352425"/>
              <a:gd name="connsiteY1-368" fmla="*/ 0 h 352425"/>
              <a:gd name="connsiteX2-369" fmla="*/ 100328 w 352425"/>
              <a:gd name="connsiteY2-370" fmla="*/ 38098 h 352425"/>
              <a:gd name="connsiteX3-371" fmla="*/ 100328 w 352425"/>
              <a:gd name="connsiteY3-372" fmla="*/ 209562 h 352425"/>
              <a:gd name="connsiteX4-373" fmla="*/ 138416 w 352425"/>
              <a:gd name="connsiteY4-374" fmla="*/ 247653 h 352425"/>
              <a:gd name="connsiteX5-375" fmla="*/ 314342 w 352425"/>
              <a:gd name="connsiteY5-376" fmla="*/ 247653 h 352425"/>
              <a:gd name="connsiteX6-377" fmla="*/ 352425 w 352425"/>
              <a:gd name="connsiteY6-378" fmla="*/ 285734 h 352425"/>
              <a:gd name="connsiteX7-379" fmla="*/ 352425 w 352425"/>
              <a:gd name="connsiteY7-380" fmla="*/ 314327 h 352425"/>
              <a:gd name="connsiteX8-381" fmla="*/ 314323 w 352425"/>
              <a:gd name="connsiteY8-382" fmla="*/ 352425 h 352425"/>
              <a:gd name="connsiteX9-383" fmla="*/ 38109 w 352425"/>
              <a:gd name="connsiteY9-384" fmla="*/ 352425 h 352425"/>
              <a:gd name="connsiteX10-385" fmla="*/ 0 w 352425"/>
              <a:gd name="connsiteY10-386" fmla="*/ 314316 h 352425"/>
              <a:gd name="connsiteX11-387" fmla="*/ 0 w 352425"/>
              <a:gd name="connsiteY11-388" fmla="*/ 38113 h 352425"/>
              <a:gd name="connsiteX12-389" fmla="*/ 38113 w 352425"/>
              <a:gd name="connsiteY12-390" fmla="*/ 0 h 352425"/>
              <a:gd name="connsiteX0-391" fmla="*/ 38113 w 352425"/>
              <a:gd name="connsiteY0-392" fmla="*/ 0 h 352425"/>
              <a:gd name="connsiteX1-393" fmla="*/ 62232 w 352425"/>
              <a:gd name="connsiteY1-394" fmla="*/ 0 h 352425"/>
              <a:gd name="connsiteX2-395" fmla="*/ 100328 w 352425"/>
              <a:gd name="connsiteY2-396" fmla="*/ 38098 h 352425"/>
              <a:gd name="connsiteX3-397" fmla="*/ 100328 w 352425"/>
              <a:gd name="connsiteY3-398" fmla="*/ 209562 h 352425"/>
              <a:gd name="connsiteX4-399" fmla="*/ 138416 w 352425"/>
              <a:gd name="connsiteY4-400" fmla="*/ 247653 h 352425"/>
              <a:gd name="connsiteX5-401" fmla="*/ 314342 w 352425"/>
              <a:gd name="connsiteY5-402" fmla="*/ 247653 h 352425"/>
              <a:gd name="connsiteX6-403" fmla="*/ 352425 w 352425"/>
              <a:gd name="connsiteY6-404" fmla="*/ 285734 h 352425"/>
              <a:gd name="connsiteX7-405" fmla="*/ 352425 w 352425"/>
              <a:gd name="connsiteY7-406" fmla="*/ 314327 h 352425"/>
              <a:gd name="connsiteX8-407" fmla="*/ 314323 w 352425"/>
              <a:gd name="connsiteY8-408" fmla="*/ 352425 h 352425"/>
              <a:gd name="connsiteX9-409" fmla="*/ 38109 w 352425"/>
              <a:gd name="connsiteY9-410" fmla="*/ 352425 h 352425"/>
              <a:gd name="connsiteX10-411" fmla="*/ 0 w 352425"/>
              <a:gd name="connsiteY10-412" fmla="*/ 314316 h 352425"/>
              <a:gd name="connsiteX11-413" fmla="*/ 0 w 352425"/>
              <a:gd name="connsiteY11-414" fmla="*/ 38113 h 352425"/>
              <a:gd name="connsiteX12-415" fmla="*/ 38113 w 352425"/>
              <a:gd name="connsiteY12-416" fmla="*/ 0 h 352425"/>
              <a:gd name="connsiteX0-417" fmla="*/ 38113 w 352425"/>
              <a:gd name="connsiteY0-418" fmla="*/ 0 h 352425"/>
              <a:gd name="connsiteX1-419" fmla="*/ 62232 w 352425"/>
              <a:gd name="connsiteY1-420" fmla="*/ 0 h 352425"/>
              <a:gd name="connsiteX2-421" fmla="*/ 100328 w 352425"/>
              <a:gd name="connsiteY2-422" fmla="*/ 38098 h 352425"/>
              <a:gd name="connsiteX3-423" fmla="*/ 100328 w 352425"/>
              <a:gd name="connsiteY3-424" fmla="*/ 209562 h 352425"/>
              <a:gd name="connsiteX4-425" fmla="*/ 138416 w 352425"/>
              <a:gd name="connsiteY4-426" fmla="*/ 247653 h 352425"/>
              <a:gd name="connsiteX5-427" fmla="*/ 314342 w 352425"/>
              <a:gd name="connsiteY5-428" fmla="*/ 247653 h 352425"/>
              <a:gd name="connsiteX6-429" fmla="*/ 352425 w 352425"/>
              <a:gd name="connsiteY6-430" fmla="*/ 285734 h 352425"/>
              <a:gd name="connsiteX7-431" fmla="*/ 352425 w 352425"/>
              <a:gd name="connsiteY7-432" fmla="*/ 314327 h 352425"/>
              <a:gd name="connsiteX8-433" fmla="*/ 314323 w 352425"/>
              <a:gd name="connsiteY8-434" fmla="*/ 352425 h 352425"/>
              <a:gd name="connsiteX9-435" fmla="*/ 38109 w 352425"/>
              <a:gd name="connsiteY9-436" fmla="*/ 352425 h 352425"/>
              <a:gd name="connsiteX10-437" fmla="*/ 0 w 352425"/>
              <a:gd name="connsiteY10-438" fmla="*/ 314316 h 352425"/>
              <a:gd name="connsiteX11-439" fmla="*/ 0 w 352425"/>
              <a:gd name="connsiteY11-440" fmla="*/ 38113 h 352425"/>
              <a:gd name="connsiteX12-441" fmla="*/ 38113 w 352425"/>
              <a:gd name="connsiteY12-442" fmla="*/ 0 h 352425"/>
              <a:gd name="connsiteX0-443" fmla="*/ 38113 w 352425"/>
              <a:gd name="connsiteY0-444" fmla="*/ 0 h 352425"/>
              <a:gd name="connsiteX1-445" fmla="*/ 62232 w 352425"/>
              <a:gd name="connsiteY1-446" fmla="*/ 0 h 352425"/>
              <a:gd name="connsiteX2-447" fmla="*/ 100328 w 352425"/>
              <a:gd name="connsiteY2-448" fmla="*/ 38098 h 352425"/>
              <a:gd name="connsiteX3-449" fmla="*/ 100328 w 352425"/>
              <a:gd name="connsiteY3-450" fmla="*/ 209562 h 352425"/>
              <a:gd name="connsiteX4-451" fmla="*/ 138416 w 352425"/>
              <a:gd name="connsiteY4-452" fmla="*/ 247653 h 352425"/>
              <a:gd name="connsiteX5-453" fmla="*/ 314342 w 352425"/>
              <a:gd name="connsiteY5-454" fmla="*/ 247653 h 352425"/>
              <a:gd name="connsiteX6-455" fmla="*/ 352425 w 352425"/>
              <a:gd name="connsiteY6-456" fmla="*/ 285734 h 352425"/>
              <a:gd name="connsiteX7-457" fmla="*/ 352425 w 352425"/>
              <a:gd name="connsiteY7-458" fmla="*/ 314327 h 352425"/>
              <a:gd name="connsiteX8-459" fmla="*/ 314323 w 352425"/>
              <a:gd name="connsiteY8-460" fmla="*/ 352425 h 352425"/>
              <a:gd name="connsiteX9-461" fmla="*/ 38109 w 352425"/>
              <a:gd name="connsiteY9-462" fmla="*/ 352425 h 352425"/>
              <a:gd name="connsiteX10-463" fmla="*/ 0 w 352425"/>
              <a:gd name="connsiteY10-464" fmla="*/ 314316 h 352425"/>
              <a:gd name="connsiteX11-465" fmla="*/ 0 w 352425"/>
              <a:gd name="connsiteY11-466" fmla="*/ 38113 h 352425"/>
              <a:gd name="connsiteX12-467" fmla="*/ 38113 w 352425"/>
              <a:gd name="connsiteY12-468" fmla="*/ 0 h 352425"/>
              <a:gd name="connsiteX0-469" fmla="*/ 38113 w 352425"/>
              <a:gd name="connsiteY0-470" fmla="*/ 0 h 352425"/>
              <a:gd name="connsiteX1-471" fmla="*/ 62232 w 352425"/>
              <a:gd name="connsiteY1-472" fmla="*/ 0 h 352425"/>
              <a:gd name="connsiteX2-473" fmla="*/ 100328 w 352425"/>
              <a:gd name="connsiteY2-474" fmla="*/ 38098 h 352425"/>
              <a:gd name="connsiteX3-475" fmla="*/ 100328 w 352425"/>
              <a:gd name="connsiteY3-476" fmla="*/ 209562 h 352425"/>
              <a:gd name="connsiteX4-477" fmla="*/ 138416 w 352425"/>
              <a:gd name="connsiteY4-478" fmla="*/ 247653 h 352425"/>
              <a:gd name="connsiteX5-479" fmla="*/ 314342 w 352425"/>
              <a:gd name="connsiteY5-480" fmla="*/ 247653 h 352425"/>
              <a:gd name="connsiteX6-481" fmla="*/ 352425 w 352425"/>
              <a:gd name="connsiteY6-482" fmla="*/ 285734 h 352425"/>
              <a:gd name="connsiteX7-483" fmla="*/ 352425 w 352425"/>
              <a:gd name="connsiteY7-484" fmla="*/ 314327 h 352425"/>
              <a:gd name="connsiteX8-485" fmla="*/ 314323 w 352425"/>
              <a:gd name="connsiteY8-486" fmla="*/ 352425 h 352425"/>
              <a:gd name="connsiteX9-487" fmla="*/ 38109 w 352425"/>
              <a:gd name="connsiteY9-488" fmla="*/ 352425 h 352425"/>
              <a:gd name="connsiteX10-489" fmla="*/ 0 w 352425"/>
              <a:gd name="connsiteY10-490" fmla="*/ 314316 h 352425"/>
              <a:gd name="connsiteX11-491" fmla="*/ 0 w 352425"/>
              <a:gd name="connsiteY11-492" fmla="*/ 38113 h 352425"/>
              <a:gd name="connsiteX12-493" fmla="*/ 38113 w 352425"/>
              <a:gd name="connsiteY12-494" fmla="*/ 0 h 352425"/>
              <a:gd name="connsiteX0-495" fmla="*/ 38113 w 352425"/>
              <a:gd name="connsiteY0-496" fmla="*/ 0 h 352425"/>
              <a:gd name="connsiteX1-497" fmla="*/ 62232 w 352425"/>
              <a:gd name="connsiteY1-498" fmla="*/ 0 h 352425"/>
              <a:gd name="connsiteX2-499" fmla="*/ 100328 w 352425"/>
              <a:gd name="connsiteY2-500" fmla="*/ 38098 h 352425"/>
              <a:gd name="connsiteX3-501" fmla="*/ 100328 w 352425"/>
              <a:gd name="connsiteY3-502" fmla="*/ 209562 h 352425"/>
              <a:gd name="connsiteX4-503" fmla="*/ 138416 w 352425"/>
              <a:gd name="connsiteY4-504" fmla="*/ 247653 h 352425"/>
              <a:gd name="connsiteX5-505" fmla="*/ 314342 w 352425"/>
              <a:gd name="connsiteY5-506" fmla="*/ 247653 h 352425"/>
              <a:gd name="connsiteX6-507" fmla="*/ 352425 w 352425"/>
              <a:gd name="connsiteY6-508" fmla="*/ 285734 h 352425"/>
              <a:gd name="connsiteX7-509" fmla="*/ 352425 w 352425"/>
              <a:gd name="connsiteY7-510" fmla="*/ 314327 h 352425"/>
              <a:gd name="connsiteX8-511" fmla="*/ 314323 w 352425"/>
              <a:gd name="connsiteY8-512" fmla="*/ 352425 h 352425"/>
              <a:gd name="connsiteX9-513" fmla="*/ 38109 w 352425"/>
              <a:gd name="connsiteY9-514" fmla="*/ 352425 h 352425"/>
              <a:gd name="connsiteX10-515" fmla="*/ 0 w 352425"/>
              <a:gd name="connsiteY10-516" fmla="*/ 314316 h 352425"/>
              <a:gd name="connsiteX11-517" fmla="*/ 0 w 352425"/>
              <a:gd name="connsiteY11-518" fmla="*/ 38113 h 352425"/>
              <a:gd name="connsiteX12-519" fmla="*/ 38113 w 352425"/>
              <a:gd name="connsiteY12-520" fmla="*/ 0 h 352425"/>
              <a:gd name="connsiteX0-521" fmla="*/ 38113 w 352425"/>
              <a:gd name="connsiteY0-522" fmla="*/ 0 h 352425"/>
              <a:gd name="connsiteX1-523" fmla="*/ 62232 w 352425"/>
              <a:gd name="connsiteY1-524" fmla="*/ 0 h 352425"/>
              <a:gd name="connsiteX2-525" fmla="*/ 100328 w 352425"/>
              <a:gd name="connsiteY2-526" fmla="*/ 38098 h 352425"/>
              <a:gd name="connsiteX3-527" fmla="*/ 100328 w 352425"/>
              <a:gd name="connsiteY3-528" fmla="*/ 209562 h 352425"/>
              <a:gd name="connsiteX4-529" fmla="*/ 138416 w 352425"/>
              <a:gd name="connsiteY4-530" fmla="*/ 247653 h 352425"/>
              <a:gd name="connsiteX5-531" fmla="*/ 314342 w 352425"/>
              <a:gd name="connsiteY5-532" fmla="*/ 247653 h 352425"/>
              <a:gd name="connsiteX6-533" fmla="*/ 352425 w 352425"/>
              <a:gd name="connsiteY6-534" fmla="*/ 285734 h 352425"/>
              <a:gd name="connsiteX7-535" fmla="*/ 352425 w 352425"/>
              <a:gd name="connsiteY7-536" fmla="*/ 314327 h 352425"/>
              <a:gd name="connsiteX8-537" fmla="*/ 314323 w 352425"/>
              <a:gd name="connsiteY8-538" fmla="*/ 352425 h 352425"/>
              <a:gd name="connsiteX9-539" fmla="*/ 38109 w 352425"/>
              <a:gd name="connsiteY9-540" fmla="*/ 352425 h 352425"/>
              <a:gd name="connsiteX10-541" fmla="*/ 0 w 352425"/>
              <a:gd name="connsiteY10-542" fmla="*/ 314316 h 352425"/>
              <a:gd name="connsiteX11-543" fmla="*/ 0 w 352425"/>
              <a:gd name="connsiteY11-544" fmla="*/ 38113 h 352425"/>
              <a:gd name="connsiteX12-545" fmla="*/ 38113 w 352425"/>
              <a:gd name="connsiteY12-546" fmla="*/ 0 h 352425"/>
              <a:gd name="connsiteX0-547" fmla="*/ 38113 w 352425"/>
              <a:gd name="connsiteY0-548" fmla="*/ 0 h 352425"/>
              <a:gd name="connsiteX1-549" fmla="*/ 62232 w 352425"/>
              <a:gd name="connsiteY1-550" fmla="*/ 0 h 352425"/>
              <a:gd name="connsiteX2-551" fmla="*/ 100328 w 352425"/>
              <a:gd name="connsiteY2-552" fmla="*/ 38098 h 352425"/>
              <a:gd name="connsiteX3-553" fmla="*/ 100328 w 352425"/>
              <a:gd name="connsiteY3-554" fmla="*/ 209562 h 352425"/>
              <a:gd name="connsiteX4-555" fmla="*/ 138416 w 352425"/>
              <a:gd name="connsiteY4-556" fmla="*/ 247653 h 352425"/>
              <a:gd name="connsiteX5-557" fmla="*/ 314342 w 352425"/>
              <a:gd name="connsiteY5-558" fmla="*/ 247653 h 352425"/>
              <a:gd name="connsiteX6-559" fmla="*/ 352425 w 352425"/>
              <a:gd name="connsiteY6-560" fmla="*/ 285734 h 352425"/>
              <a:gd name="connsiteX7-561" fmla="*/ 352425 w 352425"/>
              <a:gd name="connsiteY7-562" fmla="*/ 314327 h 352425"/>
              <a:gd name="connsiteX8-563" fmla="*/ 314323 w 352425"/>
              <a:gd name="connsiteY8-564" fmla="*/ 352425 h 352425"/>
              <a:gd name="connsiteX9-565" fmla="*/ 38109 w 352425"/>
              <a:gd name="connsiteY9-566" fmla="*/ 352425 h 352425"/>
              <a:gd name="connsiteX10-567" fmla="*/ 0 w 352425"/>
              <a:gd name="connsiteY10-568" fmla="*/ 314316 h 352425"/>
              <a:gd name="connsiteX11-569" fmla="*/ 0 w 352425"/>
              <a:gd name="connsiteY11-570" fmla="*/ 38113 h 352425"/>
              <a:gd name="connsiteX12-571" fmla="*/ 38113 w 352425"/>
              <a:gd name="connsiteY12-572" fmla="*/ 0 h 3524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</a:cxnLst>
            <a:rect l="l" t="t" r="r" b="b"/>
            <a:pathLst>
              <a:path w="352425" h="352425">
                <a:moveTo>
                  <a:pt x="38113" y="0"/>
                </a:moveTo>
                <a:cubicBezTo>
                  <a:pt x="38113" y="0"/>
                  <a:pt x="62233" y="1"/>
                  <a:pt x="62232" y="0"/>
                </a:cubicBezTo>
                <a:cubicBezTo>
                  <a:pt x="84551" y="1"/>
                  <a:pt x="100329" y="15781"/>
                  <a:pt x="100328" y="38098"/>
                </a:cubicBezTo>
                <a:cubicBezTo>
                  <a:pt x="100329" y="38099"/>
                  <a:pt x="100329" y="209563"/>
                  <a:pt x="100328" y="209562"/>
                </a:cubicBezTo>
                <a:cubicBezTo>
                  <a:pt x="100329" y="231876"/>
                  <a:pt x="116104" y="247654"/>
                  <a:pt x="138416" y="247653"/>
                </a:cubicBezTo>
                <a:cubicBezTo>
                  <a:pt x="138417" y="247654"/>
                  <a:pt x="314343" y="247654"/>
                  <a:pt x="314342" y="247653"/>
                </a:cubicBezTo>
                <a:cubicBezTo>
                  <a:pt x="336652" y="247654"/>
                  <a:pt x="352426" y="263426"/>
                  <a:pt x="352425" y="285734"/>
                </a:cubicBezTo>
                <a:cubicBezTo>
                  <a:pt x="352426" y="285735"/>
                  <a:pt x="352426" y="314328"/>
                  <a:pt x="352425" y="314327"/>
                </a:cubicBezTo>
                <a:cubicBezTo>
                  <a:pt x="352426" y="336646"/>
                  <a:pt x="336644" y="352426"/>
                  <a:pt x="314323" y="352425"/>
                </a:cubicBezTo>
                <a:cubicBezTo>
                  <a:pt x="314324" y="352426"/>
                  <a:pt x="38110" y="352426"/>
                  <a:pt x="38109" y="352425"/>
                </a:cubicBezTo>
                <a:cubicBezTo>
                  <a:pt x="15787" y="352426"/>
                  <a:pt x="1" y="336640"/>
                  <a:pt x="0" y="314316"/>
                </a:cubicBezTo>
                <a:cubicBezTo>
                  <a:pt x="1" y="314317"/>
                  <a:pt x="1" y="38114"/>
                  <a:pt x="0" y="38113"/>
                </a:cubicBezTo>
                <a:cubicBezTo>
                  <a:pt x="1" y="15790"/>
                  <a:pt x="15788" y="0"/>
                  <a:pt x="38113" y="0"/>
                </a:cubicBezTo>
                <a:close/>
              </a:path>
            </a:pathLst>
          </a:custGeom>
          <a:gradFill>
            <a:gsLst>
              <a:gs pos="88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</a:gsLst>
            <a:lin ang="8100000" scaled="1"/>
          </a:gradFill>
          <a:ln>
            <a:noFill/>
          </a:ln>
          <a:effectLst>
            <a:outerShdw blurRad="101600" dist="38100" dir="13500000" algn="b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: 形状 14"/>
          <p:cNvSpPr/>
          <p:nvPr>
            <p:custDataLst>
              <p:tags r:id="rId6"/>
            </p:custDataLst>
          </p:nvPr>
        </p:nvSpPr>
        <p:spPr>
          <a:xfrm rot="16200000" flipH="1">
            <a:off x="11196789" y="1393927"/>
            <a:ext cx="352425" cy="352425"/>
          </a:xfrm>
          <a:custGeom>
            <a:avLst/>
            <a:gdLst>
              <a:gd name="connsiteX0" fmla="*/ 38113 w 352425"/>
              <a:gd name="connsiteY0" fmla="*/ 0 h 352425"/>
              <a:gd name="connsiteX1" fmla="*/ 62232 w 352425"/>
              <a:gd name="connsiteY1" fmla="*/ 0 h 352425"/>
              <a:gd name="connsiteX2" fmla="*/ 100328 w 352425"/>
              <a:gd name="connsiteY2" fmla="*/ 38098 h 352425"/>
              <a:gd name="connsiteX3" fmla="*/ 100328 w 352425"/>
              <a:gd name="connsiteY3" fmla="*/ 209562 h 352425"/>
              <a:gd name="connsiteX4" fmla="*/ 138416 w 352425"/>
              <a:gd name="connsiteY4" fmla="*/ 247653 h 352425"/>
              <a:gd name="connsiteX5" fmla="*/ 314342 w 352425"/>
              <a:gd name="connsiteY5" fmla="*/ 247653 h 352425"/>
              <a:gd name="connsiteX6" fmla="*/ 352425 w 352425"/>
              <a:gd name="connsiteY6" fmla="*/ 285734 h 352425"/>
              <a:gd name="connsiteX7" fmla="*/ 352425 w 352425"/>
              <a:gd name="connsiteY7" fmla="*/ 314327 h 352425"/>
              <a:gd name="connsiteX8" fmla="*/ 314323 w 352425"/>
              <a:gd name="connsiteY8" fmla="*/ 352425 h 352425"/>
              <a:gd name="connsiteX9" fmla="*/ 38109 w 352425"/>
              <a:gd name="connsiteY9" fmla="*/ 352425 h 352425"/>
              <a:gd name="connsiteX10" fmla="*/ 0 w 352425"/>
              <a:gd name="connsiteY10" fmla="*/ 314316 h 352425"/>
              <a:gd name="connsiteX11" fmla="*/ 0 w 352425"/>
              <a:gd name="connsiteY11" fmla="*/ 38113 h 352425"/>
              <a:gd name="connsiteX12" fmla="*/ 38113 w 352425"/>
              <a:gd name="connsiteY12" fmla="*/ 0 h 352425"/>
              <a:gd name="connsiteX0-1" fmla="*/ 38113 w 352425"/>
              <a:gd name="connsiteY0-2" fmla="*/ 0 h 352425"/>
              <a:gd name="connsiteX1-3" fmla="*/ 62232 w 352425"/>
              <a:gd name="connsiteY1-4" fmla="*/ 0 h 352425"/>
              <a:gd name="connsiteX2-5" fmla="*/ 100328 w 352425"/>
              <a:gd name="connsiteY2-6" fmla="*/ 38098 h 352425"/>
              <a:gd name="connsiteX3-7" fmla="*/ 100328 w 352425"/>
              <a:gd name="connsiteY3-8" fmla="*/ 209562 h 352425"/>
              <a:gd name="connsiteX4-9" fmla="*/ 138416 w 352425"/>
              <a:gd name="connsiteY4-10" fmla="*/ 247653 h 352425"/>
              <a:gd name="connsiteX5-11" fmla="*/ 314342 w 352425"/>
              <a:gd name="connsiteY5-12" fmla="*/ 247653 h 352425"/>
              <a:gd name="connsiteX6-13" fmla="*/ 352425 w 352425"/>
              <a:gd name="connsiteY6-14" fmla="*/ 285734 h 352425"/>
              <a:gd name="connsiteX7-15" fmla="*/ 352425 w 352425"/>
              <a:gd name="connsiteY7-16" fmla="*/ 314327 h 352425"/>
              <a:gd name="connsiteX8-17" fmla="*/ 314323 w 352425"/>
              <a:gd name="connsiteY8-18" fmla="*/ 352425 h 352425"/>
              <a:gd name="connsiteX9-19" fmla="*/ 38109 w 352425"/>
              <a:gd name="connsiteY9-20" fmla="*/ 352425 h 352425"/>
              <a:gd name="connsiteX10-21" fmla="*/ 0 w 352425"/>
              <a:gd name="connsiteY10-22" fmla="*/ 314316 h 352425"/>
              <a:gd name="connsiteX11-23" fmla="*/ 0 w 352425"/>
              <a:gd name="connsiteY11-24" fmla="*/ 38113 h 352425"/>
              <a:gd name="connsiteX12-25" fmla="*/ 38113 w 352425"/>
              <a:gd name="connsiteY12-26" fmla="*/ 0 h 352425"/>
              <a:gd name="connsiteX0-27" fmla="*/ 38113 w 352425"/>
              <a:gd name="connsiteY0-28" fmla="*/ 0 h 352425"/>
              <a:gd name="connsiteX1-29" fmla="*/ 62232 w 352425"/>
              <a:gd name="connsiteY1-30" fmla="*/ 0 h 352425"/>
              <a:gd name="connsiteX2-31" fmla="*/ 100328 w 352425"/>
              <a:gd name="connsiteY2-32" fmla="*/ 38098 h 352425"/>
              <a:gd name="connsiteX3-33" fmla="*/ 100328 w 352425"/>
              <a:gd name="connsiteY3-34" fmla="*/ 209562 h 352425"/>
              <a:gd name="connsiteX4-35" fmla="*/ 138416 w 352425"/>
              <a:gd name="connsiteY4-36" fmla="*/ 247653 h 352425"/>
              <a:gd name="connsiteX5-37" fmla="*/ 314342 w 352425"/>
              <a:gd name="connsiteY5-38" fmla="*/ 247653 h 352425"/>
              <a:gd name="connsiteX6-39" fmla="*/ 352425 w 352425"/>
              <a:gd name="connsiteY6-40" fmla="*/ 285734 h 352425"/>
              <a:gd name="connsiteX7-41" fmla="*/ 352425 w 352425"/>
              <a:gd name="connsiteY7-42" fmla="*/ 314327 h 352425"/>
              <a:gd name="connsiteX8-43" fmla="*/ 314323 w 352425"/>
              <a:gd name="connsiteY8-44" fmla="*/ 352425 h 352425"/>
              <a:gd name="connsiteX9-45" fmla="*/ 38109 w 352425"/>
              <a:gd name="connsiteY9-46" fmla="*/ 352425 h 352425"/>
              <a:gd name="connsiteX10-47" fmla="*/ 0 w 352425"/>
              <a:gd name="connsiteY10-48" fmla="*/ 314316 h 352425"/>
              <a:gd name="connsiteX11-49" fmla="*/ 0 w 352425"/>
              <a:gd name="connsiteY11-50" fmla="*/ 38113 h 352425"/>
              <a:gd name="connsiteX12-51" fmla="*/ 38113 w 352425"/>
              <a:gd name="connsiteY12-52" fmla="*/ 0 h 352425"/>
              <a:gd name="connsiteX0-53" fmla="*/ 38113 w 352425"/>
              <a:gd name="connsiteY0-54" fmla="*/ 0 h 352425"/>
              <a:gd name="connsiteX1-55" fmla="*/ 62232 w 352425"/>
              <a:gd name="connsiteY1-56" fmla="*/ 0 h 352425"/>
              <a:gd name="connsiteX2-57" fmla="*/ 100328 w 352425"/>
              <a:gd name="connsiteY2-58" fmla="*/ 38098 h 352425"/>
              <a:gd name="connsiteX3-59" fmla="*/ 100328 w 352425"/>
              <a:gd name="connsiteY3-60" fmla="*/ 209562 h 352425"/>
              <a:gd name="connsiteX4-61" fmla="*/ 138416 w 352425"/>
              <a:gd name="connsiteY4-62" fmla="*/ 247653 h 352425"/>
              <a:gd name="connsiteX5-63" fmla="*/ 314342 w 352425"/>
              <a:gd name="connsiteY5-64" fmla="*/ 247653 h 352425"/>
              <a:gd name="connsiteX6-65" fmla="*/ 352425 w 352425"/>
              <a:gd name="connsiteY6-66" fmla="*/ 285734 h 352425"/>
              <a:gd name="connsiteX7-67" fmla="*/ 352425 w 352425"/>
              <a:gd name="connsiteY7-68" fmla="*/ 314327 h 352425"/>
              <a:gd name="connsiteX8-69" fmla="*/ 314323 w 352425"/>
              <a:gd name="connsiteY8-70" fmla="*/ 352425 h 352425"/>
              <a:gd name="connsiteX9-71" fmla="*/ 38109 w 352425"/>
              <a:gd name="connsiteY9-72" fmla="*/ 352425 h 352425"/>
              <a:gd name="connsiteX10-73" fmla="*/ 0 w 352425"/>
              <a:gd name="connsiteY10-74" fmla="*/ 314316 h 352425"/>
              <a:gd name="connsiteX11-75" fmla="*/ 0 w 352425"/>
              <a:gd name="connsiteY11-76" fmla="*/ 38113 h 352425"/>
              <a:gd name="connsiteX12-77" fmla="*/ 38113 w 352425"/>
              <a:gd name="connsiteY12-78" fmla="*/ 0 h 352425"/>
              <a:gd name="connsiteX0-79" fmla="*/ 38113 w 352425"/>
              <a:gd name="connsiteY0-80" fmla="*/ 0 h 352425"/>
              <a:gd name="connsiteX1-81" fmla="*/ 62232 w 352425"/>
              <a:gd name="connsiteY1-82" fmla="*/ 0 h 352425"/>
              <a:gd name="connsiteX2-83" fmla="*/ 100328 w 352425"/>
              <a:gd name="connsiteY2-84" fmla="*/ 38098 h 352425"/>
              <a:gd name="connsiteX3-85" fmla="*/ 100328 w 352425"/>
              <a:gd name="connsiteY3-86" fmla="*/ 209562 h 352425"/>
              <a:gd name="connsiteX4-87" fmla="*/ 138416 w 352425"/>
              <a:gd name="connsiteY4-88" fmla="*/ 247653 h 352425"/>
              <a:gd name="connsiteX5-89" fmla="*/ 314342 w 352425"/>
              <a:gd name="connsiteY5-90" fmla="*/ 247653 h 352425"/>
              <a:gd name="connsiteX6-91" fmla="*/ 352425 w 352425"/>
              <a:gd name="connsiteY6-92" fmla="*/ 285734 h 352425"/>
              <a:gd name="connsiteX7-93" fmla="*/ 352425 w 352425"/>
              <a:gd name="connsiteY7-94" fmla="*/ 314327 h 352425"/>
              <a:gd name="connsiteX8-95" fmla="*/ 314323 w 352425"/>
              <a:gd name="connsiteY8-96" fmla="*/ 352425 h 352425"/>
              <a:gd name="connsiteX9-97" fmla="*/ 38109 w 352425"/>
              <a:gd name="connsiteY9-98" fmla="*/ 352425 h 352425"/>
              <a:gd name="connsiteX10-99" fmla="*/ 0 w 352425"/>
              <a:gd name="connsiteY10-100" fmla="*/ 314316 h 352425"/>
              <a:gd name="connsiteX11-101" fmla="*/ 0 w 352425"/>
              <a:gd name="connsiteY11-102" fmla="*/ 38113 h 352425"/>
              <a:gd name="connsiteX12-103" fmla="*/ 38113 w 352425"/>
              <a:gd name="connsiteY12-104" fmla="*/ 0 h 352425"/>
              <a:gd name="connsiteX0-105" fmla="*/ 38113 w 352425"/>
              <a:gd name="connsiteY0-106" fmla="*/ 0 h 352425"/>
              <a:gd name="connsiteX1-107" fmla="*/ 62232 w 352425"/>
              <a:gd name="connsiteY1-108" fmla="*/ 0 h 352425"/>
              <a:gd name="connsiteX2-109" fmla="*/ 100328 w 352425"/>
              <a:gd name="connsiteY2-110" fmla="*/ 38098 h 352425"/>
              <a:gd name="connsiteX3-111" fmla="*/ 100328 w 352425"/>
              <a:gd name="connsiteY3-112" fmla="*/ 209562 h 352425"/>
              <a:gd name="connsiteX4-113" fmla="*/ 138416 w 352425"/>
              <a:gd name="connsiteY4-114" fmla="*/ 247653 h 352425"/>
              <a:gd name="connsiteX5-115" fmla="*/ 314342 w 352425"/>
              <a:gd name="connsiteY5-116" fmla="*/ 247653 h 352425"/>
              <a:gd name="connsiteX6-117" fmla="*/ 352425 w 352425"/>
              <a:gd name="connsiteY6-118" fmla="*/ 285734 h 352425"/>
              <a:gd name="connsiteX7-119" fmla="*/ 352425 w 352425"/>
              <a:gd name="connsiteY7-120" fmla="*/ 314327 h 352425"/>
              <a:gd name="connsiteX8-121" fmla="*/ 314323 w 352425"/>
              <a:gd name="connsiteY8-122" fmla="*/ 352425 h 352425"/>
              <a:gd name="connsiteX9-123" fmla="*/ 38109 w 352425"/>
              <a:gd name="connsiteY9-124" fmla="*/ 352425 h 352425"/>
              <a:gd name="connsiteX10-125" fmla="*/ 0 w 352425"/>
              <a:gd name="connsiteY10-126" fmla="*/ 314316 h 352425"/>
              <a:gd name="connsiteX11-127" fmla="*/ 0 w 352425"/>
              <a:gd name="connsiteY11-128" fmla="*/ 38113 h 352425"/>
              <a:gd name="connsiteX12-129" fmla="*/ 38113 w 352425"/>
              <a:gd name="connsiteY12-130" fmla="*/ 0 h 352425"/>
              <a:gd name="connsiteX0-131" fmla="*/ 38113 w 352425"/>
              <a:gd name="connsiteY0-132" fmla="*/ 0 h 352425"/>
              <a:gd name="connsiteX1-133" fmla="*/ 62232 w 352425"/>
              <a:gd name="connsiteY1-134" fmla="*/ 0 h 352425"/>
              <a:gd name="connsiteX2-135" fmla="*/ 100328 w 352425"/>
              <a:gd name="connsiteY2-136" fmla="*/ 38098 h 352425"/>
              <a:gd name="connsiteX3-137" fmla="*/ 100328 w 352425"/>
              <a:gd name="connsiteY3-138" fmla="*/ 209562 h 352425"/>
              <a:gd name="connsiteX4-139" fmla="*/ 138416 w 352425"/>
              <a:gd name="connsiteY4-140" fmla="*/ 247653 h 352425"/>
              <a:gd name="connsiteX5-141" fmla="*/ 314342 w 352425"/>
              <a:gd name="connsiteY5-142" fmla="*/ 247653 h 352425"/>
              <a:gd name="connsiteX6-143" fmla="*/ 352425 w 352425"/>
              <a:gd name="connsiteY6-144" fmla="*/ 285734 h 352425"/>
              <a:gd name="connsiteX7-145" fmla="*/ 352425 w 352425"/>
              <a:gd name="connsiteY7-146" fmla="*/ 314327 h 352425"/>
              <a:gd name="connsiteX8-147" fmla="*/ 314323 w 352425"/>
              <a:gd name="connsiteY8-148" fmla="*/ 352425 h 352425"/>
              <a:gd name="connsiteX9-149" fmla="*/ 38109 w 352425"/>
              <a:gd name="connsiteY9-150" fmla="*/ 352425 h 352425"/>
              <a:gd name="connsiteX10-151" fmla="*/ 0 w 352425"/>
              <a:gd name="connsiteY10-152" fmla="*/ 314316 h 352425"/>
              <a:gd name="connsiteX11-153" fmla="*/ 0 w 352425"/>
              <a:gd name="connsiteY11-154" fmla="*/ 38113 h 352425"/>
              <a:gd name="connsiteX12-155" fmla="*/ 38113 w 352425"/>
              <a:gd name="connsiteY12-156" fmla="*/ 0 h 352425"/>
              <a:gd name="connsiteX0-157" fmla="*/ 38113 w 352425"/>
              <a:gd name="connsiteY0-158" fmla="*/ 0 h 352425"/>
              <a:gd name="connsiteX1-159" fmla="*/ 62232 w 352425"/>
              <a:gd name="connsiteY1-160" fmla="*/ 0 h 352425"/>
              <a:gd name="connsiteX2-161" fmla="*/ 100328 w 352425"/>
              <a:gd name="connsiteY2-162" fmla="*/ 38098 h 352425"/>
              <a:gd name="connsiteX3-163" fmla="*/ 100328 w 352425"/>
              <a:gd name="connsiteY3-164" fmla="*/ 209562 h 352425"/>
              <a:gd name="connsiteX4-165" fmla="*/ 138416 w 352425"/>
              <a:gd name="connsiteY4-166" fmla="*/ 247653 h 352425"/>
              <a:gd name="connsiteX5-167" fmla="*/ 314342 w 352425"/>
              <a:gd name="connsiteY5-168" fmla="*/ 247653 h 352425"/>
              <a:gd name="connsiteX6-169" fmla="*/ 352425 w 352425"/>
              <a:gd name="connsiteY6-170" fmla="*/ 285734 h 352425"/>
              <a:gd name="connsiteX7-171" fmla="*/ 352425 w 352425"/>
              <a:gd name="connsiteY7-172" fmla="*/ 314327 h 352425"/>
              <a:gd name="connsiteX8-173" fmla="*/ 314323 w 352425"/>
              <a:gd name="connsiteY8-174" fmla="*/ 352425 h 352425"/>
              <a:gd name="connsiteX9-175" fmla="*/ 38109 w 352425"/>
              <a:gd name="connsiteY9-176" fmla="*/ 352425 h 352425"/>
              <a:gd name="connsiteX10-177" fmla="*/ 0 w 352425"/>
              <a:gd name="connsiteY10-178" fmla="*/ 314316 h 352425"/>
              <a:gd name="connsiteX11-179" fmla="*/ 0 w 352425"/>
              <a:gd name="connsiteY11-180" fmla="*/ 38113 h 352425"/>
              <a:gd name="connsiteX12-181" fmla="*/ 38113 w 352425"/>
              <a:gd name="connsiteY12-182" fmla="*/ 0 h 352425"/>
              <a:gd name="connsiteX0-183" fmla="*/ 38113 w 352425"/>
              <a:gd name="connsiteY0-184" fmla="*/ 0 h 352425"/>
              <a:gd name="connsiteX1-185" fmla="*/ 62232 w 352425"/>
              <a:gd name="connsiteY1-186" fmla="*/ 0 h 352425"/>
              <a:gd name="connsiteX2-187" fmla="*/ 100328 w 352425"/>
              <a:gd name="connsiteY2-188" fmla="*/ 38098 h 352425"/>
              <a:gd name="connsiteX3-189" fmla="*/ 100328 w 352425"/>
              <a:gd name="connsiteY3-190" fmla="*/ 209562 h 352425"/>
              <a:gd name="connsiteX4-191" fmla="*/ 138416 w 352425"/>
              <a:gd name="connsiteY4-192" fmla="*/ 247653 h 352425"/>
              <a:gd name="connsiteX5-193" fmla="*/ 314342 w 352425"/>
              <a:gd name="connsiteY5-194" fmla="*/ 247653 h 352425"/>
              <a:gd name="connsiteX6-195" fmla="*/ 352425 w 352425"/>
              <a:gd name="connsiteY6-196" fmla="*/ 285734 h 352425"/>
              <a:gd name="connsiteX7-197" fmla="*/ 352425 w 352425"/>
              <a:gd name="connsiteY7-198" fmla="*/ 314327 h 352425"/>
              <a:gd name="connsiteX8-199" fmla="*/ 314323 w 352425"/>
              <a:gd name="connsiteY8-200" fmla="*/ 352425 h 352425"/>
              <a:gd name="connsiteX9-201" fmla="*/ 38109 w 352425"/>
              <a:gd name="connsiteY9-202" fmla="*/ 352425 h 352425"/>
              <a:gd name="connsiteX10-203" fmla="*/ 0 w 352425"/>
              <a:gd name="connsiteY10-204" fmla="*/ 314316 h 352425"/>
              <a:gd name="connsiteX11-205" fmla="*/ 0 w 352425"/>
              <a:gd name="connsiteY11-206" fmla="*/ 38113 h 352425"/>
              <a:gd name="connsiteX12-207" fmla="*/ 38113 w 352425"/>
              <a:gd name="connsiteY12-208" fmla="*/ 0 h 352425"/>
              <a:gd name="connsiteX0-209" fmla="*/ 38113 w 352425"/>
              <a:gd name="connsiteY0-210" fmla="*/ 0 h 352425"/>
              <a:gd name="connsiteX1-211" fmla="*/ 62232 w 352425"/>
              <a:gd name="connsiteY1-212" fmla="*/ 0 h 352425"/>
              <a:gd name="connsiteX2-213" fmla="*/ 100328 w 352425"/>
              <a:gd name="connsiteY2-214" fmla="*/ 38098 h 352425"/>
              <a:gd name="connsiteX3-215" fmla="*/ 100328 w 352425"/>
              <a:gd name="connsiteY3-216" fmla="*/ 209562 h 352425"/>
              <a:gd name="connsiteX4-217" fmla="*/ 138416 w 352425"/>
              <a:gd name="connsiteY4-218" fmla="*/ 247653 h 352425"/>
              <a:gd name="connsiteX5-219" fmla="*/ 314342 w 352425"/>
              <a:gd name="connsiteY5-220" fmla="*/ 247653 h 352425"/>
              <a:gd name="connsiteX6-221" fmla="*/ 352425 w 352425"/>
              <a:gd name="connsiteY6-222" fmla="*/ 285734 h 352425"/>
              <a:gd name="connsiteX7-223" fmla="*/ 352425 w 352425"/>
              <a:gd name="connsiteY7-224" fmla="*/ 314327 h 352425"/>
              <a:gd name="connsiteX8-225" fmla="*/ 314323 w 352425"/>
              <a:gd name="connsiteY8-226" fmla="*/ 352425 h 352425"/>
              <a:gd name="connsiteX9-227" fmla="*/ 38109 w 352425"/>
              <a:gd name="connsiteY9-228" fmla="*/ 352425 h 352425"/>
              <a:gd name="connsiteX10-229" fmla="*/ 0 w 352425"/>
              <a:gd name="connsiteY10-230" fmla="*/ 314316 h 352425"/>
              <a:gd name="connsiteX11-231" fmla="*/ 0 w 352425"/>
              <a:gd name="connsiteY11-232" fmla="*/ 38113 h 352425"/>
              <a:gd name="connsiteX12-233" fmla="*/ 38113 w 352425"/>
              <a:gd name="connsiteY12-234" fmla="*/ 0 h 352425"/>
              <a:gd name="connsiteX0-235" fmla="*/ 38113 w 352425"/>
              <a:gd name="connsiteY0-236" fmla="*/ 0 h 352425"/>
              <a:gd name="connsiteX1-237" fmla="*/ 62232 w 352425"/>
              <a:gd name="connsiteY1-238" fmla="*/ 0 h 352425"/>
              <a:gd name="connsiteX2-239" fmla="*/ 100328 w 352425"/>
              <a:gd name="connsiteY2-240" fmla="*/ 38098 h 352425"/>
              <a:gd name="connsiteX3-241" fmla="*/ 100328 w 352425"/>
              <a:gd name="connsiteY3-242" fmla="*/ 209562 h 352425"/>
              <a:gd name="connsiteX4-243" fmla="*/ 138416 w 352425"/>
              <a:gd name="connsiteY4-244" fmla="*/ 247653 h 352425"/>
              <a:gd name="connsiteX5-245" fmla="*/ 314342 w 352425"/>
              <a:gd name="connsiteY5-246" fmla="*/ 247653 h 352425"/>
              <a:gd name="connsiteX6-247" fmla="*/ 352425 w 352425"/>
              <a:gd name="connsiteY6-248" fmla="*/ 285734 h 352425"/>
              <a:gd name="connsiteX7-249" fmla="*/ 352425 w 352425"/>
              <a:gd name="connsiteY7-250" fmla="*/ 314327 h 352425"/>
              <a:gd name="connsiteX8-251" fmla="*/ 314323 w 352425"/>
              <a:gd name="connsiteY8-252" fmla="*/ 352425 h 352425"/>
              <a:gd name="connsiteX9-253" fmla="*/ 38109 w 352425"/>
              <a:gd name="connsiteY9-254" fmla="*/ 352425 h 352425"/>
              <a:gd name="connsiteX10-255" fmla="*/ 0 w 352425"/>
              <a:gd name="connsiteY10-256" fmla="*/ 314316 h 352425"/>
              <a:gd name="connsiteX11-257" fmla="*/ 0 w 352425"/>
              <a:gd name="connsiteY11-258" fmla="*/ 38113 h 352425"/>
              <a:gd name="connsiteX12-259" fmla="*/ 38113 w 352425"/>
              <a:gd name="connsiteY12-260" fmla="*/ 0 h 352425"/>
              <a:gd name="connsiteX0-261" fmla="*/ 38113 w 352425"/>
              <a:gd name="connsiteY0-262" fmla="*/ 0 h 352425"/>
              <a:gd name="connsiteX1-263" fmla="*/ 62232 w 352425"/>
              <a:gd name="connsiteY1-264" fmla="*/ 0 h 352425"/>
              <a:gd name="connsiteX2-265" fmla="*/ 100328 w 352425"/>
              <a:gd name="connsiteY2-266" fmla="*/ 38098 h 352425"/>
              <a:gd name="connsiteX3-267" fmla="*/ 100328 w 352425"/>
              <a:gd name="connsiteY3-268" fmla="*/ 209562 h 352425"/>
              <a:gd name="connsiteX4-269" fmla="*/ 138416 w 352425"/>
              <a:gd name="connsiteY4-270" fmla="*/ 247653 h 352425"/>
              <a:gd name="connsiteX5-271" fmla="*/ 314342 w 352425"/>
              <a:gd name="connsiteY5-272" fmla="*/ 247653 h 352425"/>
              <a:gd name="connsiteX6-273" fmla="*/ 352425 w 352425"/>
              <a:gd name="connsiteY6-274" fmla="*/ 285734 h 352425"/>
              <a:gd name="connsiteX7-275" fmla="*/ 352425 w 352425"/>
              <a:gd name="connsiteY7-276" fmla="*/ 314327 h 352425"/>
              <a:gd name="connsiteX8-277" fmla="*/ 314323 w 352425"/>
              <a:gd name="connsiteY8-278" fmla="*/ 352425 h 352425"/>
              <a:gd name="connsiteX9-279" fmla="*/ 38109 w 352425"/>
              <a:gd name="connsiteY9-280" fmla="*/ 352425 h 352425"/>
              <a:gd name="connsiteX10-281" fmla="*/ 0 w 352425"/>
              <a:gd name="connsiteY10-282" fmla="*/ 314316 h 352425"/>
              <a:gd name="connsiteX11-283" fmla="*/ 0 w 352425"/>
              <a:gd name="connsiteY11-284" fmla="*/ 38113 h 352425"/>
              <a:gd name="connsiteX12-285" fmla="*/ 38113 w 352425"/>
              <a:gd name="connsiteY12-286" fmla="*/ 0 h 352425"/>
              <a:gd name="connsiteX0-287" fmla="*/ 38113 w 352425"/>
              <a:gd name="connsiteY0-288" fmla="*/ 0 h 352425"/>
              <a:gd name="connsiteX1-289" fmla="*/ 62232 w 352425"/>
              <a:gd name="connsiteY1-290" fmla="*/ 0 h 352425"/>
              <a:gd name="connsiteX2-291" fmla="*/ 100328 w 352425"/>
              <a:gd name="connsiteY2-292" fmla="*/ 38098 h 352425"/>
              <a:gd name="connsiteX3-293" fmla="*/ 100328 w 352425"/>
              <a:gd name="connsiteY3-294" fmla="*/ 209562 h 352425"/>
              <a:gd name="connsiteX4-295" fmla="*/ 138416 w 352425"/>
              <a:gd name="connsiteY4-296" fmla="*/ 247653 h 352425"/>
              <a:gd name="connsiteX5-297" fmla="*/ 314342 w 352425"/>
              <a:gd name="connsiteY5-298" fmla="*/ 247653 h 352425"/>
              <a:gd name="connsiteX6-299" fmla="*/ 352425 w 352425"/>
              <a:gd name="connsiteY6-300" fmla="*/ 285734 h 352425"/>
              <a:gd name="connsiteX7-301" fmla="*/ 352425 w 352425"/>
              <a:gd name="connsiteY7-302" fmla="*/ 314327 h 352425"/>
              <a:gd name="connsiteX8-303" fmla="*/ 314323 w 352425"/>
              <a:gd name="connsiteY8-304" fmla="*/ 352425 h 352425"/>
              <a:gd name="connsiteX9-305" fmla="*/ 38109 w 352425"/>
              <a:gd name="connsiteY9-306" fmla="*/ 352425 h 352425"/>
              <a:gd name="connsiteX10-307" fmla="*/ 0 w 352425"/>
              <a:gd name="connsiteY10-308" fmla="*/ 314316 h 352425"/>
              <a:gd name="connsiteX11-309" fmla="*/ 0 w 352425"/>
              <a:gd name="connsiteY11-310" fmla="*/ 38113 h 352425"/>
              <a:gd name="connsiteX12-311" fmla="*/ 38113 w 352425"/>
              <a:gd name="connsiteY12-312" fmla="*/ 0 h 352425"/>
              <a:gd name="connsiteX0-313" fmla="*/ 38113 w 352425"/>
              <a:gd name="connsiteY0-314" fmla="*/ 0 h 352425"/>
              <a:gd name="connsiteX1-315" fmla="*/ 62232 w 352425"/>
              <a:gd name="connsiteY1-316" fmla="*/ 0 h 352425"/>
              <a:gd name="connsiteX2-317" fmla="*/ 100328 w 352425"/>
              <a:gd name="connsiteY2-318" fmla="*/ 38098 h 352425"/>
              <a:gd name="connsiteX3-319" fmla="*/ 100328 w 352425"/>
              <a:gd name="connsiteY3-320" fmla="*/ 209562 h 352425"/>
              <a:gd name="connsiteX4-321" fmla="*/ 138416 w 352425"/>
              <a:gd name="connsiteY4-322" fmla="*/ 247653 h 352425"/>
              <a:gd name="connsiteX5-323" fmla="*/ 314342 w 352425"/>
              <a:gd name="connsiteY5-324" fmla="*/ 247653 h 352425"/>
              <a:gd name="connsiteX6-325" fmla="*/ 352425 w 352425"/>
              <a:gd name="connsiteY6-326" fmla="*/ 285734 h 352425"/>
              <a:gd name="connsiteX7-327" fmla="*/ 352425 w 352425"/>
              <a:gd name="connsiteY7-328" fmla="*/ 314327 h 352425"/>
              <a:gd name="connsiteX8-329" fmla="*/ 314323 w 352425"/>
              <a:gd name="connsiteY8-330" fmla="*/ 352425 h 352425"/>
              <a:gd name="connsiteX9-331" fmla="*/ 38109 w 352425"/>
              <a:gd name="connsiteY9-332" fmla="*/ 352425 h 352425"/>
              <a:gd name="connsiteX10-333" fmla="*/ 0 w 352425"/>
              <a:gd name="connsiteY10-334" fmla="*/ 314316 h 352425"/>
              <a:gd name="connsiteX11-335" fmla="*/ 0 w 352425"/>
              <a:gd name="connsiteY11-336" fmla="*/ 38113 h 352425"/>
              <a:gd name="connsiteX12-337" fmla="*/ 38113 w 352425"/>
              <a:gd name="connsiteY12-338" fmla="*/ 0 h 352425"/>
              <a:gd name="connsiteX0-339" fmla="*/ 38113 w 352425"/>
              <a:gd name="connsiteY0-340" fmla="*/ 0 h 352425"/>
              <a:gd name="connsiteX1-341" fmla="*/ 62232 w 352425"/>
              <a:gd name="connsiteY1-342" fmla="*/ 0 h 352425"/>
              <a:gd name="connsiteX2-343" fmla="*/ 100328 w 352425"/>
              <a:gd name="connsiteY2-344" fmla="*/ 38098 h 352425"/>
              <a:gd name="connsiteX3-345" fmla="*/ 100328 w 352425"/>
              <a:gd name="connsiteY3-346" fmla="*/ 209562 h 352425"/>
              <a:gd name="connsiteX4-347" fmla="*/ 138416 w 352425"/>
              <a:gd name="connsiteY4-348" fmla="*/ 247653 h 352425"/>
              <a:gd name="connsiteX5-349" fmla="*/ 314342 w 352425"/>
              <a:gd name="connsiteY5-350" fmla="*/ 247653 h 352425"/>
              <a:gd name="connsiteX6-351" fmla="*/ 352425 w 352425"/>
              <a:gd name="connsiteY6-352" fmla="*/ 285734 h 352425"/>
              <a:gd name="connsiteX7-353" fmla="*/ 352425 w 352425"/>
              <a:gd name="connsiteY7-354" fmla="*/ 314327 h 352425"/>
              <a:gd name="connsiteX8-355" fmla="*/ 314323 w 352425"/>
              <a:gd name="connsiteY8-356" fmla="*/ 352425 h 352425"/>
              <a:gd name="connsiteX9-357" fmla="*/ 38109 w 352425"/>
              <a:gd name="connsiteY9-358" fmla="*/ 352425 h 352425"/>
              <a:gd name="connsiteX10-359" fmla="*/ 0 w 352425"/>
              <a:gd name="connsiteY10-360" fmla="*/ 314316 h 352425"/>
              <a:gd name="connsiteX11-361" fmla="*/ 0 w 352425"/>
              <a:gd name="connsiteY11-362" fmla="*/ 38113 h 352425"/>
              <a:gd name="connsiteX12-363" fmla="*/ 38113 w 352425"/>
              <a:gd name="connsiteY12-364" fmla="*/ 0 h 352425"/>
              <a:gd name="connsiteX0-365" fmla="*/ 38113 w 352425"/>
              <a:gd name="connsiteY0-366" fmla="*/ 0 h 352425"/>
              <a:gd name="connsiteX1-367" fmla="*/ 62232 w 352425"/>
              <a:gd name="connsiteY1-368" fmla="*/ 0 h 352425"/>
              <a:gd name="connsiteX2-369" fmla="*/ 100328 w 352425"/>
              <a:gd name="connsiteY2-370" fmla="*/ 38098 h 352425"/>
              <a:gd name="connsiteX3-371" fmla="*/ 100328 w 352425"/>
              <a:gd name="connsiteY3-372" fmla="*/ 209562 h 352425"/>
              <a:gd name="connsiteX4-373" fmla="*/ 138416 w 352425"/>
              <a:gd name="connsiteY4-374" fmla="*/ 247653 h 352425"/>
              <a:gd name="connsiteX5-375" fmla="*/ 314342 w 352425"/>
              <a:gd name="connsiteY5-376" fmla="*/ 247653 h 352425"/>
              <a:gd name="connsiteX6-377" fmla="*/ 352425 w 352425"/>
              <a:gd name="connsiteY6-378" fmla="*/ 285734 h 352425"/>
              <a:gd name="connsiteX7-379" fmla="*/ 352425 w 352425"/>
              <a:gd name="connsiteY7-380" fmla="*/ 314327 h 352425"/>
              <a:gd name="connsiteX8-381" fmla="*/ 314323 w 352425"/>
              <a:gd name="connsiteY8-382" fmla="*/ 352425 h 352425"/>
              <a:gd name="connsiteX9-383" fmla="*/ 38109 w 352425"/>
              <a:gd name="connsiteY9-384" fmla="*/ 352425 h 352425"/>
              <a:gd name="connsiteX10-385" fmla="*/ 0 w 352425"/>
              <a:gd name="connsiteY10-386" fmla="*/ 314316 h 352425"/>
              <a:gd name="connsiteX11-387" fmla="*/ 0 w 352425"/>
              <a:gd name="connsiteY11-388" fmla="*/ 38113 h 352425"/>
              <a:gd name="connsiteX12-389" fmla="*/ 38113 w 352425"/>
              <a:gd name="connsiteY12-390" fmla="*/ 0 h 352425"/>
              <a:gd name="connsiteX0-391" fmla="*/ 38113 w 352425"/>
              <a:gd name="connsiteY0-392" fmla="*/ 0 h 352425"/>
              <a:gd name="connsiteX1-393" fmla="*/ 62232 w 352425"/>
              <a:gd name="connsiteY1-394" fmla="*/ 0 h 352425"/>
              <a:gd name="connsiteX2-395" fmla="*/ 100328 w 352425"/>
              <a:gd name="connsiteY2-396" fmla="*/ 38098 h 352425"/>
              <a:gd name="connsiteX3-397" fmla="*/ 100328 w 352425"/>
              <a:gd name="connsiteY3-398" fmla="*/ 209562 h 352425"/>
              <a:gd name="connsiteX4-399" fmla="*/ 138416 w 352425"/>
              <a:gd name="connsiteY4-400" fmla="*/ 247653 h 352425"/>
              <a:gd name="connsiteX5-401" fmla="*/ 314342 w 352425"/>
              <a:gd name="connsiteY5-402" fmla="*/ 247653 h 352425"/>
              <a:gd name="connsiteX6-403" fmla="*/ 352425 w 352425"/>
              <a:gd name="connsiteY6-404" fmla="*/ 285734 h 352425"/>
              <a:gd name="connsiteX7-405" fmla="*/ 352425 w 352425"/>
              <a:gd name="connsiteY7-406" fmla="*/ 314327 h 352425"/>
              <a:gd name="connsiteX8-407" fmla="*/ 314323 w 352425"/>
              <a:gd name="connsiteY8-408" fmla="*/ 352425 h 352425"/>
              <a:gd name="connsiteX9-409" fmla="*/ 38109 w 352425"/>
              <a:gd name="connsiteY9-410" fmla="*/ 352425 h 352425"/>
              <a:gd name="connsiteX10-411" fmla="*/ 0 w 352425"/>
              <a:gd name="connsiteY10-412" fmla="*/ 314316 h 352425"/>
              <a:gd name="connsiteX11-413" fmla="*/ 0 w 352425"/>
              <a:gd name="connsiteY11-414" fmla="*/ 38113 h 352425"/>
              <a:gd name="connsiteX12-415" fmla="*/ 38113 w 352425"/>
              <a:gd name="connsiteY12-416" fmla="*/ 0 h 352425"/>
              <a:gd name="connsiteX0-417" fmla="*/ 38113 w 352425"/>
              <a:gd name="connsiteY0-418" fmla="*/ 0 h 352425"/>
              <a:gd name="connsiteX1-419" fmla="*/ 62232 w 352425"/>
              <a:gd name="connsiteY1-420" fmla="*/ 0 h 352425"/>
              <a:gd name="connsiteX2-421" fmla="*/ 100328 w 352425"/>
              <a:gd name="connsiteY2-422" fmla="*/ 38098 h 352425"/>
              <a:gd name="connsiteX3-423" fmla="*/ 100328 w 352425"/>
              <a:gd name="connsiteY3-424" fmla="*/ 209562 h 352425"/>
              <a:gd name="connsiteX4-425" fmla="*/ 138416 w 352425"/>
              <a:gd name="connsiteY4-426" fmla="*/ 247653 h 352425"/>
              <a:gd name="connsiteX5-427" fmla="*/ 314342 w 352425"/>
              <a:gd name="connsiteY5-428" fmla="*/ 247653 h 352425"/>
              <a:gd name="connsiteX6-429" fmla="*/ 352425 w 352425"/>
              <a:gd name="connsiteY6-430" fmla="*/ 285734 h 352425"/>
              <a:gd name="connsiteX7-431" fmla="*/ 352425 w 352425"/>
              <a:gd name="connsiteY7-432" fmla="*/ 314327 h 352425"/>
              <a:gd name="connsiteX8-433" fmla="*/ 314323 w 352425"/>
              <a:gd name="connsiteY8-434" fmla="*/ 352425 h 352425"/>
              <a:gd name="connsiteX9-435" fmla="*/ 38109 w 352425"/>
              <a:gd name="connsiteY9-436" fmla="*/ 352425 h 352425"/>
              <a:gd name="connsiteX10-437" fmla="*/ 0 w 352425"/>
              <a:gd name="connsiteY10-438" fmla="*/ 314316 h 352425"/>
              <a:gd name="connsiteX11-439" fmla="*/ 0 w 352425"/>
              <a:gd name="connsiteY11-440" fmla="*/ 38113 h 352425"/>
              <a:gd name="connsiteX12-441" fmla="*/ 38113 w 352425"/>
              <a:gd name="connsiteY12-442" fmla="*/ 0 h 352425"/>
              <a:gd name="connsiteX0-443" fmla="*/ 38113 w 352425"/>
              <a:gd name="connsiteY0-444" fmla="*/ 0 h 352425"/>
              <a:gd name="connsiteX1-445" fmla="*/ 62232 w 352425"/>
              <a:gd name="connsiteY1-446" fmla="*/ 0 h 352425"/>
              <a:gd name="connsiteX2-447" fmla="*/ 100328 w 352425"/>
              <a:gd name="connsiteY2-448" fmla="*/ 38098 h 352425"/>
              <a:gd name="connsiteX3-449" fmla="*/ 100328 w 352425"/>
              <a:gd name="connsiteY3-450" fmla="*/ 209562 h 352425"/>
              <a:gd name="connsiteX4-451" fmla="*/ 138416 w 352425"/>
              <a:gd name="connsiteY4-452" fmla="*/ 247653 h 352425"/>
              <a:gd name="connsiteX5-453" fmla="*/ 314342 w 352425"/>
              <a:gd name="connsiteY5-454" fmla="*/ 247653 h 352425"/>
              <a:gd name="connsiteX6-455" fmla="*/ 352425 w 352425"/>
              <a:gd name="connsiteY6-456" fmla="*/ 285734 h 352425"/>
              <a:gd name="connsiteX7-457" fmla="*/ 352425 w 352425"/>
              <a:gd name="connsiteY7-458" fmla="*/ 314327 h 352425"/>
              <a:gd name="connsiteX8-459" fmla="*/ 314323 w 352425"/>
              <a:gd name="connsiteY8-460" fmla="*/ 352425 h 352425"/>
              <a:gd name="connsiteX9-461" fmla="*/ 38109 w 352425"/>
              <a:gd name="connsiteY9-462" fmla="*/ 352425 h 352425"/>
              <a:gd name="connsiteX10-463" fmla="*/ 0 w 352425"/>
              <a:gd name="connsiteY10-464" fmla="*/ 314316 h 352425"/>
              <a:gd name="connsiteX11-465" fmla="*/ 0 w 352425"/>
              <a:gd name="connsiteY11-466" fmla="*/ 38113 h 352425"/>
              <a:gd name="connsiteX12-467" fmla="*/ 38113 w 352425"/>
              <a:gd name="connsiteY12-468" fmla="*/ 0 h 352425"/>
              <a:gd name="connsiteX0-469" fmla="*/ 38113 w 352425"/>
              <a:gd name="connsiteY0-470" fmla="*/ 0 h 352425"/>
              <a:gd name="connsiteX1-471" fmla="*/ 62232 w 352425"/>
              <a:gd name="connsiteY1-472" fmla="*/ 0 h 352425"/>
              <a:gd name="connsiteX2-473" fmla="*/ 100328 w 352425"/>
              <a:gd name="connsiteY2-474" fmla="*/ 38098 h 352425"/>
              <a:gd name="connsiteX3-475" fmla="*/ 100328 w 352425"/>
              <a:gd name="connsiteY3-476" fmla="*/ 209562 h 352425"/>
              <a:gd name="connsiteX4-477" fmla="*/ 138416 w 352425"/>
              <a:gd name="connsiteY4-478" fmla="*/ 247653 h 352425"/>
              <a:gd name="connsiteX5-479" fmla="*/ 314342 w 352425"/>
              <a:gd name="connsiteY5-480" fmla="*/ 247653 h 352425"/>
              <a:gd name="connsiteX6-481" fmla="*/ 352425 w 352425"/>
              <a:gd name="connsiteY6-482" fmla="*/ 285734 h 352425"/>
              <a:gd name="connsiteX7-483" fmla="*/ 352425 w 352425"/>
              <a:gd name="connsiteY7-484" fmla="*/ 314327 h 352425"/>
              <a:gd name="connsiteX8-485" fmla="*/ 314323 w 352425"/>
              <a:gd name="connsiteY8-486" fmla="*/ 352425 h 352425"/>
              <a:gd name="connsiteX9-487" fmla="*/ 38109 w 352425"/>
              <a:gd name="connsiteY9-488" fmla="*/ 352425 h 352425"/>
              <a:gd name="connsiteX10-489" fmla="*/ 0 w 352425"/>
              <a:gd name="connsiteY10-490" fmla="*/ 314316 h 352425"/>
              <a:gd name="connsiteX11-491" fmla="*/ 0 w 352425"/>
              <a:gd name="connsiteY11-492" fmla="*/ 38113 h 352425"/>
              <a:gd name="connsiteX12-493" fmla="*/ 38113 w 352425"/>
              <a:gd name="connsiteY12-494" fmla="*/ 0 h 352425"/>
              <a:gd name="connsiteX0-495" fmla="*/ 38113 w 352425"/>
              <a:gd name="connsiteY0-496" fmla="*/ 0 h 352425"/>
              <a:gd name="connsiteX1-497" fmla="*/ 62232 w 352425"/>
              <a:gd name="connsiteY1-498" fmla="*/ 0 h 352425"/>
              <a:gd name="connsiteX2-499" fmla="*/ 100328 w 352425"/>
              <a:gd name="connsiteY2-500" fmla="*/ 38098 h 352425"/>
              <a:gd name="connsiteX3-501" fmla="*/ 100328 w 352425"/>
              <a:gd name="connsiteY3-502" fmla="*/ 209562 h 352425"/>
              <a:gd name="connsiteX4-503" fmla="*/ 138416 w 352425"/>
              <a:gd name="connsiteY4-504" fmla="*/ 247653 h 352425"/>
              <a:gd name="connsiteX5-505" fmla="*/ 314342 w 352425"/>
              <a:gd name="connsiteY5-506" fmla="*/ 247653 h 352425"/>
              <a:gd name="connsiteX6-507" fmla="*/ 352425 w 352425"/>
              <a:gd name="connsiteY6-508" fmla="*/ 285734 h 352425"/>
              <a:gd name="connsiteX7-509" fmla="*/ 352425 w 352425"/>
              <a:gd name="connsiteY7-510" fmla="*/ 314327 h 352425"/>
              <a:gd name="connsiteX8-511" fmla="*/ 314323 w 352425"/>
              <a:gd name="connsiteY8-512" fmla="*/ 352425 h 352425"/>
              <a:gd name="connsiteX9-513" fmla="*/ 38109 w 352425"/>
              <a:gd name="connsiteY9-514" fmla="*/ 352425 h 352425"/>
              <a:gd name="connsiteX10-515" fmla="*/ 0 w 352425"/>
              <a:gd name="connsiteY10-516" fmla="*/ 314316 h 352425"/>
              <a:gd name="connsiteX11-517" fmla="*/ 0 w 352425"/>
              <a:gd name="connsiteY11-518" fmla="*/ 38113 h 352425"/>
              <a:gd name="connsiteX12-519" fmla="*/ 38113 w 352425"/>
              <a:gd name="connsiteY12-520" fmla="*/ 0 h 352425"/>
              <a:gd name="connsiteX0-521" fmla="*/ 38113 w 352425"/>
              <a:gd name="connsiteY0-522" fmla="*/ 0 h 352425"/>
              <a:gd name="connsiteX1-523" fmla="*/ 62232 w 352425"/>
              <a:gd name="connsiteY1-524" fmla="*/ 0 h 352425"/>
              <a:gd name="connsiteX2-525" fmla="*/ 100328 w 352425"/>
              <a:gd name="connsiteY2-526" fmla="*/ 38098 h 352425"/>
              <a:gd name="connsiteX3-527" fmla="*/ 100328 w 352425"/>
              <a:gd name="connsiteY3-528" fmla="*/ 209562 h 352425"/>
              <a:gd name="connsiteX4-529" fmla="*/ 138416 w 352425"/>
              <a:gd name="connsiteY4-530" fmla="*/ 247653 h 352425"/>
              <a:gd name="connsiteX5-531" fmla="*/ 314342 w 352425"/>
              <a:gd name="connsiteY5-532" fmla="*/ 247653 h 352425"/>
              <a:gd name="connsiteX6-533" fmla="*/ 352425 w 352425"/>
              <a:gd name="connsiteY6-534" fmla="*/ 285734 h 352425"/>
              <a:gd name="connsiteX7-535" fmla="*/ 352425 w 352425"/>
              <a:gd name="connsiteY7-536" fmla="*/ 314327 h 352425"/>
              <a:gd name="connsiteX8-537" fmla="*/ 314323 w 352425"/>
              <a:gd name="connsiteY8-538" fmla="*/ 352425 h 352425"/>
              <a:gd name="connsiteX9-539" fmla="*/ 38109 w 352425"/>
              <a:gd name="connsiteY9-540" fmla="*/ 352425 h 352425"/>
              <a:gd name="connsiteX10-541" fmla="*/ 0 w 352425"/>
              <a:gd name="connsiteY10-542" fmla="*/ 314316 h 352425"/>
              <a:gd name="connsiteX11-543" fmla="*/ 0 w 352425"/>
              <a:gd name="connsiteY11-544" fmla="*/ 38113 h 352425"/>
              <a:gd name="connsiteX12-545" fmla="*/ 38113 w 352425"/>
              <a:gd name="connsiteY12-546" fmla="*/ 0 h 352425"/>
              <a:gd name="connsiteX0-547" fmla="*/ 38113 w 352425"/>
              <a:gd name="connsiteY0-548" fmla="*/ 0 h 352425"/>
              <a:gd name="connsiteX1-549" fmla="*/ 62232 w 352425"/>
              <a:gd name="connsiteY1-550" fmla="*/ 0 h 352425"/>
              <a:gd name="connsiteX2-551" fmla="*/ 100328 w 352425"/>
              <a:gd name="connsiteY2-552" fmla="*/ 38098 h 352425"/>
              <a:gd name="connsiteX3-553" fmla="*/ 100328 w 352425"/>
              <a:gd name="connsiteY3-554" fmla="*/ 209562 h 352425"/>
              <a:gd name="connsiteX4-555" fmla="*/ 138416 w 352425"/>
              <a:gd name="connsiteY4-556" fmla="*/ 247653 h 352425"/>
              <a:gd name="connsiteX5-557" fmla="*/ 314342 w 352425"/>
              <a:gd name="connsiteY5-558" fmla="*/ 247653 h 352425"/>
              <a:gd name="connsiteX6-559" fmla="*/ 352425 w 352425"/>
              <a:gd name="connsiteY6-560" fmla="*/ 285734 h 352425"/>
              <a:gd name="connsiteX7-561" fmla="*/ 352425 w 352425"/>
              <a:gd name="connsiteY7-562" fmla="*/ 314327 h 352425"/>
              <a:gd name="connsiteX8-563" fmla="*/ 314323 w 352425"/>
              <a:gd name="connsiteY8-564" fmla="*/ 352425 h 352425"/>
              <a:gd name="connsiteX9-565" fmla="*/ 38109 w 352425"/>
              <a:gd name="connsiteY9-566" fmla="*/ 352425 h 352425"/>
              <a:gd name="connsiteX10-567" fmla="*/ 0 w 352425"/>
              <a:gd name="connsiteY10-568" fmla="*/ 314316 h 352425"/>
              <a:gd name="connsiteX11-569" fmla="*/ 0 w 352425"/>
              <a:gd name="connsiteY11-570" fmla="*/ 38113 h 352425"/>
              <a:gd name="connsiteX12-571" fmla="*/ 38113 w 352425"/>
              <a:gd name="connsiteY12-572" fmla="*/ 0 h 3524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</a:cxnLst>
            <a:rect l="l" t="t" r="r" b="b"/>
            <a:pathLst>
              <a:path w="352425" h="352425">
                <a:moveTo>
                  <a:pt x="38113" y="0"/>
                </a:moveTo>
                <a:cubicBezTo>
                  <a:pt x="38113" y="0"/>
                  <a:pt x="62233" y="1"/>
                  <a:pt x="62232" y="0"/>
                </a:cubicBezTo>
                <a:cubicBezTo>
                  <a:pt x="84551" y="1"/>
                  <a:pt x="100329" y="15781"/>
                  <a:pt x="100328" y="38098"/>
                </a:cubicBezTo>
                <a:cubicBezTo>
                  <a:pt x="100329" y="38099"/>
                  <a:pt x="100329" y="209563"/>
                  <a:pt x="100328" y="209562"/>
                </a:cubicBezTo>
                <a:cubicBezTo>
                  <a:pt x="100329" y="231876"/>
                  <a:pt x="116104" y="247654"/>
                  <a:pt x="138416" y="247653"/>
                </a:cubicBezTo>
                <a:cubicBezTo>
                  <a:pt x="138417" y="247654"/>
                  <a:pt x="314343" y="247654"/>
                  <a:pt x="314342" y="247653"/>
                </a:cubicBezTo>
                <a:cubicBezTo>
                  <a:pt x="336652" y="247654"/>
                  <a:pt x="352426" y="263426"/>
                  <a:pt x="352425" y="285734"/>
                </a:cubicBezTo>
                <a:cubicBezTo>
                  <a:pt x="352426" y="285735"/>
                  <a:pt x="352426" y="314328"/>
                  <a:pt x="352425" y="314327"/>
                </a:cubicBezTo>
                <a:cubicBezTo>
                  <a:pt x="352426" y="336646"/>
                  <a:pt x="336644" y="352426"/>
                  <a:pt x="314323" y="352425"/>
                </a:cubicBezTo>
                <a:cubicBezTo>
                  <a:pt x="314324" y="352426"/>
                  <a:pt x="38110" y="352426"/>
                  <a:pt x="38109" y="352425"/>
                </a:cubicBezTo>
                <a:cubicBezTo>
                  <a:pt x="15787" y="352426"/>
                  <a:pt x="1" y="336640"/>
                  <a:pt x="0" y="314316"/>
                </a:cubicBezTo>
                <a:cubicBezTo>
                  <a:pt x="1" y="314317"/>
                  <a:pt x="1" y="38114"/>
                  <a:pt x="0" y="38113"/>
                </a:cubicBezTo>
                <a:cubicBezTo>
                  <a:pt x="1" y="15790"/>
                  <a:pt x="15788" y="0"/>
                  <a:pt x="38113" y="0"/>
                </a:cubicBezTo>
                <a:close/>
              </a:path>
            </a:pathLst>
          </a:custGeom>
          <a:gradFill>
            <a:gsLst>
              <a:gs pos="88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</a:gsLst>
            <a:lin ang="8100000" scaled="1"/>
          </a:gradFill>
          <a:ln>
            <a:noFill/>
          </a:ln>
          <a:effectLst>
            <a:outerShdw blurRad="101600" dist="38100" dir="8100000" algn="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" name="表格 3"/>
          <p:cNvGraphicFramePr/>
          <p:nvPr/>
        </p:nvGraphicFramePr>
        <p:xfrm>
          <a:off x="932815" y="1543050"/>
          <a:ext cx="10333355" cy="4743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5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69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21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131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939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920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8140">
                <a:tc gridSpan="4">
                  <a:txBody>
                    <a:bodyPr/>
                    <a:lstStyle/>
                    <a:p>
                      <a:pPr marL="111633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3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定</a:t>
                      </a:r>
                      <a:r>
                        <a:rPr lang="zh-CN" altLang="en-US" sz="13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</a:t>
                      </a:r>
                      <a:r>
                        <a:rPr lang="zh-CN" sz="13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额</a:t>
                      </a:r>
                      <a:r>
                        <a:rPr lang="zh-CN" altLang="en-US" sz="13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</a:t>
                      </a:r>
                      <a:r>
                        <a:rPr lang="zh-CN" sz="13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编</a:t>
                      </a:r>
                      <a:r>
                        <a:rPr lang="zh-CN" altLang="en-US" sz="13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</a:t>
                      </a:r>
                      <a:r>
                        <a:rPr lang="zh-CN" sz="13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号</a:t>
                      </a:r>
                    </a:p>
                  </a:txBody>
                  <a:tcPr marL="25400" marR="25400" marT="25400" marB="2540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SZ1-17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SZ1-18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210">
                <a:tc rowSpan="2" gridSpan="4">
                  <a:txBody>
                    <a:bodyPr/>
                    <a:lstStyle/>
                    <a:p>
                      <a:pPr marL="111506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项</a:t>
                      </a:r>
                      <a:r>
                        <a:rPr lang="zh-CN" altLang="en-US" sz="14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</a:t>
                      </a:r>
                      <a:r>
                        <a:rPr lang="zh-CN" sz="14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目</a:t>
                      </a:r>
                      <a:r>
                        <a:rPr lang="zh-CN" altLang="en-US" sz="14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</a:t>
                      </a:r>
                      <a:r>
                        <a:rPr lang="zh-CN" sz="14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名</a:t>
                      </a:r>
                      <a:r>
                        <a:rPr lang="zh-CN" altLang="en-US" sz="14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</a:t>
                      </a:r>
                      <a:r>
                        <a:rPr lang="zh-CN" sz="14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称</a:t>
                      </a:r>
                    </a:p>
                  </a:txBody>
                  <a:tcPr marL="25400" marR="25400" marT="25400" marB="25400" anchor="ctr"/>
                </a:tc>
                <a:tc rowSpan="2"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3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泥浆罐车运淤泥流砂</a:t>
                      </a:r>
                    </a:p>
                  </a:txBody>
                  <a:tcPr marL="25400" marR="25400" marT="25400" marB="2540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7195">
                <a:tc gridSpan="4" vMerge="1">
                  <a:txBody>
                    <a:bodyPr/>
                    <a:lstStyle/>
                    <a:p>
                      <a:endParaRPr lang="zh-CN"/>
                    </a:p>
                  </a:txBody>
                  <a:tcPr marL="25400" marR="25400" marT="25400" marB="25400" anchor="ctr"/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b="0" spc="6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运距</a:t>
                      </a:r>
                      <a:r>
                        <a:rPr lang="en-US" altLang="zh-CN" sz="1400" b="0" spc="6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10km</a:t>
                      </a:r>
                      <a:r>
                        <a:rPr lang="zh-CN" altLang="en-US" sz="1400" b="0" spc="6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以内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20km</a:t>
                      </a: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以内每增加</a:t>
                      </a: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1km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4975">
                <a:tc gridSpan="4">
                  <a:txBody>
                    <a:bodyPr/>
                    <a:lstStyle/>
                    <a:p>
                      <a:pPr marL="87376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基</a:t>
                      </a:r>
                      <a:r>
                        <a:rPr lang="zh-CN" altLang="en-US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               </a:t>
                      </a: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价（元）</a:t>
                      </a:r>
                    </a:p>
                  </a:txBody>
                  <a:tcPr marL="25400" marR="25400" marT="25400" marB="2540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546. 15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19.44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3705">
                <a:tc rowSpan="3">
                  <a:txBody>
                    <a:bodyPr/>
                    <a:lstStyle/>
                    <a:p>
                      <a:pPr marL="197485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其</a:t>
                      </a:r>
                      <a:r>
                        <a:rPr lang="zh-CN" altLang="en-US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</a:t>
                      </a:r>
                      <a:r>
                        <a:rPr lang="zh-CN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中</a:t>
                      </a:r>
                    </a:p>
                  </a:txBody>
                  <a:tcPr marL="25400" marR="25400" marT="25400" marB="25400" anchor="ctr"/>
                </a:tc>
                <a:tc gridSpan="3">
                  <a:txBody>
                    <a:bodyPr/>
                    <a:lstStyle/>
                    <a:p>
                      <a:pPr marL="823595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人</a:t>
                      </a: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</a:t>
                      </a: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工</a:t>
                      </a: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</a:t>
                      </a: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费（元）</a:t>
                      </a:r>
                    </a:p>
                  </a:txBody>
                  <a:tcPr marL="25400" marR="25400" marT="25400" marB="2540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17.92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—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434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25400" marR="25400" marT="25400" marB="25400" anchor="ctr"/>
                </a:tc>
                <a:tc gridSpan="3">
                  <a:txBody>
                    <a:bodyPr/>
                    <a:lstStyle/>
                    <a:p>
                      <a:pPr marL="82296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材</a:t>
                      </a: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</a:t>
                      </a: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料</a:t>
                      </a: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</a:t>
                      </a: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费（元）</a:t>
                      </a:r>
                    </a:p>
                  </a:txBody>
                  <a:tcPr marL="25400" marR="25400" marT="25400" marB="2540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—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—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227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25400" marR="25400" marT="25400" marB="25400" anchor="ctr"/>
                </a:tc>
                <a:tc gridSpan="3">
                  <a:txBody>
                    <a:bodyPr/>
                    <a:lstStyle/>
                    <a:p>
                      <a:pPr marL="822325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机</a:t>
                      </a: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</a:t>
                      </a: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械</a:t>
                      </a: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</a:t>
                      </a: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费（元）</a:t>
                      </a:r>
                    </a:p>
                  </a:txBody>
                  <a:tcPr marL="25400" marR="25400" marT="25400" marB="2540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528.23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19.44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2420">
                <a:tc gridSpan="2"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名</a:t>
                      </a:r>
                      <a:r>
                        <a:rPr lang="zh-CN" altLang="en-US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          </a:t>
                      </a: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称</a:t>
                      </a:r>
                    </a:p>
                  </a:txBody>
                  <a:tcPr marL="25400" marR="25400" marT="25400" marB="2540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单位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单价（元）</a:t>
                      </a:r>
                    </a:p>
                  </a:txBody>
                  <a:tcPr marL="25400" marR="25400" marT="25400" marB="25400" anchor="ctr"/>
                </a:tc>
                <a:tc gridSpan="2"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消</a:t>
                      </a:r>
                      <a:r>
                        <a:rPr lang="zh-CN" altLang="en-US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</a:t>
                      </a: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耗</a:t>
                      </a:r>
                      <a:r>
                        <a:rPr lang="zh-CN" altLang="en-US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</a:t>
                      </a: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量</a:t>
                      </a:r>
                    </a:p>
                  </a:txBody>
                  <a:tcPr marL="25400" marR="25400" marT="25400" marB="2540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8005"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人</a:t>
                      </a:r>
                      <a:r>
                        <a:rPr lang="zh-CN" altLang="en-US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</a:t>
                      </a:r>
                      <a:r>
                        <a:rPr lang="zh-CN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工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综合工日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工日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140.00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0.128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zh-CN" sz="1400" b="0" spc="6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012190"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机</a:t>
                      </a:r>
                      <a:r>
                        <a:rPr lang="en-US" altLang="zh-CN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</a:t>
                      </a:r>
                      <a:r>
                        <a:rPr lang="zh-CN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械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b="0" spc="6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泥浆罐车</a:t>
                      </a:r>
                      <a:r>
                        <a:rPr lang="en-US" altLang="zh-CN" sz="1400" b="0" spc="6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</a:t>
                      </a:r>
                      <a:r>
                        <a:rPr lang="zh-CN" altLang="en-US" sz="1400" b="0" spc="6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罐容量</a:t>
                      </a:r>
                      <a:r>
                        <a:rPr lang="en-US" altLang="zh-CN" sz="1400" b="0" spc="6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(L)12000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b="0" spc="6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泥浆泵</a:t>
                      </a:r>
                      <a:r>
                        <a:rPr lang="en-US" altLang="zh-CN" sz="1400" b="0" spc="6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100mm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台班台班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777.44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192.40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0.625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0.220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0.025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—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39" name="矩形 3"/>
          <p:cNvSpPr>
            <a:spLocks noChangeArrowheads="1"/>
          </p:cNvSpPr>
          <p:nvPr/>
        </p:nvSpPr>
        <p:spPr bwMode="auto">
          <a:xfrm>
            <a:off x="79524" y="188935"/>
            <a:ext cx="2824480" cy="459105"/>
          </a:xfrm>
          <a:prstGeom prst="rect">
            <a:avLst/>
          </a:prstGeom>
          <a:noFill/>
          <a:ln>
            <a:noFill/>
          </a:ln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l">
              <a:spcBef>
                <a:spcPct val="0"/>
              </a:spcBef>
              <a:buNone/>
            </a:pPr>
            <a:r>
              <a:rPr lang="en-US" sz="2400" b="1" dirty="0">
                <a:solidFill>
                  <a:schemeClr val="tx1"/>
                </a:solidFill>
                <a:latin typeface="Franklin Gothic Medium" panose="020B0603020102020204" charset="0"/>
                <a:cs typeface="+mn-ea"/>
                <a:sym typeface="+mn-lt"/>
              </a:rPr>
              <a:t>2.3 </a:t>
            </a:r>
            <a:r>
              <a:rPr lang="zh-CN" altLang="en-US" sz="2400" b="1" dirty="0">
                <a:solidFill>
                  <a:schemeClr val="tx1"/>
                </a:solidFill>
                <a:latin typeface="Franklin Gothic Medium" panose="020B0603020102020204" charset="0"/>
                <a:cs typeface="+mn-ea"/>
                <a:sym typeface="+mn-lt"/>
              </a:rPr>
              <a:t>泥浆罐车运淤泥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95960" y="950595"/>
            <a:ext cx="61341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工作内容：装淤泥、运淤泥、弃淤泥</a:t>
            </a:r>
            <a:r>
              <a:rPr lang="en-US" altLang="zh-CN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，清理行驶道路</a:t>
            </a:r>
            <a:r>
              <a:rPr lang="en-US" altLang="zh-CN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r>
              <a:rPr lang="en-US" altLang="zh-CN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             </a:t>
            </a:r>
            <a:r>
              <a:rPr lang="en-US" altLang="zh-CN">
                <a:latin typeface="Franklin Gothic Medium" panose="020B0603020102020204" charset="0"/>
                <a:ea typeface="微软雅黑" panose="020B0503020204020204" pitchFamily="34" charset="-122"/>
              </a:rPr>
              <a:t>                                                                                                                                                                     </a:t>
            </a:r>
            <a:endParaRPr lang="en-US" altLang="en-US"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80390" y="6492875"/>
            <a:ext cx="9010650" cy="275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b="1">
                <a:solidFill>
                  <a:srgbClr val="000000"/>
                </a:solidFill>
                <a:highlight>
                  <a:srgbClr val="FFFF00"/>
                </a:highlight>
                <a:latin typeface="瀹嬩綋"/>
                <a:ea typeface="瀹嬩綋"/>
              </a:rPr>
              <a:t>备注：根据《安徽省水环境综合治理工程计价定额》</a:t>
            </a:r>
            <a:r>
              <a:rPr lang="zh-CN" altLang="en-US" sz="1200" b="1">
                <a:solidFill>
                  <a:srgbClr val="00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中</a:t>
            </a:r>
            <a:r>
              <a:rPr lang="en-US" altLang="zh-CN" sz="1200" b="1">
                <a:solidFill>
                  <a:srgbClr val="00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1.1.2.3</a:t>
            </a:r>
            <a:r>
              <a:rPr lang="zh-CN" altLang="en-US" sz="1200" b="1">
                <a:solidFill>
                  <a:srgbClr val="00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计价规则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9591675" y="861695"/>
            <a:ext cx="19043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                             </a:t>
            </a:r>
            <a:r>
              <a:rPr lang="zh-CN" altLang="en-US" sz="1600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计量单位：</a:t>
            </a:r>
            <a:r>
              <a:rPr lang="en-US" sz="1600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10m</a:t>
            </a:r>
            <a:r>
              <a:rPr lang="en-US" sz="1600" baseline="30000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en-US" altLang="zh-CN">
                <a:latin typeface="Franklin Gothic Medium" panose="020B0603020102020204" charset="0"/>
                <a:ea typeface="微软雅黑" panose="020B0503020204020204" pitchFamily="34" charset="-122"/>
              </a:rPr>
              <a:t>                                                                                                                                                                        </a:t>
            </a:r>
            <a:endParaRPr lang="en-US" altLang="en-US"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>
            <p:custDataLst>
              <p:tags r:id="rId2"/>
            </p:custDataLst>
          </p:nvPr>
        </p:nvSpPr>
        <p:spPr>
          <a:xfrm>
            <a:off x="695960" y="1440000"/>
            <a:ext cx="10800080" cy="4932000"/>
          </a:xfrm>
          <a:prstGeom prst="rect">
            <a:avLst/>
          </a:prstGeom>
          <a:gradFill>
            <a:gsLst>
              <a:gs pos="0">
                <a:schemeClr val="accent1">
                  <a:alpha val="5000"/>
                </a:schemeClr>
              </a:gs>
              <a:gs pos="10000">
                <a:schemeClr val="accent1">
                  <a:lumMod val="45000"/>
                  <a:lumOff val="55000"/>
                  <a:alpha val="0"/>
                </a:schemeClr>
              </a:gs>
              <a:gs pos="86000">
                <a:schemeClr val="accent1">
                  <a:lumMod val="45000"/>
                  <a:lumOff val="55000"/>
                  <a:alpha val="0"/>
                </a:schemeClr>
              </a:gs>
              <a:gs pos="100000">
                <a:schemeClr val="accent1">
                  <a:alpha val="5000"/>
                </a:schemeClr>
              </a:gs>
            </a:gsLst>
            <a:lin ang="0" scaled="0"/>
          </a:gradFill>
          <a:ln w="22225">
            <a:gradFill>
              <a:gsLst>
                <a:gs pos="100000">
                  <a:schemeClr val="accent1">
                    <a:alpha val="40000"/>
                  </a:schemeClr>
                </a:gs>
                <a:gs pos="27000">
                  <a:schemeClr val="accent1">
                    <a:lumMod val="20000"/>
                    <a:lumOff val="80000"/>
                    <a:alpha val="0"/>
                  </a:schemeClr>
                </a:gs>
                <a:gs pos="73000">
                  <a:schemeClr val="accent1">
                    <a:lumMod val="20000"/>
                    <a:lumOff val="80000"/>
                    <a:alpha val="0"/>
                  </a:schemeClr>
                </a:gs>
                <a:gs pos="0">
                  <a:schemeClr val="accent1">
                    <a:alpha val="40000"/>
                  </a:schemeClr>
                </a:gs>
              </a:gsLst>
              <a:lin ang="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Overflow="overflow" horzOverflow="overflow" vert="horz" wrap="square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50000"/>
              </a:lnSpc>
              <a:buClrTx/>
              <a:buSzTx/>
              <a:buFontTx/>
            </a:pPr>
            <a:endParaRPr lang="zh-CN" altLang="en-US" sz="1000" dirty="0">
              <a:solidFill>
                <a:schemeClr val="accent1"/>
              </a:solidFill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5" name="任意多边形: 形状 14"/>
          <p:cNvSpPr/>
          <p:nvPr>
            <p:custDataLst>
              <p:tags r:id="rId3"/>
            </p:custDataLst>
          </p:nvPr>
        </p:nvSpPr>
        <p:spPr>
          <a:xfrm>
            <a:off x="650074" y="6080227"/>
            <a:ext cx="352425" cy="352425"/>
          </a:xfrm>
          <a:custGeom>
            <a:avLst/>
            <a:gdLst>
              <a:gd name="connsiteX0" fmla="*/ 38113 w 352425"/>
              <a:gd name="connsiteY0" fmla="*/ 0 h 352425"/>
              <a:gd name="connsiteX1" fmla="*/ 62232 w 352425"/>
              <a:gd name="connsiteY1" fmla="*/ 0 h 352425"/>
              <a:gd name="connsiteX2" fmla="*/ 100328 w 352425"/>
              <a:gd name="connsiteY2" fmla="*/ 38098 h 352425"/>
              <a:gd name="connsiteX3" fmla="*/ 100328 w 352425"/>
              <a:gd name="connsiteY3" fmla="*/ 209562 h 352425"/>
              <a:gd name="connsiteX4" fmla="*/ 138416 w 352425"/>
              <a:gd name="connsiteY4" fmla="*/ 247653 h 352425"/>
              <a:gd name="connsiteX5" fmla="*/ 314342 w 352425"/>
              <a:gd name="connsiteY5" fmla="*/ 247653 h 352425"/>
              <a:gd name="connsiteX6" fmla="*/ 352425 w 352425"/>
              <a:gd name="connsiteY6" fmla="*/ 285734 h 352425"/>
              <a:gd name="connsiteX7" fmla="*/ 352425 w 352425"/>
              <a:gd name="connsiteY7" fmla="*/ 314327 h 352425"/>
              <a:gd name="connsiteX8" fmla="*/ 314323 w 352425"/>
              <a:gd name="connsiteY8" fmla="*/ 352425 h 352425"/>
              <a:gd name="connsiteX9" fmla="*/ 38109 w 352425"/>
              <a:gd name="connsiteY9" fmla="*/ 352425 h 352425"/>
              <a:gd name="connsiteX10" fmla="*/ 0 w 352425"/>
              <a:gd name="connsiteY10" fmla="*/ 314316 h 352425"/>
              <a:gd name="connsiteX11" fmla="*/ 0 w 352425"/>
              <a:gd name="connsiteY11" fmla="*/ 38113 h 352425"/>
              <a:gd name="connsiteX12" fmla="*/ 38113 w 352425"/>
              <a:gd name="connsiteY12" fmla="*/ 0 h 352425"/>
              <a:gd name="connsiteX0-1" fmla="*/ 38113 w 352425"/>
              <a:gd name="connsiteY0-2" fmla="*/ 0 h 352425"/>
              <a:gd name="connsiteX1-3" fmla="*/ 62232 w 352425"/>
              <a:gd name="connsiteY1-4" fmla="*/ 0 h 352425"/>
              <a:gd name="connsiteX2-5" fmla="*/ 100328 w 352425"/>
              <a:gd name="connsiteY2-6" fmla="*/ 38098 h 352425"/>
              <a:gd name="connsiteX3-7" fmla="*/ 100328 w 352425"/>
              <a:gd name="connsiteY3-8" fmla="*/ 209562 h 352425"/>
              <a:gd name="connsiteX4-9" fmla="*/ 138416 w 352425"/>
              <a:gd name="connsiteY4-10" fmla="*/ 247653 h 352425"/>
              <a:gd name="connsiteX5-11" fmla="*/ 314342 w 352425"/>
              <a:gd name="connsiteY5-12" fmla="*/ 247653 h 352425"/>
              <a:gd name="connsiteX6-13" fmla="*/ 352425 w 352425"/>
              <a:gd name="connsiteY6-14" fmla="*/ 285734 h 352425"/>
              <a:gd name="connsiteX7-15" fmla="*/ 352425 w 352425"/>
              <a:gd name="connsiteY7-16" fmla="*/ 314327 h 352425"/>
              <a:gd name="connsiteX8-17" fmla="*/ 314323 w 352425"/>
              <a:gd name="connsiteY8-18" fmla="*/ 352425 h 352425"/>
              <a:gd name="connsiteX9-19" fmla="*/ 38109 w 352425"/>
              <a:gd name="connsiteY9-20" fmla="*/ 352425 h 352425"/>
              <a:gd name="connsiteX10-21" fmla="*/ 0 w 352425"/>
              <a:gd name="connsiteY10-22" fmla="*/ 314316 h 352425"/>
              <a:gd name="connsiteX11-23" fmla="*/ 0 w 352425"/>
              <a:gd name="connsiteY11-24" fmla="*/ 38113 h 352425"/>
              <a:gd name="connsiteX12-25" fmla="*/ 38113 w 352425"/>
              <a:gd name="connsiteY12-26" fmla="*/ 0 h 352425"/>
              <a:gd name="connsiteX0-27" fmla="*/ 38113 w 352425"/>
              <a:gd name="connsiteY0-28" fmla="*/ 0 h 352425"/>
              <a:gd name="connsiteX1-29" fmla="*/ 62232 w 352425"/>
              <a:gd name="connsiteY1-30" fmla="*/ 0 h 352425"/>
              <a:gd name="connsiteX2-31" fmla="*/ 100328 w 352425"/>
              <a:gd name="connsiteY2-32" fmla="*/ 38098 h 352425"/>
              <a:gd name="connsiteX3-33" fmla="*/ 100328 w 352425"/>
              <a:gd name="connsiteY3-34" fmla="*/ 209562 h 352425"/>
              <a:gd name="connsiteX4-35" fmla="*/ 138416 w 352425"/>
              <a:gd name="connsiteY4-36" fmla="*/ 247653 h 352425"/>
              <a:gd name="connsiteX5-37" fmla="*/ 314342 w 352425"/>
              <a:gd name="connsiteY5-38" fmla="*/ 247653 h 352425"/>
              <a:gd name="connsiteX6-39" fmla="*/ 352425 w 352425"/>
              <a:gd name="connsiteY6-40" fmla="*/ 285734 h 352425"/>
              <a:gd name="connsiteX7-41" fmla="*/ 352425 w 352425"/>
              <a:gd name="connsiteY7-42" fmla="*/ 314327 h 352425"/>
              <a:gd name="connsiteX8-43" fmla="*/ 314323 w 352425"/>
              <a:gd name="connsiteY8-44" fmla="*/ 352425 h 352425"/>
              <a:gd name="connsiteX9-45" fmla="*/ 38109 w 352425"/>
              <a:gd name="connsiteY9-46" fmla="*/ 352425 h 352425"/>
              <a:gd name="connsiteX10-47" fmla="*/ 0 w 352425"/>
              <a:gd name="connsiteY10-48" fmla="*/ 314316 h 352425"/>
              <a:gd name="connsiteX11-49" fmla="*/ 0 w 352425"/>
              <a:gd name="connsiteY11-50" fmla="*/ 38113 h 352425"/>
              <a:gd name="connsiteX12-51" fmla="*/ 38113 w 352425"/>
              <a:gd name="connsiteY12-52" fmla="*/ 0 h 352425"/>
              <a:gd name="connsiteX0-53" fmla="*/ 38113 w 352425"/>
              <a:gd name="connsiteY0-54" fmla="*/ 0 h 352425"/>
              <a:gd name="connsiteX1-55" fmla="*/ 62232 w 352425"/>
              <a:gd name="connsiteY1-56" fmla="*/ 0 h 352425"/>
              <a:gd name="connsiteX2-57" fmla="*/ 100328 w 352425"/>
              <a:gd name="connsiteY2-58" fmla="*/ 38098 h 352425"/>
              <a:gd name="connsiteX3-59" fmla="*/ 100328 w 352425"/>
              <a:gd name="connsiteY3-60" fmla="*/ 209562 h 352425"/>
              <a:gd name="connsiteX4-61" fmla="*/ 138416 w 352425"/>
              <a:gd name="connsiteY4-62" fmla="*/ 247653 h 352425"/>
              <a:gd name="connsiteX5-63" fmla="*/ 314342 w 352425"/>
              <a:gd name="connsiteY5-64" fmla="*/ 247653 h 352425"/>
              <a:gd name="connsiteX6-65" fmla="*/ 352425 w 352425"/>
              <a:gd name="connsiteY6-66" fmla="*/ 285734 h 352425"/>
              <a:gd name="connsiteX7-67" fmla="*/ 352425 w 352425"/>
              <a:gd name="connsiteY7-68" fmla="*/ 314327 h 352425"/>
              <a:gd name="connsiteX8-69" fmla="*/ 314323 w 352425"/>
              <a:gd name="connsiteY8-70" fmla="*/ 352425 h 352425"/>
              <a:gd name="connsiteX9-71" fmla="*/ 38109 w 352425"/>
              <a:gd name="connsiteY9-72" fmla="*/ 352425 h 352425"/>
              <a:gd name="connsiteX10-73" fmla="*/ 0 w 352425"/>
              <a:gd name="connsiteY10-74" fmla="*/ 314316 h 352425"/>
              <a:gd name="connsiteX11-75" fmla="*/ 0 w 352425"/>
              <a:gd name="connsiteY11-76" fmla="*/ 38113 h 352425"/>
              <a:gd name="connsiteX12-77" fmla="*/ 38113 w 352425"/>
              <a:gd name="connsiteY12-78" fmla="*/ 0 h 352425"/>
              <a:gd name="connsiteX0-79" fmla="*/ 38113 w 352425"/>
              <a:gd name="connsiteY0-80" fmla="*/ 0 h 352425"/>
              <a:gd name="connsiteX1-81" fmla="*/ 62232 w 352425"/>
              <a:gd name="connsiteY1-82" fmla="*/ 0 h 352425"/>
              <a:gd name="connsiteX2-83" fmla="*/ 100328 w 352425"/>
              <a:gd name="connsiteY2-84" fmla="*/ 38098 h 352425"/>
              <a:gd name="connsiteX3-85" fmla="*/ 100328 w 352425"/>
              <a:gd name="connsiteY3-86" fmla="*/ 209562 h 352425"/>
              <a:gd name="connsiteX4-87" fmla="*/ 138416 w 352425"/>
              <a:gd name="connsiteY4-88" fmla="*/ 247653 h 352425"/>
              <a:gd name="connsiteX5-89" fmla="*/ 314342 w 352425"/>
              <a:gd name="connsiteY5-90" fmla="*/ 247653 h 352425"/>
              <a:gd name="connsiteX6-91" fmla="*/ 352425 w 352425"/>
              <a:gd name="connsiteY6-92" fmla="*/ 285734 h 352425"/>
              <a:gd name="connsiteX7-93" fmla="*/ 352425 w 352425"/>
              <a:gd name="connsiteY7-94" fmla="*/ 314327 h 352425"/>
              <a:gd name="connsiteX8-95" fmla="*/ 314323 w 352425"/>
              <a:gd name="connsiteY8-96" fmla="*/ 352425 h 352425"/>
              <a:gd name="connsiteX9-97" fmla="*/ 38109 w 352425"/>
              <a:gd name="connsiteY9-98" fmla="*/ 352425 h 352425"/>
              <a:gd name="connsiteX10-99" fmla="*/ 0 w 352425"/>
              <a:gd name="connsiteY10-100" fmla="*/ 314316 h 352425"/>
              <a:gd name="connsiteX11-101" fmla="*/ 0 w 352425"/>
              <a:gd name="connsiteY11-102" fmla="*/ 38113 h 352425"/>
              <a:gd name="connsiteX12-103" fmla="*/ 38113 w 352425"/>
              <a:gd name="connsiteY12-104" fmla="*/ 0 h 352425"/>
              <a:gd name="connsiteX0-105" fmla="*/ 38113 w 352425"/>
              <a:gd name="connsiteY0-106" fmla="*/ 0 h 352425"/>
              <a:gd name="connsiteX1-107" fmla="*/ 62232 w 352425"/>
              <a:gd name="connsiteY1-108" fmla="*/ 0 h 352425"/>
              <a:gd name="connsiteX2-109" fmla="*/ 100328 w 352425"/>
              <a:gd name="connsiteY2-110" fmla="*/ 38098 h 352425"/>
              <a:gd name="connsiteX3-111" fmla="*/ 100328 w 352425"/>
              <a:gd name="connsiteY3-112" fmla="*/ 209562 h 352425"/>
              <a:gd name="connsiteX4-113" fmla="*/ 138416 w 352425"/>
              <a:gd name="connsiteY4-114" fmla="*/ 247653 h 352425"/>
              <a:gd name="connsiteX5-115" fmla="*/ 314342 w 352425"/>
              <a:gd name="connsiteY5-116" fmla="*/ 247653 h 352425"/>
              <a:gd name="connsiteX6-117" fmla="*/ 352425 w 352425"/>
              <a:gd name="connsiteY6-118" fmla="*/ 285734 h 352425"/>
              <a:gd name="connsiteX7-119" fmla="*/ 352425 w 352425"/>
              <a:gd name="connsiteY7-120" fmla="*/ 314327 h 352425"/>
              <a:gd name="connsiteX8-121" fmla="*/ 314323 w 352425"/>
              <a:gd name="connsiteY8-122" fmla="*/ 352425 h 352425"/>
              <a:gd name="connsiteX9-123" fmla="*/ 38109 w 352425"/>
              <a:gd name="connsiteY9-124" fmla="*/ 352425 h 352425"/>
              <a:gd name="connsiteX10-125" fmla="*/ 0 w 352425"/>
              <a:gd name="connsiteY10-126" fmla="*/ 314316 h 352425"/>
              <a:gd name="connsiteX11-127" fmla="*/ 0 w 352425"/>
              <a:gd name="connsiteY11-128" fmla="*/ 38113 h 352425"/>
              <a:gd name="connsiteX12-129" fmla="*/ 38113 w 352425"/>
              <a:gd name="connsiteY12-130" fmla="*/ 0 h 352425"/>
              <a:gd name="connsiteX0-131" fmla="*/ 38113 w 352425"/>
              <a:gd name="connsiteY0-132" fmla="*/ 0 h 352425"/>
              <a:gd name="connsiteX1-133" fmla="*/ 62232 w 352425"/>
              <a:gd name="connsiteY1-134" fmla="*/ 0 h 352425"/>
              <a:gd name="connsiteX2-135" fmla="*/ 100328 w 352425"/>
              <a:gd name="connsiteY2-136" fmla="*/ 38098 h 352425"/>
              <a:gd name="connsiteX3-137" fmla="*/ 100328 w 352425"/>
              <a:gd name="connsiteY3-138" fmla="*/ 209562 h 352425"/>
              <a:gd name="connsiteX4-139" fmla="*/ 138416 w 352425"/>
              <a:gd name="connsiteY4-140" fmla="*/ 247653 h 352425"/>
              <a:gd name="connsiteX5-141" fmla="*/ 314342 w 352425"/>
              <a:gd name="connsiteY5-142" fmla="*/ 247653 h 352425"/>
              <a:gd name="connsiteX6-143" fmla="*/ 352425 w 352425"/>
              <a:gd name="connsiteY6-144" fmla="*/ 285734 h 352425"/>
              <a:gd name="connsiteX7-145" fmla="*/ 352425 w 352425"/>
              <a:gd name="connsiteY7-146" fmla="*/ 314327 h 352425"/>
              <a:gd name="connsiteX8-147" fmla="*/ 314323 w 352425"/>
              <a:gd name="connsiteY8-148" fmla="*/ 352425 h 352425"/>
              <a:gd name="connsiteX9-149" fmla="*/ 38109 w 352425"/>
              <a:gd name="connsiteY9-150" fmla="*/ 352425 h 352425"/>
              <a:gd name="connsiteX10-151" fmla="*/ 0 w 352425"/>
              <a:gd name="connsiteY10-152" fmla="*/ 314316 h 352425"/>
              <a:gd name="connsiteX11-153" fmla="*/ 0 w 352425"/>
              <a:gd name="connsiteY11-154" fmla="*/ 38113 h 352425"/>
              <a:gd name="connsiteX12-155" fmla="*/ 38113 w 352425"/>
              <a:gd name="connsiteY12-156" fmla="*/ 0 h 352425"/>
              <a:gd name="connsiteX0-157" fmla="*/ 38113 w 352425"/>
              <a:gd name="connsiteY0-158" fmla="*/ 0 h 352425"/>
              <a:gd name="connsiteX1-159" fmla="*/ 62232 w 352425"/>
              <a:gd name="connsiteY1-160" fmla="*/ 0 h 352425"/>
              <a:gd name="connsiteX2-161" fmla="*/ 100328 w 352425"/>
              <a:gd name="connsiteY2-162" fmla="*/ 38098 h 352425"/>
              <a:gd name="connsiteX3-163" fmla="*/ 100328 w 352425"/>
              <a:gd name="connsiteY3-164" fmla="*/ 209562 h 352425"/>
              <a:gd name="connsiteX4-165" fmla="*/ 138416 w 352425"/>
              <a:gd name="connsiteY4-166" fmla="*/ 247653 h 352425"/>
              <a:gd name="connsiteX5-167" fmla="*/ 314342 w 352425"/>
              <a:gd name="connsiteY5-168" fmla="*/ 247653 h 352425"/>
              <a:gd name="connsiteX6-169" fmla="*/ 352425 w 352425"/>
              <a:gd name="connsiteY6-170" fmla="*/ 285734 h 352425"/>
              <a:gd name="connsiteX7-171" fmla="*/ 352425 w 352425"/>
              <a:gd name="connsiteY7-172" fmla="*/ 314327 h 352425"/>
              <a:gd name="connsiteX8-173" fmla="*/ 314323 w 352425"/>
              <a:gd name="connsiteY8-174" fmla="*/ 352425 h 352425"/>
              <a:gd name="connsiteX9-175" fmla="*/ 38109 w 352425"/>
              <a:gd name="connsiteY9-176" fmla="*/ 352425 h 352425"/>
              <a:gd name="connsiteX10-177" fmla="*/ 0 w 352425"/>
              <a:gd name="connsiteY10-178" fmla="*/ 314316 h 352425"/>
              <a:gd name="connsiteX11-179" fmla="*/ 0 w 352425"/>
              <a:gd name="connsiteY11-180" fmla="*/ 38113 h 352425"/>
              <a:gd name="connsiteX12-181" fmla="*/ 38113 w 352425"/>
              <a:gd name="connsiteY12-182" fmla="*/ 0 h 352425"/>
              <a:gd name="connsiteX0-183" fmla="*/ 38113 w 352425"/>
              <a:gd name="connsiteY0-184" fmla="*/ 0 h 352425"/>
              <a:gd name="connsiteX1-185" fmla="*/ 62232 w 352425"/>
              <a:gd name="connsiteY1-186" fmla="*/ 0 h 352425"/>
              <a:gd name="connsiteX2-187" fmla="*/ 100328 w 352425"/>
              <a:gd name="connsiteY2-188" fmla="*/ 38098 h 352425"/>
              <a:gd name="connsiteX3-189" fmla="*/ 100328 w 352425"/>
              <a:gd name="connsiteY3-190" fmla="*/ 209562 h 352425"/>
              <a:gd name="connsiteX4-191" fmla="*/ 138416 w 352425"/>
              <a:gd name="connsiteY4-192" fmla="*/ 247653 h 352425"/>
              <a:gd name="connsiteX5-193" fmla="*/ 314342 w 352425"/>
              <a:gd name="connsiteY5-194" fmla="*/ 247653 h 352425"/>
              <a:gd name="connsiteX6-195" fmla="*/ 352425 w 352425"/>
              <a:gd name="connsiteY6-196" fmla="*/ 285734 h 352425"/>
              <a:gd name="connsiteX7-197" fmla="*/ 352425 w 352425"/>
              <a:gd name="connsiteY7-198" fmla="*/ 314327 h 352425"/>
              <a:gd name="connsiteX8-199" fmla="*/ 314323 w 352425"/>
              <a:gd name="connsiteY8-200" fmla="*/ 352425 h 352425"/>
              <a:gd name="connsiteX9-201" fmla="*/ 38109 w 352425"/>
              <a:gd name="connsiteY9-202" fmla="*/ 352425 h 352425"/>
              <a:gd name="connsiteX10-203" fmla="*/ 0 w 352425"/>
              <a:gd name="connsiteY10-204" fmla="*/ 314316 h 352425"/>
              <a:gd name="connsiteX11-205" fmla="*/ 0 w 352425"/>
              <a:gd name="connsiteY11-206" fmla="*/ 38113 h 352425"/>
              <a:gd name="connsiteX12-207" fmla="*/ 38113 w 352425"/>
              <a:gd name="connsiteY12-208" fmla="*/ 0 h 352425"/>
              <a:gd name="connsiteX0-209" fmla="*/ 38113 w 352425"/>
              <a:gd name="connsiteY0-210" fmla="*/ 0 h 352425"/>
              <a:gd name="connsiteX1-211" fmla="*/ 62232 w 352425"/>
              <a:gd name="connsiteY1-212" fmla="*/ 0 h 352425"/>
              <a:gd name="connsiteX2-213" fmla="*/ 100328 w 352425"/>
              <a:gd name="connsiteY2-214" fmla="*/ 38098 h 352425"/>
              <a:gd name="connsiteX3-215" fmla="*/ 100328 w 352425"/>
              <a:gd name="connsiteY3-216" fmla="*/ 209562 h 352425"/>
              <a:gd name="connsiteX4-217" fmla="*/ 138416 w 352425"/>
              <a:gd name="connsiteY4-218" fmla="*/ 247653 h 352425"/>
              <a:gd name="connsiteX5-219" fmla="*/ 314342 w 352425"/>
              <a:gd name="connsiteY5-220" fmla="*/ 247653 h 352425"/>
              <a:gd name="connsiteX6-221" fmla="*/ 352425 w 352425"/>
              <a:gd name="connsiteY6-222" fmla="*/ 285734 h 352425"/>
              <a:gd name="connsiteX7-223" fmla="*/ 352425 w 352425"/>
              <a:gd name="connsiteY7-224" fmla="*/ 314327 h 352425"/>
              <a:gd name="connsiteX8-225" fmla="*/ 314323 w 352425"/>
              <a:gd name="connsiteY8-226" fmla="*/ 352425 h 352425"/>
              <a:gd name="connsiteX9-227" fmla="*/ 38109 w 352425"/>
              <a:gd name="connsiteY9-228" fmla="*/ 352425 h 352425"/>
              <a:gd name="connsiteX10-229" fmla="*/ 0 w 352425"/>
              <a:gd name="connsiteY10-230" fmla="*/ 314316 h 352425"/>
              <a:gd name="connsiteX11-231" fmla="*/ 0 w 352425"/>
              <a:gd name="connsiteY11-232" fmla="*/ 38113 h 352425"/>
              <a:gd name="connsiteX12-233" fmla="*/ 38113 w 352425"/>
              <a:gd name="connsiteY12-234" fmla="*/ 0 h 352425"/>
              <a:gd name="connsiteX0-235" fmla="*/ 38113 w 352425"/>
              <a:gd name="connsiteY0-236" fmla="*/ 0 h 352425"/>
              <a:gd name="connsiteX1-237" fmla="*/ 62232 w 352425"/>
              <a:gd name="connsiteY1-238" fmla="*/ 0 h 352425"/>
              <a:gd name="connsiteX2-239" fmla="*/ 100328 w 352425"/>
              <a:gd name="connsiteY2-240" fmla="*/ 38098 h 352425"/>
              <a:gd name="connsiteX3-241" fmla="*/ 100328 w 352425"/>
              <a:gd name="connsiteY3-242" fmla="*/ 209562 h 352425"/>
              <a:gd name="connsiteX4-243" fmla="*/ 138416 w 352425"/>
              <a:gd name="connsiteY4-244" fmla="*/ 247653 h 352425"/>
              <a:gd name="connsiteX5-245" fmla="*/ 314342 w 352425"/>
              <a:gd name="connsiteY5-246" fmla="*/ 247653 h 352425"/>
              <a:gd name="connsiteX6-247" fmla="*/ 352425 w 352425"/>
              <a:gd name="connsiteY6-248" fmla="*/ 285734 h 352425"/>
              <a:gd name="connsiteX7-249" fmla="*/ 352425 w 352425"/>
              <a:gd name="connsiteY7-250" fmla="*/ 314327 h 352425"/>
              <a:gd name="connsiteX8-251" fmla="*/ 314323 w 352425"/>
              <a:gd name="connsiteY8-252" fmla="*/ 352425 h 352425"/>
              <a:gd name="connsiteX9-253" fmla="*/ 38109 w 352425"/>
              <a:gd name="connsiteY9-254" fmla="*/ 352425 h 352425"/>
              <a:gd name="connsiteX10-255" fmla="*/ 0 w 352425"/>
              <a:gd name="connsiteY10-256" fmla="*/ 314316 h 352425"/>
              <a:gd name="connsiteX11-257" fmla="*/ 0 w 352425"/>
              <a:gd name="connsiteY11-258" fmla="*/ 38113 h 352425"/>
              <a:gd name="connsiteX12-259" fmla="*/ 38113 w 352425"/>
              <a:gd name="connsiteY12-260" fmla="*/ 0 h 352425"/>
              <a:gd name="connsiteX0-261" fmla="*/ 38113 w 352425"/>
              <a:gd name="connsiteY0-262" fmla="*/ 0 h 352425"/>
              <a:gd name="connsiteX1-263" fmla="*/ 62232 w 352425"/>
              <a:gd name="connsiteY1-264" fmla="*/ 0 h 352425"/>
              <a:gd name="connsiteX2-265" fmla="*/ 100328 w 352425"/>
              <a:gd name="connsiteY2-266" fmla="*/ 38098 h 352425"/>
              <a:gd name="connsiteX3-267" fmla="*/ 100328 w 352425"/>
              <a:gd name="connsiteY3-268" fmla="*/ 209562 h 352425"/>
              <a:gd name="connsiteX4-269" fmla="*/ 138416 w 352425"/>
              <a:gd name="connsiteY4-270" fmla="*/ 247653 h 352425"/>
              <a:gd name="connsiteX5-271" fmla="*/ 314342 w 352425"/>
              <a:gd name="connsiteY5-272" fmla="*/ 247653 h 352425"/>
              <a:gd name="connsiteX6-273" fmla="*/ 352425 w 352425"/>
              <a:gd name="connsiteY6-274" fmla="*/ 285734 h 352425"/>
              <a:gd name="connsiteX7-275" fmla="*/ 352425 w 352425"/>
              <a:gd name="connsiteY7-276" fmla="*/ 314327 h 352425"/>
              <a:gd name="connsiteX8-277" fmla="*/ 314323 w 352425"/>
              <a:gd name="connsiteY8-278" fmla="*/ 352425 h 352425"/>
              <a:gd name="connsiteX9-279" fmla="*/ 38109 w 352425"/>
              <a:gd name="connsiteY9-280" fmla="*/ 352425 h 352425"/>
              <a:gd name="connsiteX10-281" fmla="*/ 0 w 352425"/>
              <a:gd name="connsiteY10-282" fmla="*/ 314316 h 352425"/>
              <a:gd name="connsiteX11-283" fmla="*/ 0 w 352425"/>
              <a:gd name="connsiteY11-284" fmla="*/ 38113 h 352425"/>
              <a:gd name="connsiteX12-285" fmla="*/ 38113 w 352425"/>
              <a:gd name="connsiteY12-286" fmla="*/ 0 h 352425"/>
              <a:gd name="connsiteX0-287" fmla="*/ 38113 w 352425"/>
              <a:gd name="connsiteY0-288" fmla="*/ 0 h 352425"/>
              <a:gd name="connsiteX1-289" fmla="*/ 62232 w 352425"/>
              <a:gd name="connsiteY1-290" fmla="*/ 0 h 352425"/>
              <a:gd name="connsiteX2-291" fmla="*/ 100328 w 352425"/>
              <a:gd name="connsiteY2-292" fmla="*/ 38098 h 352425"/>
              <a:gd name="connsiteX3-293" fmla="*/ 100328 w 352425"/>
              <a:gd name="connsiteY3-294" fmla="*/ 209562 h 352425"/>
              <a:gd name="connsiteX4-295" fmla="*/ 138416 w 352425"/>
              <a:gd name="connsiteY4-296" fmla="*/ 247653 h 352425"/>
              <a:gd name="connsiteX5-297" fmla="*/ 314342 w 352425"/>
              <a:gd name="connsiteY5-298" fmla="*/ 247653 h 352425"/>
              <a:gd name="connsiteX6-299" fmla="*/ 352425 w 352425"/>
              <a:gd name="connsiteY6-300" fmla="*/ 285734 h 352425"/>
              <a:gd name="connsiteX7-301" fmla="*/ 352425 w 352425"/>
              <a:gd name="connsiteY7-302" fmla="*/ 314327 h 352425"/>
              <a:gd name="connsiteX8-303" fmla="*/ 314323 w 352425"/>
              <a:gd name="connsiteY8-304" fmla="*/ 352425 h 352425"/>
              <a:gd name="connsiteX9-305" fmla="*/ 38109 w 352425"/>
              <a:gd name="connsiteY9-306" fmla="*/ 352425 h 352425"/>
              <a:gd name="connsiteX10-307" fmla="*/ 0 w 352425"/>
              <a:gd name="connsiteY10-308" fmla="*/ 314316 h 352425"/>
              <a:gd name="connsiteX11-309" fmla="*/ 0 w 352425"/>
              <a:gd name="connsiteY11-310" fmla="*/ 38113 h 352425"/>
              <a:gd name="connsiteX12-311" fmla="*/ 38113 w 352425"/>
              <a:gd name="connsiteY12-312" fmla="*/ 0 h 352425"/>
              <a:gd name="connsiteX0-313" fmla="*/ 38113 w 352425"/>
              <a:gd name="connsiteY0-314" fmla="*/ 0 h 352425"/>
              <a:gd name="connsiteX1-315" fmla="*/ 62232 w 352425"/>
              <a:gd name="connsiteY1-316" fmla="*/ 0 h 352425"/>
              <a:gd name="connsiteX2-317" fmla="*/ 100328 w 352425"/>
              <a:gd name="connsiteY2-318" fmla="*/ 38098 h 352425"/>
              <a:gd name="connsiteX3-319" fmla="*/ 100328 w 352425"/>
              <a:gd name="connsiteY3-320" fmla="*/ 209562 h 352425"/>
              <a:gd name="connsiteX4-321" fmla="*/ 138416 w 352425"/>
              <a:gd name="connsiteY4-322" fmla="*/ 247653 h 352425"/>
              <a:gd name="connsiteX5-323" fmla="*/ 314342 w 352425"/>
              <a:gd name="connsiteY5-324" fmla="*/ 247653 h 352425"/>
              <a:gd name="connsiteX6-325" fmla="*/ 352425 w 352425"/>
              <a:gd name="connsiteY6-326" fmla="*/ 285734 h 352425"/>
              <a:gd name="connsiteX7-327" fmla="*/ 352425 w 352425"/>
              <a:gd name="connsiteY7-328" fmla="*/ 314327 h 352425"/>
              <a:gd name="connsiteX8-329" fmla="*/ 314323 w 352425"/>
              <a:gd name="connsiteY8-330" fmla="*/ 352425 h 352425"/>
              <a:gd name="connsiteX9-331" fmla="*/ 38109 w 352425"/>
              <a:gd name="connsiteY9-332" fmla="*/ 352425 h 352425"/>
              <a:gd name="connsiteX10-333" fmla="*/ 0 w 352425"/>
              <a:gd name="connsiteY10-334" fmla="*/ 314316 h 352425"/>
              <a:gd name="connsiteX11-335" fmla="*/ 0 w 352425"/>
              <a:gd name="connsiteY11-336" fmla="*/ 38113 h 352425"/>
              <a:gd name="connsiteX12-337" fmla="*/ 38113 w 352425"/>
              <a:gd name="connsiteY12-338" fmla="*/ 0 h 352425"/>
              <a:gd name="connsiteX0-339" fmla="*/ 38113 w 352425"/>
              <a:gd name="connsiteY0-340" fmla="*/ 0 h 352425"/>
              <a:gd name="connsiteX1-341" fmla="*/ 62232 w 352425"/>
              <a:gd name="connsiteY1-342" fmla="*/ 0 h 352425"/>
              <a:gd name="connsiteX2-343" fmla="*/ 100328 w 352425"/>
              <a:gd name="connsiteY2-344" fmla="*/ 38098 h 352425"/>
              <a:gd name="connsiteX3-345" fmla="*/ 100328 w 352425"/>
              <a:gd name="connsiteY3-346" fmla="*/ 209562 h 352425"/>
              <a:gd name="connsiteX4-347" fmla="*/ 138416 w 352425"/>
              <a:gd name="connsiteY4-348" fmla="*/ 247653 h 352425"/>
              <a:gd name="connsiteX5-349" fmla="*/ 314342 w 352425"/>
              <a:gd name="connsiteY5-350" fmla="*/ 247653 h 352425"/>
              <a:gd name="connsiteX6-351" fmla="*/ 352425 w 352425"/>
              <a:gd name="connsiteY6-352" fmla="*/ 285734 h 352425"/>
              <a:gd name="connsiteX7-353" fmla="*/ 352425 w 352425"/>
              <a:gd name="connsiteY7-354" fmla="*/ 314327 h 352425"/>
              <a:gd name="connsiteX8-355" fmla="*/ 314323 w 352425"/>
              <a:gd name="connsiteY8-356" fmla="*/ 352425 h 352425"/>
              <a:gd name="connsiteX9-357" fmla="*/ 38109 w 352425"/>
              <a:gd name="connsiteY9-358" fmla="*/ 352425 h 352425"/>
              <a:gd name="connsiteX10-359" fmla="*/ 0 w 352425"/>
              <a:gd name="connsiteY10-360" fmla="*/ 314316 h 352425"/>
              <a:gd name="connsiteX11-361" fmla="*/ 0 w 352425"/>
              <a:gd name="connsiteY11-362" fmla="*/ 38113 h 352425"/>
              <a:gd name="connsiteX12-363" fmla="*/ 38113 w 352425"/>
              <a:gd name="connsiteY12-364" fmla="*/ 0 h 352425"/>
              <a:gd name="connsiteX0-365" fmla="*/ 38113 w 352425"/>
              <a:gd name="connsiteY0-366" fmla="*/ 0 h 352425"/>
              <a:gd name="connsiteX1-367" fmla="*/ 62232 w 352425"/>
              <a:gd name="connsiteY1-368" fmla="*/ 0 h 352425"/>
              <a:gd name="connsiteX2-369" fmla="*/ 100328 w 352425"/>
              <a:gd name="connsiteY2-370" fmla="*/ 38098 h 352425"/>
              <a:gd name="connsiteX3-371" fmla="*/ 100328 w 352425"/>
              <a:gd name="connsiteY3-372" fmla="*/ 209562 h 352425"/>
              <a:gd name="connsiteX4-373" fmla="*/ 138416 w 352425"/>
              <a:gd name="connsiteY4-374" fmla="*/ 247653 h 352425"/>
              <a:gd name="connsiteX5-375" fmla="*/ 314342 w 352425"/>
              <a:gd name="connsiteY5-376" fmla="*/ 247653 h 352425"/>
              <a:gd name="connsiteX6-377" fmla="*/ 352425 w 352425"/>
              <a:gd name="connsiteY6-378" fmla="*/ 285734 h 352425"/>
              <a:gd name="connsiteX7-379" fmla="*/ 352425 w 352425"/>
              <a:gd name="connsiteY7-380" fmla="*/ 314327 h 352425"/>
              <a:gd name="connsiteX8-381" fmla="*/ 314323 w 352425"/>
              <a:gd name="connsiteY8-382" fmla="*/ 352425 h 352425"/>
              <a:gd name="connsiteX9-383" fmla="*/ 38109 w 352425"/>
              <a:gd name="connsiteY9-384" fmla="*/ 352425 h 352425"/>
              <a:gd name="connsiteX10-385" fmla="*/ 0 w 352425"/>
              <a:gd name="connsiteY10-386" fmla="*/ 314316 h 352425"/>
              <a:gd name="connsiteX11-387" fmla="*/ 0 w 352425"/>
              <a:gd name="connsiteY11-388" fmla="*/ 38113 h 352425"/>
              <a:gd name="connsiteX12-389" fmla="*/ 38113 w 352425"/>
              <a:gd name="connsiteY12-390" fmla="*/ 0 h 352425"/>
              <a:gd name="connsiteX0-391" fmla="*/ 38113 w 352425"/>
              <a:gd name="connsiteY0-392" fmla="*/ 0 h 352425"/>
              <a:gd name="connsiteX1-393" fmla="*/ 62232 w 352425"/>
              <a:gd name="connsiteY1-394" fmla="*/ 0 h 352425"/>
              <a:gd name="connsiteX2-395" fmla="*/ 100328 w 352425"/>
              <a:gd name="connsiteY2-396" fmla="*/ 38098 h 352425"/>
              <a:gd name="connsiteX3-397" fmla="*/ 100328 w 352425"/>
              <a:gd name="connsiteY3-398" fmla="*/ 209562 h 352425"/>
              <a:gd name="connsiteX4-399" fmla="*/ 138416 w 352425"/>
              <a:gd name="connsiteY4-400" fmla="*/ 247653 h 352425"/>
              <a:gd name="connsiteX5-401" fmla="*/ 314342 w 352425"/>
              <a:gd name="connsiteY5-402" fmla="*/ 247653 h 352425"/>
              <a:gd name="connsiteX6-403" fmla="*/ 352425 w 352425"/>
              <a:gd name="connsiteY6-404" fmla="*/ 285734 h 352425"/>
              <a:gd name="connsiteX7-405" fmla="*/ 352425 w 352425"/>
              <a:gd name="connsiteY7-406" fmla="*/ 314327 h 352425"/>
              <a:gd name="connsiteX8-407" fmla="*/ 314323 w 352425"/>
              <a:gd name="connsiteY8-408" fmla="*/ 352425 h 352425"/>
              <a:gd name="connsiteX9-409" fmla="*/ 38109 w 352425"/>
              <a:gd name="connsiteY9-410" fmla="*/ 352425 h 352425"/>
              <a:gd name="connsiteX10-411" fmla="*/ 0 w 352425"/>
              <a:gd name="connsiteY10-412" fmla="*/ 314316 h 352425"/>
              <a:gd name="connsiteX11-413" fmla="*/ 0 w 352425"/>
              <a:gd name="connsiteY11-414" fmla="*/ 38113 h 352425"/>
              <a:gd name="connsiteX12-415" fmla="*/ 38113 w 352425"/>
              <a:gd name="connsiteY12-416" fmla="*/ 0 h 352425"/>
              <a:gd name="connsiteX0-417" fmla="*/ 38113 w 352425"/>
              <a:gd name="connsiteY0-418" fmla="*/ 0 h 352425"/>
              <a:gd name="connsiteX1-419" fmla="*/ 62232 w 352425"/>
              <a:gd name="connsiteY1-420" fmla="*/ 0 h 352425"/>
              <a:gd name="connsiteX2-421" fmla="*/ 100328 w 352425"/>
              <a:gd name="connsiteY2-422" fmla="*/ 38098 h 352425"/>
              <a:gd name="connsiteX3-423" fmla="*/ 100328 w 352425"/>
              <a:gd name="connsiteY3-424" fmla="*/ 209562 h 352425"/>
              <a:gd name="connsiteX4-425" fmla="*/ 138416 w 352425"/>
              <a:gd name="connsiteY4-426" fmla="*/ 247653 h 352425"/>
              <a:gd name="connsiteX5-427" fmla="*/ 314342 w 352425"/>
              <a:gd name="connsiteY5-428" fmla="*/ 247653 h 352425"/>
              <a:gd name="connsiteX6-429" fmla="*/ 352425 w 352425"/>
              <a:gd name="connsiteY6-430" fmla="*/ 285734 h 352425"/>
              <a:gd name="connsiteX7-431" fmla="*/ 352425 w 352425"/>
              <a:gd name="connsiteY7-432" fmla="*/ 314327 h 352425"/>
              <a:gd name="connsiteX8-433" fmla="*/ 314323 w 352425"/>
              <a:gd name="connsiteY8-434" fmla="*/ 352425 h 352425"/>
              <a:gd name="connsiteX9-435" fmla="*/ 38109 w 352425"/>
              <a:gd name="connsiteY9-436" fmla="*/ 352425 h 352425"/>
              <a:gd name="connsiteX10-437" fmla="*/ 0 w 352425"/>
              <a:gd name="connsiteY10-438" fmla="*/ 314316 h 352425"/>
              <a:gd name="connsiteX11-439" fmla="*/ 0 w 352425"/>
              <a:gd name="connsiteY11-440" fmla="*/ 38113 h 352425"/>
              <a:gd name="connsiteX12-441" fmla="*/ 38113 w 352425"/>
              <a:gd name="connsiteY12-442" fmla="*/ 0 h 352425"/>
              <a:gd name="connsiteX0-443" fmla="*/ 38113 w 352425"/>
              <a:gd name="connsiteY0-444" fmla="*/ 0 h 352425"/>
              <a:gd name="connsiteX1-445" fmla="*/ 62232 w 352425"/>
              <a:gd name="connsiteY1-446" fmla="*/ 0 h 352425"/>
              <a:gd name="connsiteX2-447" fmla="*/ 100328 w 352425"/>
              <a:gd name="connsiteY2-448" fmla="*/ 38098 h 352425"/>
              <a:gd name="connsiteX3-449" fmla="*/ 100328 w 352425"/>
              <a:gd name="connsiteY3-450" fmla="*/ 209562 h 352425"/>
              <a:gd name="connsiteX4-451" fmla="*/ 138416 w 352425"/>
              <a:gd name="connsiteY4-452" fmla="*/ 247653 h 352425"/>
              <a:gd name="connsiteX5-453" fmla="*/ 314342 w 352425"/>
              <a:gd name="connsiteY5-454" fmla="*/ 247653 h 352425"/>
              <a:gd name="connsiteX6-455" fmla="*/ 352425 w 352425"/>
              <a:gd name="connsiteY6-456" fmla="*/ 285734 h 352425"/>
              <a:gd name="connsiteX7-457" fmla="*/ 352425 w 352425"/>
              <a:gd name="connsiteY7-458" fmla="*/ 314327 h 352425"/>
              <a:gd name="connsiteX8-459" fmla="*/ 314323 w 352425"/>
              <a:gd name="connsiteY8-460" fmla="*/ 352425 h 352425"/>
              <a:gd name="connsiteX9-461" fmla="*/ 38109 w 352425"/>
              <a:gd name="connsiteY9-462" fmla="*/ 352425 h 352425"/>
              <a:gd name="connsiteX10-463" fmla="*/ 0 w 352425"/>
              <a:gd name="connsiteY10-464" fmla="*/ 314316 h 352425"/>
              <a:gd name="connsiteX11-465" fmla="*/ 0 w 352425"/>
              <a:gd name="connsiteY11-466" fmla="*/ 38113 h 352425"/>
              <a:gd name="connsiteX12-467" fmla="*/ 38113 w 352425"/>
              <a:gd name="connsiteY12-468" fmla="*/ 0 h 352425"/>
              <a:gd name="connsiteX0-469" fmla="*/ 38113 w 352425"/>
              <a:gd name="connsiteY0-470" fmla="*/ 0 h 352425"/>
              <a:gd name="connsiteX1-471" fmla="*/ 62232 w 352425"/>
              <a:gd name="connsiteY1-472" fmla="*/ 0 h 352425"/>
              <a:gd name="connsiteX2-473" fmla="*/ 100328 w 352425"/>
              <a:gd name="connsiteY2-474" fmla="*/ 38098 h 352425"/>
              <a:gd name="connsiteX3-475" fmla="*/ 100328 w 352425"/>
              <a:gd name="connsiteY3-476" fmla="*/ 209562 h 352425"/>
              <a:gd name="connsiteX4-477" fmla="*/ 138416 w 352425"/>
              <a:gd name="connsiteY4-478" fmla="*/ 247653 h 352425"/>
              <a:gd name="connsiteX5-479" fmla="*/ 314342 w 352425"/>
              <a:gd name="connsiteY5-480" fmla="*/ 247653 h 352425"/>
              <a:gd name="connsiteX6-481" fmla="*/ 352425 w 352425"/>
              <a:gd name="connsiteY6-482" fmla="*/ 285734 h 352425"/>
              <a:gd name="connsiteX7-483" fmla="*/ 352425 w 352425"/>
              <a:gd name="connsiteY7-484" fmla="*/ 314327 h 352425"/>
              <a:gd name="connsiteX8-485" fmla="*/ 314323 w 352425"/>
              <a:gd name="connsiteY8-486" fmla="*/ 352425 h 352425"/>
              <a:gd name="connsiteX9-487" fmla="*/ 38109 w 352425"/>
              <a:gd name="connsiteY9-488" fmla="*/ 352425 h 352425"/>
              <a:gd name="connsiteX10-489" fmla="*/ 0 w 352425"/>
              <a:gd name="connsiteY10-490" fmla="*/ 314316 h 352425"/>
              <a:gd name="connsiteX11-491" fmla="*/ 0 w 352425"/>
              <a:gd name="connsiteY11-492" fmla="*/ 38113 h 352425"/>
              <a:gd name="connsiteX12-493" fmla="*/ 38113 w 352425"/>
              <a:gd name="connsiteY12-494" fmla="*/ 0 h 352425"/>
              <a:gd name="connsiteX0-495" fmla="*/ 38113 w 352425"/>
              <a:gd name="connsiteY0-496" fmla="*/ 0 h 352425"/>
              <a:gd name="connsiteX1-497" fmla="*/ 62232 w 352425"/>
              <a:gd name="connsiteY1-498" fmla="*/ 0 h 352425"/>
              <a:gd name="connsiteX2-499" fmla="*/ 100328 w 352425"/>
              <a:gd name="connsiteY2-500" fmla="*/ 38098 h 352425"/>
              <a:gd name="connsiteX3-501" fmla="*/ 100328 w 352425"/>
              <a:gd name="connsiteY3-502" fmla="*/ 209562 h 352425"/>
              <a:gd name="connsiteX4-503" fmla="*/ 138416 w 352425"/>
              <a:gd name="connsiteY4-504" fmla="*/ 247653 h 352425"/>
              <a:gd name="connsiteX5-505" fmla="*/ 314342 w 352425"/>
              <a:gd name="connsiteY5-506" fmla="*/ 247653 h 352425"/>
              <a:gd name="connsiteX6-507" fmla="*/ 352425 w 352425"/>
              <a:gd name="connsiteY6-508" fmla="*/ 285734 h 352425"/>
              <a:gd name="connsiteX7-509" fmla="*/ 352425 w 352425"/>
              <a:gd name="connsiteY7-510" fmla="*/ 314327 h 352425"/>
              <a:gd name="connsiteX8-511" fmla="*/ 314323 w 352425"/>
              <a:gd name="connsiteY8-512" fmla="*/ 352425 h 352425"/>
              <a:gd name="connsiteX9-513" fmla="*/ 38109 w 352425"/>
              <a:gd name="connsiteY9-514" fmla="*/ 352425 h 352425"/>
              <a:gd name="connsiteX10-515" fmla="*/ 0 w 352425"/>
              <a:gd name="connsiteY10-516" fmla="*/ 314316 h 352425"/>
              <a:gd name="connsiteX11-517" fmla="*/ 0 w 352425"/>
              <a:gd name="connsiteY11-518" fmla="*/ 38113 h 352425"/>
              <a:gd name="connsiteX12-519" fmla="*/ 38113 w 352425"/>
              <a:gd name="connsiteY12-520" fmla="*/ 0 h 352425"/>
              <a:gd name="connsiteX0-521" fmla="*/ 38113 w 352425"/>
              <a:gd name="connsiteY0-522" fmla="*/ 0 h 352425"/>
              <a:gd name="connsiteX1-523" fmla="*/ 62232 w 352425"/>
              <a:gd name="connsiteY1-524" fmla="*/ 0 h 352425"/>
              <a:gd name="connsiteX2-525" fmla="*/ 100328 w 352425"/>
              <a:gd name="connsiteY2-526" fmla="*/ 38098 h 352425"/>
              <a:gd name="connsiteX3-527" fmla="*/ 100328 w 352425"/>
              <a:gd name="connsiteY3-528" fmla="*/ 209562 h 352425"/>
              <a:gd name="connsiteX4-529" fmla="*/ 138416 w 352425"/>
              <a:gd name="connsiteY4-530" fmla="*/ 247653 h 352425"/>
              <a:gd name="connsiteX5-531" fmla="*/ 314342 w 352425"/>
              <a:gd name="connsiteY5-532" fmla="*/ 247653 h 352425"/>
              <a:gd name="connsiteX6-533" fmla="*/ 352425 w 352425"/>
              <a:gd name="connsiteY6-534" fmla="*/ 285734 h 352425"/>
              <a:gd name="connsiteX7-535" fmla="*/ 352425 w 352425"/>
              <a:gd name="connsiteY7-536" fmla="*/ 314327 h 352425"/>
              <a:gd name="connsiteX8-537" fmla="*/ 314323 w 352425"/>
              <a:gd name="connsiteY8-538" fmla="*/ 352425 h 352425"/>
              <a:gd name="connsiteX9-539" fmla="*/ 38109 w 352425"/>
              <a:gd name="connsiteY9-540" fmla="*/ 352425 h 352425"/>
              <a:gd name="connsiteX10-541" fmla="*/ 0 w 352425"/>
              <a:gd name="connsiteY10-542" fmla="*/ 314316 h 352425"/>
              <a:gd name="connsiteX11-543" fmla="*/ 0 w 352425"/>
              <a:gd name="connsiteY11-544" fmla="*/ 38113 h 352425"/>
              <a:gd name="connsiteX12-545" fmla="*/ 38113 w 352425"/>
              <a:gd name="connsiteY12-546" fmla="*/ 0 h 352425"/>
              <a:gd name="connsiteX0-547" fmla="*/ 38113 w 352425"/>
              <a:gd name="connsiteY0-548" fmla="*/ 0 h 352425"/>
              <a:gd name="connsiteX1-549" fmla="*/ 62232 w 352425"/>
              <a:gd name="connsiteY1-550" fmla="*/ 0 h 352425"/>
              <a:gd name="connsiteX2-551" fmla="*/ 100328 w 352425"/>
              <a:gd name="connsiteY2-552" fmla="*/ 38098 h 352425"/>
              <a:gd name="connsiteX3-553" fmla="*/ 100328 w 352425"/>
              <a:gd name="connsiteY3-554" fmla="*/ 209562 h 352425"/>
              <a:gd name="connsiteX4-555" fmla="*/ 138416 w 352425"/>
              <a:gd name="connsiteY4-556" fmla="*/ 247653 h 352425"/>
              <a:gd name="connsiteX5-557" fmla="*/ 314342 w 352425"/>
              <a:gd name="connsiteY5-558" fmla="*/ 247653 h 352425"/>
              <a:gd name="connsiteX6-559" fmla="*/ 352425 w 352425"/>
              <a:gd name="connsiteY6-560" fmla="*/ 285734 h 352425"/>
              <a:gd name="connsiteX7-561" fmla="*/ 352425 w 352425"/>
              <a:gd name="connsiteY7-562" fmla="*/ 314327 h 352425"/>
              <a:gd name="connsiteX8-563" fmla="*/ 314323 w 352425"/>
              <a:gd name="connsiteY8-564" fmla="*/ 352425 h 352425"/>
              <a:gd name="connsiteX9-565" fmla="*/ 38109 w 352425"/>
              <a:gd name="connsiteY9-566" fmla="*/ 352425 h 352425"/>
              <a:gd name="connsiteX10-567" fmla="*/ 0 w 352425"/>
              <a:gd name="connsiteY10-568" fmla="*/ 314316 h 352425"/>
              <a:gd name="connsiteX11-569" fmla="*/ 0 w 352425"/>
              <a:gd name="connsiteY11-570" fmla="*/ 38113 h 352425"/>
              <a:gd name="connsiteX12-571" fmla="*/ 38113 w 352425"/>
              <a:gd name="connsiteY12-572" fmla="*/ 0 h 3524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</a:cxnLst>
            <a:rect l="l" t="t" r="r" b="b"/>
            <a:pathLst>
              <a:path w="352425" h="352425">
                <a:moveTo>
                  <a:pt x="38113" y="0"/>
                </a:moveTo>
                <a:cubicBezTo>
                  <a:pt x="38113" y="0"/>
                  <a:pt x="62233" y="1"/>
                  <a:pt x="62232" y="0"/>
                </a:cubicBezTo>
                <a:cubicBezTo>
                  <a:pt x="84551" y="1"/>
                  <a:pt x="100329" y="15781"/>
                  <a:pt x="100328" y="38098"/>
                </a:cubicBezTo>
                <a:cubicBezTo>
                  <a:pt x="100329" y="38099"/>
                  <a:pt x="100329" y="209563"/>
                  <a:pt x="100328" y="209562"/>
                </a:cubicBezTo>
                <a:cubicBezTo>
                  <a:pt x="100329" y="231876"/>
                  <a:pt x="116104" y="247654"/>
                  <a:pt x="138416" y="247653"/>
                </a:cubicBezTo>
                <a:cubicBezTo>
                  <a:pt x="138417" y="247654"/>
                  <a:pt x="314343" y="247654"/>
                  <a:pt x="314342" y="247653"/>
                </a:cubicBezTo>
                <a:cubicBezTo>
                  <a:pt x="336652" y="247654"/>
                  <a:pt x="352426" y="263426"/>
                  <a:pt x="352425" y="285734"/>
                </a:cubicBezTo>
                <a:cubicBezTo>
                  <a:pt x="352426" y="285735"/>
                  <a:pt x="352426" y="314328"/>
                  <a:pt x="352425" y="314327"/>
                </a:cubicBezTo>
                <a:cubicBezTo>
                  <a:pt x="352426" y="336646"/>
                  <a:pt x="336644" y="352426"/>
                  <a:pt x="314323" y="352425"/>
                </a:cubicBezTo>
                <a:cubicBezTo>
                  <a:pt x="314324" y="352426"/>
                  <a:pt x="38110" y="352426"/>
                  <a:pt x="38109" y="352425"/>
                </a:cubicBezTo>
                <a:cubicBezTo>
                  <a:pt x="15787" y="352426"/>
                  <a:pt x="1" y="336640"/>
                  <a:pt x="0" y="314316"/>
                </a:cubicBezTo>
                <a:cubicBezTo>
                  <a:pt x="1" y="314317"/>
                  <a:pt x="1" y="38114"/>
                  <a:pt x="0" y="38113"/>
                </a:cubicBezTo>
                <a:cubicBezTo>
                  <a:pt x="1" y="15790"/>
                  <a:pt x="15788" y="0"/>
                  <a:pt x="38113" y="0"/>
                </a:cubicBezTo>
                <a:close/>
              </a:path>
            </a:pathLst>
          </a:custGeom>
          <a:gradFill>
            <a:gsLst>
              <a:gs pos="88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</a:gsLst>
            <a:lin ang="8100000" scaled="1"/>
          </a:gradFill>
          <a:ln>
            <a:noFill/>
          </a:ln>
          <a:effectLst>
            <a:outerShdw blurRad="101600" dist="38100" dir="18900000" algn="bl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: 形状 14"/>
          <p:cNvSpPr/>
          <p:nvPr>
            <p:custDataLst>
              <p:tags r:id="rId4"/>
            </p:custDataLst>
          </p:nvPr>
        </p:nvSpPr>
        <p:spPr>
          <a:xfrm rot="5400000">
            <a:off x="650074" y="1393292"/>
            <a:ext cx="352425" cy="352425"/>
          </a:xfrm>
          <a:custGeom>
            <a:avLst/>
            <a:gdLst>
              <a:gd name="connsiteX0" fmla="*/ 38113 w 352425"/>
              <a:gd name="connsiteY0" fmla="*/ 0 h 352425"/>
              <a:gd name="connsiteX1" fmla="*/ 62232 w 352425"/>
              <a:gd name="connsiteY1" fmla="*/ 0 h 352425"/>
              <a:gd name="connsiteX2" fmla="*/ 100328 w 352425"/>
              <a:gd name="connsiteY2" fmla="*/ 38098 h 352425"/>
              <a:gd name="connsiteX3" fmla="*/ 100328 w 352425"/>
              <a:gd name="connsiteY3" fmla="*/ 209562 h 352425"/>
              <a:gd name="connsiteX4" fmla="*/ 138416 w 352425"/>
              <a:gd name="connsiteY4" fmla="*/ 247653 h 352425"/>
              <a:gd name="connsiteX5" fmla="*/ 314342 w 352425"/>
              <a:gd name="connsiteY5" fmla="*/ 247653 h 352425"/>
              <a:gd name="connsiteX6" fmla="*/ 352425 w 352425"/>
              <a:gd name="connsiteY6" fmla="*/ 285734 h 352425"/>
              <a:gd name="connsiteX7" fmla="*/ 352425 w 352425"/>
              <a:gd name="connsiteY7" fmla="*/ 314327 h 352425"/>
              <a:gd name="connsiteX8" fmla="*/ 314323 w 352425"/>
              <a:gd name="connsiteY8" fmla="*/ 352425 h 352425"/>
              <a:gd name="connsiteX9" fmla="*/ 38109 w 352425"/>
              <a:gd name="connsiteY9" fmla="*/ 352425 h 352425"/>
              <a:gd name="connsiteX10" fmla="*/ 0 w 352425"/>
              <a:gd name="connsiteY10" fmla="*/ 314316 h 352425"/>
              <a:gd name="connsiteX11" fmla="*/ 0 w 352425"/>
              <a:gd name="connsiteY11" fmla="*/ 38113 h 352425"/>
              <a:gd name="connsiteX12" fmla="*/ 38113 w 352425"/>
              <a:gd name="connsiteY12" fmla="*/ 0 h 352425"/>
              <a:gd name="connsiteX0-1" fmla="*/ 38113 w 352425"/>
              <a:gd name="connsiteY0-2" fmla="*/ 0 h 352425"/>
              <a:gd name="connsiteX1-3" fmla="*/ 62232 w 352425"/>
              <a:gd name="connsiteY1-4" fmla="*/ 0 h 352425"/>
              <a:gd name="connsiteX2-5" fmla="*/ 100328 w 352425"/>
              <a:gd name="connsiteY2-6" fmla="*/ 38098 h 352425"/>
              <a:gd name="connsiteX3-7" fmla="*/ 100328 w 352425"/>
              <a:gd name="connsiteY3-8" fmla="*/ 209562 h 352425"/>
              <a:gd name="connsiteX4-9" fmla="*/ 138416 w 352425"/>
              <a:gd name="connsiteY4-10" fmla="*/ 247653 h 352425"/>
              <a:gd name="connsiteX5-11" fmla="*/ 314342 w 352425"/>
              <a:gd name="connsiteY5-12" fmla="*/ 247653 h 352425"/>
              <a:gd name="connsiteX6-13" fmla="*/ 352425 w 352425"/>
              <a:gd name="connsiteY6-14" fmla="*/ 285734 h 352425"/>
              <a:gd name="connsiteX7-15" fmla="*/ 352425 w 352425"/>
              <a:gd name="connsiteY7-16" fmla="*/ 314327 h 352425"/>
              <a:gd name="connsiteX8-17" fmla="*/ 314323 w 352425"/>
              <a:gd name="connsiteY8-18" fmla="*/ 352425 h 352425"/>
              <a:gd name="connsiteX9-19" fmla="*/ 38109 w 352425"/>
              <a:gd name="connsiteY9-20" fmla="*/ 352425 h 352425"/>
              <a:gd name="connsiteX10-21" fmla="*/ 0 w 352425"/>
              <a:gd name="connsiteY10-22" fmla="*/ 314316 h 352425"/>
              <a:gd name="connsiteX11-23" fmla="*/ 0 w 352425"/>
              <a:gd name="connsiteY11-24" fmla="*/ 38113 h 352425"/>
              <a:gd name="connsiteX12-25" fmla="*/ 38113 w 352425"/>
              <a:gd name="connsiteY12-26" fmla="*/ 0 h 352425"/>
              <a:gd name="connsiteX0-27" fmla="*/ 38113 w 352425"/>
              <a:gd name="connsiteY0-28" fmla="*/ 0 h 352425"/>
              <a:gd name="connsiteX1-29" fmla="*/ 62232 w 352425"/>
              <a:gd name="connsiteY1-30" fmla="*/ 0 h 352425"/>
              <a:gd name="connsiteX2-31" fmla="*/ 100328 w 352425"/>
              <a:gd name="connsiteY2-32" fmla="*/ 38098 h 352425"/>
              <a:gd name="connsiteX3-33" fmla="*/ 100328 w 352425"/>
              <a:gd name="connsiteY3-34" fmla="*/ 209562 h 352425"/>
              <a:gd name="connsiteX4-35" fmla="*/ 138416 w 352425"/>
              <a:gd name="connsiteY4-36" fmla="*/ 247653 h 352425"/>
              <a:gd name="connsiteX5-37" fmla="*/ 314342 w 352425"/>
              <a:gd name="connsiteY5-38" fmla="*/ 247653 h 352425"/>
              <a:gd name="connsiteX6-39" fmla="*/ 352425 w 352425"/>
              <a:gd name="connsiteY6-40" fmla="*/ 285734 h 352425"/>
              <a:gd name="connsiteX7-41" fmla="*/ 352425 w 352425"/>
              <a:gd name="connsiteY7-42" fmla="*/ 314327 h 352425"/>
              <a:gd name="connsiteX8-43" fmla="*/ 314323 w 352425"/>
              <a:gd name="connsiteY8-44" fmla="*/ 352425 h 352425"/>
              <a:gd name="connsiteX9-45" fmla="*/ 38109 w 352425"/>
              <a:gd name="connsiteY9-46" fmla="*/ 352425 h 352425"/>
              <a:gd name="connsiteX10-47" fmla="*/ 0 w 352425"/>
              <a:gd name="connsiteY10-48" fmla="*/ 314316 h 352425"/>
              <a:gd name="connsiteX11-49" fmla="*/ 0 w 352425"/>
              <a:gd name="connsiteY11-50" fmla="*/ 38113 h 352425"/>
              <a:gd name="connsiteX12-51" fmla="*/ 38113 w 352425"/>
              <a:gd name="connsiteY12-52" fmla="*/ 0 h 352425"/>
              <a:gd name="connsiteX0-53" fmla="*/ 38113 w 352425"/>
              <a:gd name="connsiteY0-54" fmla="*/ 0 h 352425"/>
              <a:gd name="connsiteX1-55" fmla="*/ 62232 w 352425"/>
              <a:gd name="connsiteY1-56" fmla="*/ 0 h 352425"/>
              <a:gd name="connsiteX2-57" fmla="*/ 100328 w 352425"/>
              <a:gd name="connsiteY2-58" fmla="*/ 38098 h 352425"/>
              <a:gd name="connsiteX3-59" fmla="*/ 100328 w 352425"/>
              <a:gd name="connsiteY3-60" fmla="*/ 209562 h 352425"/>
              <a:gd name="connsiteX4-61" fmla="*/ 138416 w 352425"/>
              <a:gd name="connsiteY4-62" fmla="*/ 247653 h 352425"/>
              <a:gd name="connsiteX5-63" fmla="*/ 314342 w 352425"/>
              <a:gd name="connsiteY5-64" fmla="*/ 247653 h 352425"/>
              <a:gd name="connsiteX6-65" fmla="*/ 352425 w 352425"/>
              <a:gd name="connsiteY6-66" fmla="*/ 285734 h 352425"/>
              <a:gd name="connsiteX7-67" fmla="*/ 352425 w 352425"/>
              <a:gd name="connsiteY7-68" fmla="*/ 314327 h 352425"/>
              <a:gd name="connsiteX8-69" fmla="*/ 314323 w 352425"/>
              <a:gd name="connsiteY8-70" fmla="*/ 352425 h 352425"/>
              <a:gd name="connsiteX9-71" fmla="*/ 38109 w 352425"/>
              <a:gd name="connsiteY9-72" fmla="*/ 352425 h 352425"/>
              <a:gd name="connsiteX10-73" fmla="*/ 0 w 352425"/>
              <a:gd name="connsiteY10-74" fmla="*/ 314316 h 352425"/>
              <a:gd name="connsiteX11-75" fmla="*/ 0 w 352425"/>
              <a:gd name="connsiteY11-76" fmla="*/ 38113 h 352425"/>
              <a:gd name="connsiteX12-77" fmla="*/ 38113 w 352425"/>
              <a:gd name="connsiteY12-78" fmla="*/ 0 h 352425"/>
              <a:gd name="connsiteX0-79" fmla="*/ 38113 w 352425"/>
              <a:gd name="connsiteY0-80" fmla="*/ 0 h 352425"/>
              <a:gd name="connsiteX1-81" fmla="*/ 62232 w 352425"/>
              <a:gd name="connsiteY1-82" fmla="*/ 0 h 352425"/>
              <a:gd name="connsiteX2-83" fmla="*/ 100328 w 352425"/>
              <a:gd name="connsiteY2-84" fmla="*/ 38098 h 352425"/>
              <a:gd name="connsiteX3-85" fmla="*/ 100328 w 352425"/>
              <a:gd name="connsiteY3-86" fmla="*/ 209562 h 352425"/>
              <a:gd name="connsiteX4-87" fmla="*/ 138416 w 352425"/>
              <a:gd name="connsiteY4-88" fmla="*/ 247653 h 352425"/>
              <a:gd name="connsiteX5-89" fmla="*/ 314342 w 352425"/>
              <a:gd name="connsiteY5-90" fmla="*/ 247653 h 352425"/>
              <a:gd name="connsiteX6-91" fmla="*/ 352425 w 352425"/>
              <a:gd name="connsiteY6-92" fmla="*/ 285734 h 352425"/>
              <a:gd name="connsiteX7-93" fmla="*/ 352425 w 352425"/>
              <a:gd name="connsiteY7-94" fmla="*/ 314327 h 352425"/>
              <a:gd name="connsiteX8-95" fmla="*/ 314323 w 352425"/>
              <a:gd name="connsiteY8-96" fmla="*/ 352425 h 352425"/>
              <a:gd name="connsiteX9-97" fmla="*/ 38109 w 352425"/>
              <a:gd name="connsiteY9-98" fmla="*/ 352425 h 352425"/>
              <a:gd name="connsiteX10-99" fmla="*/ 0 w 352425"/>
              <a:gd name="connsiteY10-100" fmla="*/ 314316 h 352425"/>
              <a:gd name="connsiteX11-101" fmla="*/ 0 w 352425"/>
              <a:gd name="connsiteY11-102" fmla="*/ 38113 h 352425"/>
              <a:gd name="connsiteX12-103" fmla="*/ 38113 w 352425"/>
              <a:gd name="connsiteY12-104" fmla="*/ 0 h 352425"/>
              <a:gd name="connsiteX0-105" fmla="*/ 38113 w 352425"/>
              <a:gd name="connsiteY0-106" fmla="*/ 0 h 352425"/>
              <a:gd name="connsiteX1-107" fmla="*/ 62232 w 352425"/>
              <a:gd name="connsiteY1-108" fmla="*/ 0 h 352425"/>
              <a:gd name="connsiteX2-109" fmla="*/ 100328 w 352425"/>
              <a:gd name="connsiteY2-110" fmla="*/ 38098 h 352425"/>
              <a:gd name="connsiteX3-111" fmla="*/ 100328 w 352425"/>
              <a:gd name="connsiteY3-112" fmla="*/ 209562 h 352425"/>
              <a:gd name="connsiteX4-113" fmla="*/ 138416 w 352425"/>
              <a:gd name="connsiteY4-114" fmla="*/ 247653 h 352425"/>
              <a:gd name="connsiteX5-115" fmla="*/ 314342 w 352425"/>
              <a:gd name="connsiteY5-116" fmla="*/ 247653 h 352425"/>
              <a:gd name="connsiteX6-117" fmla="*/ 352425 w 352425"/>
              <a:gd name="connsiteY6-118" fmla="*/ 285734 h 352425"/>
              <a:gd name="connsiteX7-119" fmla="*/ 352425 w 352425"/>
              <a:gd name="connsiteY7-120" fmla="*/ 314327 h 352425"/>
              <a:gd name="connsiteX8-121" fmla="*/ 314323 w 352425"/>
              <a:gd name="connsiteY8-122" fmla="*/ 352425 h 352425"/>
              <a:gd name="connsiteX9-123" fmla="*/ 38109 w 352425"/>
              <a:gd name="connsiteY9-124" fmla="*/ 352425 h 352425"/>
              <a:gd name="connsiteX10-125" fmla="*/ 0 w 352425"/>
              <a:gd name="connsiteY10-126" fmla="*/ 314316 h 352425"/>
              <a:gd name="connsiteX11-127" fmla="*/ 0 w 352425"/>
              <a:gd name="connsiteY11-128" fmla="*/ 38113 h 352425"/>
              <a:gd name="connsiteX12-129" fmla="*/ 38113 w 352425"/>
              <a:gd name="connsiteY12-130" fmla="*/ 0 h 352425"/>
              <a:gd name="connsiteX0-131" fmla="*/ 38113 w 352425"/>
              <a:gd name="connsiteY0-132" fmla="*/ 0 h 352425"/>
              <a:gd name="connsiteX1-133" fmla="*/ 62232 w 352425"/>
              <a:gd name="connsiteY1-134" fmla="*/ 0 h 352425"/>
              <a:gd name="connsiteX2-135" fmla="*/ 100328 w 352425"/>
              <a:gd name="connsiteY2-136" fmla="*/ 38098 h 352425"/>
              <a:gd name="connsiteX3-137" fmla="*/ 100328 w 352425"/>
              <a:gd name="connsiteY3-138" fmla="*/ 209562 h 352425"/>
              <a:gd name="connsiteX4-139" fmla="*/ 138416 w 352425"/>
              <a:gd name="connsiteY4-140" fmla="*/ 247653 h 352425"/>
              <a:gd name="connsiteX5-141" fmla="*/ 314342 w 352425"/>
              <a:gd name="connsiteY5-142" fmla="*/ 247653 h 352425"/>
              <a:gd name="connsiteX6-143" fmla="*/ 352425 w 352425"/>
              <a:gd name="connsiteY6-144" fmla="*/ 285734 h 352425"/>
              <a:gd name="connsiteX7-145" fmla="*/ 352425 w 352425"/>
              <a:gd name="connsiteY7-146" fmla="*/ 314327 h 352425"/>
              <a:gd name="connsiteX8-147" fmla="*/ 314323 w 352425"/>
              <a:gd name="connsiteY8-148" fmla="*/ 352425 h 352425"/>
              <a:gd name="connsiteX9-149" fmla="*/ 38109 w 352425"/>
              <a:gd name="connsiteY9-150" fmla="*/ 352425 h 352425"/>
              <a:gd name="connsiteX10-151" fmla="*/ 0 w 352425"/>
              <a:gd name="connsiteY10-152" fmla="*/ 314316 h 352425"/>
              <a:gd name="connsiteX11-153" fmla="*/ 0 w 352425"/>
              <a:gd name="connsiteY11-154" fmla="*/ 38113 h 352425"/>
              <a:gd name="connsiteX12-155" fmla="*/ 38113 w 352425"/>
              <a:gd name="connsiteY12-156" fmla="*/ 0 h 352425"/>
              <a:gd name="connsiteX0-157" fmla="*/ 38113 w 352425"/>
              <a:gd name="connsiteY0-158" fmla="*/ 0 h 352425"/>
              <a:gd name="connsiteX1-159" fmla="*/ 62232 w 352425"/>
              <a:gd name="connsiteY1-160" fmla="*/ 0 h 352425"/>
              <a:gd name="connsiteX2-161" fmla="*/ 100328 w 352425"/>
              <a:gd name="connsiteY2-162" fmla="*/ 38098 h 352425"/>
              <a:gd name="connsiteX3-163" fmla="*/ 100328 w 352425"/>
              <a:gd name="connsiteY3-164" fmla="*/ 209562 h 352425"/>
              <a:gd name="connsiteX4-165" fmla="*/ 138416 w 352425"/>
              <a:gd name="connsiteY4-166" fmla="*/ 247653 h 352425"/>
              <a:gd name="connsiteX5-167" fmla="*/ 314342 w 352425"/>
              <a:gd name="connsiteY5-168" fmla="*/ 247653 h 352425"/>
              <a:gd name="connsiteX6-169" fmla="*/ 352425 w 352425"/>
              <a:gd name="connsiteY6-170" fmla="*/ 285734 h 352425"/>
              <a:gd name="connsiteX7-171" fmla="*/ 352425 w 352425"/>
              <a:gd name="connsiteY7-172" fmla="*/ 314327 h 352425"/>
              <a:gd name="connsiteX8-173" fmla="*/ 314323 w 352425"/>
              <a:gd name="connsiteY8-174" fmla="*/ 352425 h 352425"/>
              <a:gd name="connsiteX9-175" fmla="*/ 38109 w 352425"/>
              <a:gd name="connsiteY9-176" fmla="*/ 352425 h 352425"/>
              <a:gd name="connsiteX10-177" fmla="*/ 0 w 352425"/>
              <a:gd name="connsiteY10-178" fmla="*/ 314316 h 352425"/>
              <a:gd name="connsiteX11-179" fmla="*/ 0 w 352425"/>
              <a:gd name="connsiteY11-180" fmla="*/ 38113 h 352425"/>
              <a:gd name="connsiteX12-181" fmla="*/ 38113 w 352425"/>
              <a:gd name="connsiteY12-182" fmla="*/ 0 h 352425"/>
              <a:gd name="connsiteX0-183" fmla="*/ 38113 w 352425"/>
              <a:gd name="connsiteY0-184" fmla="*/ 0 h 352425"/>
              <a:gd name="connsiteX1-185" fmla="*/ 62232 w 352425"/>
              <a:gd name="connsiteY1-186" fmla="*/ 0 h 352425"/>
              <a:gd name="connsiteX2-187" fmla="*/ 100328 w 352425"/>
              <a:gd name="connsiteY2-188" fmla="*/ 38098 h 352425"/>
              <a:gd name="connsiteX3-189" fmla="*/ 100328 w 352425"/>
              <a:gd name="connsiteY3-190" fmla="*/ 209562 h 352425"/>
              <a:gd name="connsiteX4-191" fmla="*/ 138416 w 352425"/>
              <a:gd name="connsiteY4-192" fmla="*/ 247653 h 352425"/>
              <a:gd name="connsiteX5-193" fmla="*/ 314342 w 352425"/>
              <a:gd name="connsiteY5-194" fmla="*/ 247653 h 352425"/>
              <a:gd name="connsiteX6-195" fmla="*/ 352425 w 352425"/>
              <a:gd name="connsiteY6-196" fmla="*/ 285734 h 352425"/>
              <a:gd name="connsiteX7-197" fmla="*/ 352425 w 352425"/>
              <a:gd name="connsiteY7-198" fmla="*/ 314327 h 352425"/>
              <a:gd name="connsiteX8-199" fmla="*/ 314323 w 352425"/>
              <a:gd name="connsiteY8-200" fmla="*/ 352425 h 352425"/>
              <a:gd name="connsiteX9-201" fmla="*/ 38109 w 352425"/>
              <a:gd name="connsiteY9-202" fmla="*/ 352425 h 352425"/>
              <a:gd name="connsiteX10-203" fmla="*/ 0 w 352425"/>
              <a:gd name="connsiteY10-204" fmla="*/ 314316 h 352425"/>
              <a:gd name="connsiteX11-205" fmla="*/ 0 w 352425"/>
              <a:gd name="connsiteY11-206" fmla="*/ 38113 h 352425"/>
              <a:gd name="connsiteX12-207" fmla="*/ 38113 w 352425"/>
              <a:gd name="connsiteY12-208" fmla="*/ 0 h 352425"/>
              <a:gd name="connsiteX0-209" fmla="*/ 38113 w 352425"/>
              <a:gd name="connsiteY0-210" fmla="*/ 0 h 352425"/>
              <a:gd name="connsiteX1-211" fmla="*/ 62232 w 352425"/>
              <a:gd name="connsiteY1-212" fmla="*/ 0 h 352425"/>
              <a:gd name="connsiteX2-213" fmla="*/ 100328 w 352425"/>
              <a:gd name="connsiteY2-214" fmla="*/ 38098 h 352425"/>
              <a:gd name="connsiteX3-215" fmla="*/ 100328 w 352425"/>
              <a:gd name="connsiteY3-216" fmla="*/ 209562 h 352425"/>
              <a:gd name="connsiteX4-217" fmla="*/ 138416 w 352425"/>
              <a:gd name="connsiteY4-218" fmla="*/ 247653 h 352425"/>
              <a:gd name="connsiteX5-219" fmla="*/ 314342 w 352425"/>
              <a:gd name="connsiteY5-220" fmla="*/ 247653 h 352425"/>
              <a:gd name="connsiteX6-221" fmla="*/ 352425 w 352425"/>
              <a:gd name="connsiteY6-222" fmla="*/ 285734 h 352425"/>
              <a:gd name="connsiteX7-223" fmla="*/ 352425 w 352425"/>
              <a:gd name="connsiteY7-224" fmla="*/ 314327 h 352425"/>
              <a:gd name="connsiteX8-225" fmla="*/ 314323 w 352425"/>
              <a:gd name="connsiteY8-226" fmla="*/ 352425 h 352425"/>
              <a:gd name="connsiteX9-227" fmla="*/ 38109 w 352425"/>
              <a:gd name="connsiteY9-228" fmla="*/ 352425 h 352425"/>
              <a:gd name="connsiteX10-229" fmla="*/ 0 w 352425"/>
              <a:gd name="connsiteY10-230" fmla="*/ 314316 h 352425"/>
              <a:gd name="connsiteX11-231" fmla="*/ 0 w 352425"/>
              <a:gd name="connsiteY11-232" fmla="*/ 38113 h 352425"/>
              <a:gd name="connsiteX12-233" fmla="*/ 38113 w 352425"/>
              <a:gd name="connsiteY12-234" fmla="*/ 0 h 352425"/>
              <a:gd name="connsiteX0-235" fmla="*/ 38113 w 352425"/>
              <a:gd name="connsiteY0-236" fmla="*/ 0 h 352425"/>
              <a:gd name="connsiteX1-237" fmla="*/ 62232 w 352425"/>
              <a:gd name="connsiteY1-238" fmla="*/ 0 h 352425"/>
              <a:gd name="connsiteX2-239" fmla="*/ 100328 w 352425"/>
              <a:gd name="connsiteY2-240" fmla="*/ 38098 h 352425"/>
              <a:gd name="connsiteX3-241" fmla="*/ 100328 w 352425"/>
              <a:gd name="connsiteY3-242" fmla="*/ 209562 h 352425"/>
              <a:gd name="connsiteX4-243" fmla="*/ 138416 w 352425"/>
              <a:gd name="connsiteY4-244" fmla="*/ 247653 h 352425"/>
              <a:gd name="connsiteX5-245" fmla="*/ 314342 w 352425"/>
              <a:gd name="connsiteY5-246" fmla="*/ 247653 h 352425"/>
              <a:gd name="connsiteX6-247" fmla="*/ 352425 w 352425"/>
              <a:gd name="connsiteY6-248" fmla="*/ 285734 h 352425"/>
              <a:gd name="connsiteX7-249" fmla="*/ 352425 w 352425"/>
              <a:gd name="connsiteY7-250" fmla="*/ 314327 h 352425"/>
              <a:gd name="connsiteX8-251" fmla="*/ 314323 w 352425"/>
              <a:gd name="connsiteY8-252" fmla="*/ 352425 h 352425"/>
              <a:gd name="connsiteX9-253" fmla="*/ 38109 w 352425"/>
              <a:gd name="connsiteY9-254" fmla="*/ 352425 h 352425"/>
              <a:gd name="connsiteX10-255" fmla="*/ 0 w 352425"/>
              <a:gd name="connsiteY10-256" fmla="*/ 314316 h 352425"/>
              <a:gd name="connsiteX11-257" fmla="*/ 0 w 352425"/>
              <a:gd name="connsiteY11-258" fmla="*/ 38113 h 352425"/>
              <a:gd name="connsiteX12-259" fmla="*/ 38113 w 352425"/>
              <a:gd name="connsiteY12-260" fmla="*/ 0 h 352425"/>
              <a:gd name="connsiteX0-261" fmla="*/ 38113 w 352425"/>
              <a:gd name="connsiteY0-262" fmla="*/ 0 h 352425"/>
              <a:gd name="connsiteX1-263" fmla="*/ 62232 w 352425"/>
              <a:gd name="connsiteY1-264" fmla="*/ 0 h 352425"/>
              <a:gd name="connsiteX2-265" fmla="*/ 100328 w 352425"/>
              <a:gd name="connsiteY2-266" fmla="*/ 38098 h 352425"/>
              <a:gd name="connsiteX3-267" fmla="*/ 100328 w 352425"/>
              <a:gd name="connsiteY3-268" fmla="*/ 209562 h 352425"/>
              <a:gd name="connsiteX4-269" fmla="*/ 138416 w 352425"/>
              <a:gd name="connsiteY4-270" fmla="*/ 247653 h 352425"/>
              <a:gd name="connsiteX5-271" fmla="*/ 314342 w 352425"/>
              <a:gd name="connsiteY5-272" fmla="*/ 247653 h 352425"/>
              <a:gd name="connsiteX6-273" fmla="*/ 352425 w 352425"/>
              <a:gd name="connsiteY6-274" fmla="*/ 285734 h 352425"/>
              <a:gd name="connsiteX7-275" fmla="*/ 352425 w 352425"/>
              <a:gd name="connsiteY7-276" fmla="*/ 314327 h 352425"/>
              <a:gd name="connsiteX8-277" fmla="*/ 314323 w 352425"/>
              <a:gd name="connsiteY8-278" fmla="*/ 352425 h 352425"/>
              <a:gd name="connsiteX9-279" fmla="*/ 38109 w 352425"/>
              <a:gd name="connsiteY9-280" fmla="*/ 352425 h 352425"/>
              <a:gd name="connsiteX10-281" fmla="*/ 0 w 352425"/>
              <a:gd name="connsiteY10-282" fmla="*/ 314316 h 352425"/>
              <a:gd name="connsiteX11-283" fmla="*/ 0 w 352425"/>
              <a:gd name="connsiteY11-284" fmla="*/ 38113 h 352425"/>
              <a:gd name="connsiteX12-285" fmla="*/ 38113 w 352425"/>
              <a:gd name="connsiteY12-286" fmla="*/ 0 h 352425"/>
              <a:gd name="connsiteX0-287" fmla="*/ 38113 w 352425"/>
              <a:gd name="connsiteY0-288" fmla="*/ 0 h 352425"/>
              <a:gd name="connsiteX1-289" fmla="*/ 62232 w 352425"/>
              <a:gd name="connsiteY1-290" fmla="*/ 0 h 352425"/>
              <a:gd name="connsiteX2-291" fmla="*/ 100328 w 352425"/>
              <a:gd name="connsiteY2-292" fmla="*/ 38098 h 352425"/>
              <a:gd name="connsiteX3-293" fmla="*/ 100328 w 352425"/>
              <a:gd name="connsiteY3-294" fmla="*/ 209562 h 352425"/>
              <a:gd name="connsiteX4-295" fmla="*/ 138416 w 352425"/>
              <a:gd name="connsiteY4-296" fmla="*/ 247653 h 352425"/>
              <a:gd name="connsiteX5-297" fmla="*/ 314342 w 352425"/>
              <a:gd name="connsiteY5-298" fmla="*/ 247653 h 352425"/>
              <a:gd name="connsiteX6-299" fmla="*/ 352425 w 352425"/>
              <a:gd name="connsiteY6-300" fmla="*/ 285734 h 352425"/>
              <a:gd name="connsiteX7-301" fmla="*/ 352425 w 352425"/>
              <a:gd name="connsiteY7-302" fmla="*/ 314327 h 352425"/>
              <a:gd name="connsiteX8-303" fmla="*/ 314323 w 352425"/>
              <a:gd name="connsiteY8-304" fmla="*/ 352425 h 352425"/>
              <a:gd name="connsiteX9-305" fmla="*/ 38109 w 352425"/>
              <a:gd name="connsiteY9-306" fmla="*/ 352425 h 352425"/>
              <a:gd name="connsiteX10-307" fmla="*/ 0 w 352425"/>
              <a:gd name="connsiteY10-308" fmla="*/ 314316 h 352425"/>
              <a:gd name="connsiteX11-309" fmla="*/ 0 w 352425"/>
              <a:gd name="connsiteY11-310" fmla="*/ 38113 h 352425"/>
              <a:gd name="connsiteX12-311" fmla="*/ 38113 w 352425"/>
              <a:gd name="connsiteY12-312" fmla="*/ 0 h 352425"/>
              <a:gd name="connsiteX0-313" fmla="*/ 38113 w 352425"/>
              <a:gd name="connsiteY0-314" fmla="*/ 0 h 352425"/>
              <a:gd name="connsiteX1-315" fmla="*/ 62232 w 352425"/>
              <a:gd name="connsiteY1-316" fmla="*/ 0 h 352425"/>
              <a:gd name="connsiteX2-317" fmla="*/ 100328 w 352425"/>
              <a:gd name="connsiteY2-318" fmla="*/ 38098 h 352425"/>
              <a:gd name="connsiteX3-319" fmla="*/ 100328 w 352425"/>
              <a:gd name="connsiteY3-320" fmla="*/ 209562 h 352425"/>
              <a:gd name="connsiteX4-321" fmla="*/ 138416 w 352425"/>
              <a:gd name="connsiteY4-322" fmla="*/ 247653 h 352425"/>
              <a:gd name="connsiteX5-323" fmla="*/ 314342 w 352425"/>
              <a:gd name="connsiteY5-324" fmla="*/ 247653 h 352425"/>
              <a:gd name="connsiteX6-325" fmla="*/ 352425 w 352425"/>
              <a:gd name="connsiteY6-326" fmla="*/ 285734 h 352425"/>
              <a:gd name="connsiteX7-327" fmla="*/ 352425 w 352425"/>
              <a:gd name="connsiteY7-328" fmla="*/ 314327 h 352425"/>
              <a:gd name="connsiteX8-329" fmla="*/ 314323 w 352425"/>
              <a:gd name="connsiteY8-330" fmla="*/ 352425 h 352425"/>
              <a:gd name="connsiteX9-331" fmla="*/ 38109 w 352425"/>
              <a:gd name="connsiteY9-332" fmla="*/ 352425 h 352425"/>
              <a:gd name="connsiteX10-333" fmla="*/ 0 w 352425"/>
              <a:gd name="connsiteY10-334" fmla="*/ 314316 h 352425"/>
              <a:gd name="connsiteX11-335" fmla="*/ 0 w 352425"/>
              <a:gd name="connsiteY11-336" fmla="*/ 38113 h 352425"/>
              <a:gd name="connsiteX12-337" fmla="*/ 38113 w 352425"/>
              <a:gd name="connsiteY12-338" fmla="*/ 0 h 352425"/>
              <a:gd name="connsiteX0-339" fmla="*/ 38113 w 352425"/>
              <a:gd name="connsiteY0-340" fmla="*/ 0 h 352425"/>
              <a:gd name="connsiteX1-341" fmla="*/ 62232 w 352425"/>
              <a:gd name="connsiteY1-342" fmla="*/ 0 h 352425"/>
              <a:gd name="connsiteX2-343" fmla="*/ 100328 w 352425"/>
              <a:gd name="connsiteY2-344" fmla="*/ 38098 h 352425"/>
              <a:gd name="connsiteX3-345" fmla="*/ 100328 w 352425"/>
              <a:gd name="connsiteY3-346" fmla="*/ 209562 h 352425"/>
              <a:gd name="connsiteX4-347" fmla="*/ 138416 w 352425"/>
              <a:gd name="connsiteY4-348" fmla="*/ 247653 h 352425"/>
              <a:gd name="connsiteX5-349" fmla="*/ 314342 w 352425"/>
              <a:gd name="connsiteY5-350" fmla="*/ 247653 h 352425"/>
              <a:gd name="connsiteX6-351" fmla="*/ 352425 w 352425"/>
              <a:gd name="connsiteY6-352" fmla="*/ 285734 h 352425"/>
              <a:gd name="connsiteX7-353" fmla="*/ 352425 w 352425"/>
              <a:gd name="connsiteY7-354" fmla="*/ 314327 h 352425"/>
              <a:gd name="connsiteX8-355" fmla="*/ 314323 w 352425"/>
              <a:gd name="connsiteY8-356" fmla="*/ 352425 h 352425"/>
              <a:gd name="connsiteX9-357" fmla="*/ 38109 w 352425"/>
              <a:gd name="connsiteY9-358" fmla="*/ 352425 h 352425"/>
              <a:gd name="connsiteX10-359" fmla="*/ 0 w 352425"/>
              <a:gd name="connsiteY10-360" fmla="*/ 314316 h 352425"/>
              <a:gd name="connsiteX11-361" fmla="*/ 0 w 352425"/>
              <a:gd name="connsiteY11-362" fmla="*/ 38113 h 352425"/>
              <a:gd name="connsiteX12-363" fmla="*/ 38113 w 352425"/>
              <a:gd name="connsiteY12-364" fmla="*/ 0 h 352425"/>
              <a:gd name="connsiteX0-365" fmla="*/ 38113 w 352425"/>
              <a:gd name="connsiteY0-366" fmla="*/ 0 h 352425"/>
              <a:gd name="connsiteX1-367" fmla="*/ 62232 w 352425"/>
              <a:gd name="connsiteY1-368" fmla="*/ 0 h 352425"/>
              <a:gd name="connsiteX2-369" fmla="*/ 100328 w 352425"/>
              <a:gd name="connsiteY2-370" fmla="*/ 38098 h 352425"/>
              <a:gd name="connsiteX3-371" fmla="*/ 100328 w 352425"/>
              <a:gd name="connsiteY3-372" fmla="*/ 209562 h 352425"/>
              <a:gd name="connsiteX4-373" fmla="*/ 138416 w 352425"/>
              <a:gd name="connsiteY4-374" fmla="*/ 247653 h 352425"/>
              <a:gd name="connsiteX5-375" fmla="*/ 314342 w 352425"/>
              <a:gd name="connsiteY5-376" fmla="*/ 247653 h 352425"/>
              <a:gd name="connsiteX6-377" fmla="*/ 352425 w 352425"/>
              <a:gd name="connsiteY6-378" fmla="*/ 285734 h 352425"/>
              <a:gd name="connsiteX7-379" fmla="*/ 352425 w 352425"/>
              <a:gd name="connsiteY7-380" fmla="*/ 314327 h 352425"/>
              <a:gd name="connsiteX8-381" fmla="*/ 314323 w 352425"/>
              <a:gd name="connsiteY8-382" fmla="*/ 352425 h 352425"/>
              <a:gd name="connsiteX9-383" fmla="*/ 38109 w 352425"/>
              <a:gd name="connsiteY9-384" fmla="*/ 352425 h 352425"/>
              <a:gd name="connsiteX10-385" fmla="*/ 0 w 352425"/>
              <a:gd name="connsiteY10-386" fmla="*/ 314316 h 352425"/>
              <a:gd name="connsiteX11-387" fmla="*/ 0 w 352425"/>
              <a:gd name="connsiteY11-388" fmla="*/ 38113 h 352425"/>
              <a:gd name="connsiteX12-389" fmla="*/ 38113 w 352425"/>
              <a:gd name="connsiteY12-390" fmla="*/ 0 h 352425"/>
              <a:gd name="connsiteX0-391" fmla="*/ 38113 w 352425"/>
              <a:gd name="connsiteY0-392" fmla="*/ 0 h 352425"/>
              <a:gd name="connsiteX1-393" fmla="*/ 62232 w 352425"/>
              <a:gd name="connsiteY1-394" fmla="*/ 0 h 352425"/>
              <a:gd name="connsiteX2-395" fmla="*/ 100328 w 352425"/>
              <a:gd name="connsiteY2-396" fmla="*/ 38098 h 352425"/>
              <a:gd name="connsiteX3-397" fmla="*/ 100328 w 352425"/>
              <a:gd name="connsiteY3-398" fmla="*/ 209562 h 352425"/>
              <a:gd name="connsiteX4-399" fmla="*/ 138416 w 352425"/>
              <a:gd name="connsiteY4-400" fmla="*/ 247653 h 352425"/>
              <a:gd name="connsiteX5-401" fmla="*/ 314342 w 352425"/>
              <a:gd name="connsiteY5-402" fmla="*/ 247653 h 352425"/>
              <a:gd name="connsiteX6-403" fmla="*/ 352425 w 352425"/>
              <a:gd name="connsiteY6-404" fmla="*/ 285734 h 352425"/>
              <a:gd name="connsiteX7-405" fmla="*/ 352425 w 352425"/>
              <a:gd name="connsiteY7-406" fmla="*/ 314327 h 352425"/>
              <a:gd name="connsiteX8-407" fmla="*/ 314323 w 352425"/>
              <a:gd name="connsiteY8-408" fmla="*/ 352425 h 352425"/>
              <a:gd name="connsiteX9-409" fmla="*/ 38109 w 352425"/>
              <a:gd name="connsiteY9-410" fmla="*/ 352425 h 352425"/>
              <a:gd name="connsiteX10-411" fmla="*/ 0 w 352425"/>
              <a:gd name="connsiteY10-412" fmla="*/ 314316 h 352425"/>
              <a:gd name="connsiteX11-413" fmla="*/ 0 w 352425"/>
              <a:gd name="connsiteY11-414" fmla="*/ 38113 h 352425"/>
              <a:gd name="connsiteX12-415" fmla="*/ 38113 w 352425"/>
              <a:gd name="connsiteY12-416" fmla="*/ 0 h 352425"/>
              <a:gd name="connsiteX0-417" fmla="*/ 38113 w 352425"/>
              <a:gd name="connsiteY0-418" fmla="*/ 0 h 352425"/>
              <a:gd name="connsiteX1-419" fmla="*/ 62232 w 352425"/>
              <a:gd name="connsiteY1-420" fmla="*/ 0 h 352425"/>
              <a:gd name="connsiteX2-421" fmla="*/ 100328 w 352425"/>
              <a:gd name="connsiteY2-422" fmla="*/ 38098 h 352425"/>
              <a:gd name="connsiteX3-423" fmla="*/ 100328 w 352425"/>
              <a:gd name="connsiteY3-424" fmla="*/ 209562 h 352425"/>
              <a:gd name="connsiteX4-425" fmla="*/ 138416 w 352425"/>
              <a:gd name="connsiteY4-426" fmla="*/ 247653 h 352425"/>
              <a:gd name="connsiteX5-427" fmla="*/ 314342 w 352425"/>
              <a:gd name="connsiteY5-428" fmla="*/ 247653 h 352425"/>
              <a:gd name="connsiteX6-429" fmla="*/ 352425 w 352425"/>
              <a:gd name="connsiteY6-430" fmla="*/ 285734 h 352425"/>
              <a:gd name="connsiteX7-431" fmla="*/ 352425 w 352425"/>
              <a:gd name="connsiteY7-432" fmla="*/ 314327 h 352425"/>
              <a:gd name="connsiteX8-433" fmla="*/ 314323 w 352425"/>
              <a:gd name="connsiteY8-434" fmla="*/ 352425 h 352425"/>
              <a:gd name="connsiteX9-435" fmla="*/ 38109 w 352425"/>
              <a:gd name="connsiteY9-436" fmla="*/ 352425 h 352425"/>
              <a:gd name="connsiteX10-437" fmla="*/ 0 w 352425"/>
              <a:gd name="connsiteY10-438" fmla="*/ 314316 h 352425"/>
              <a:gd name="connsiteX11-439" fmla="*/ 0 w 352425"/>
              <a:gd name="connsiteY11-440" fmla="*/ 38113 h 352425"/>
              <a:gd name="connsiteX12-441" fmla="*/ 38113 w 352425"/>
              <a:gd name="connsiteY12-442" fmla="*/ 0 h 352425"/>
              <a:gd name="connsiteX0-443" fmla="*/ 38113 w 352425"/>
              <a:gd name="connsiteY0-444" fmla="*/ 0 h 352425"/>
              <a:gd name="connsiteX1-445" fmla="*/ 62232 w 352425"/>
              <a:gd name="connsiteY1-446" fmla="*/ 0 h 352425"/>
              <a:gd name="connsiteX2-447" fmla="*/ 100328 w 352425"/>
              <a:gd name="connsiteY2-448" fmla="*/ 38098 h 352425"/>
              <a:gd name="connsiteX3-449" fmla="*/ 100328 w 352425"/>
              <a:gd name="connsiteY3-450" fmla="*/ 209562 h 352425"/>
              <a:gd name="connsiteX4-451" fmla="*/ 138416 w 352425"/>
              <a:gd name="connsiteY4-452" fmla="*/ 247653 h 352425"/>
              <a:gd name="connsiteX5-453" fmla="*/ 314342 w 352425"/>
              <a:gd name="connsiteY5-454" fmla="*/ 247653 h 352425"/>
              <a:gd name="connsiteX6-455" fmla="*/ 352425 w 352425"/>
              <a:gd name="connsiteY6-456" fmla="*/ 285734 h 352425"/>
              <a:gd name="connsiteX7-457" fmla="*/ 352425 w 352425"/>
              <a:gd name="connsiteY7-458" fmla="*/ 314327 h 352425"/>
              <a:gd name="connsiteX8-459" fmla="*/ 314323 w 352425"/>
              <a:gd name="connsiteY8-460" fmla="*/ 352425 h 352425"/>
              <a:gd name="connsiteX9-461" fmla="*/ 38109 w 352425"/>
              <a:gd name="connsiteY9-462" fmla="*/ 352425 h 352425"/>
              <a:gd name="connsiteX10-463" fmla="*/ 0 w 352425"/>
              <a:gd name="connsiteY10-464" fmla="*/ 314316 h 352425"/>
              <a:gd name="connsiteX11-465" fmla="*/ 0 w 352425"/>
              <a:gd name="connsiteY11-466" fmla="*/ 38113 h 352425"/>
              <a:gd name="connsiteX12-467" fmla="*/ 38113 w 352425"/>
              <a:gd name="connsiteY12-468" fmla="*/ 0 h 352425"/>
              <a:gd name="connsiteX0-469" fmla="*/ 38113 w 352425"/>
              <a:gd name="connsiteY0-470" fmla="*/ 0 h 352425"/>
              <a:gd name="connsiteX1-471" fmla="*/ 62232 w 352425"/>
              <a:gd name="connsiteY1-472" fmla="*/ 0 h 352425"/>
              <a:gd name="connsiteX2-473" fmla="*/ 100328 w 352425"/>
              <a:gd name="connsiteY2-474" fmla="*/ 38098 h 352425"/>
              <a:gd name="connsiteX3-475" fmla="*/ 100328 w 352425"/>
              <a:gd name="connsiteY3-476" fmla="*/ 209562 h 352425"/>
              <a:gd name="connsiteX4-477" fmla="*/ 138416 w 352425"/>
              <a:gd name="connsiteY4-478" fmla="*/ 247653 h 352425"/>
              <a:gd name="connsiteX5-479" fmla="*/ 314342 w 352425"/>
              <a:gd name="connsiteY5-480" fmla="*/ 247653 h 352425"/>
              <a:gd name="connsiteX6-481" fmla="*/ 352425 w 352425"/>
              <a:gd name="connsiteY6-482" fmla="*/ 285734 h 352425"/>
              <a:gd name="connsiteX7-483" fmla="*/ 352425 w 352425"/>
              <a:gd name="connsiteY7-484" fmla="*/ 314327 h 352425"/>
              <a:gd name="connsiteX8-485" fmla="*/ 314323 w 352425"/>
              <a:gd name="connsiteY8-486" fmla="*/ 352425 h 352425"/>
              <a:gd name="connsiteX9-487" fmla="*/ 38109 w 352425"/>
              <a:gd name="connsiteY9-488" fmla="*/ 352425 h 352425"/>
              <a:gd name="connsiteX10-489" fmla="*/ 0 w 352425"/>
              <a:gd name="connsiteY10-490" fmla="*/ 314316 h 352425"/>
              <a:gd name="connsiteX11-491" fmla="*/ 0 w 352425"/>
              <a:gd name="connsiteY11-492" fmla="*/ 38113 h 352425"/>
              <a:gd name="connsiteX12-493" fmla="*/ 38113 w 352425"/>
              <a:gd name="connsiteY12-494" fmla="*/ 0 h 352425"/>
              <a:gd name="connsiteX0-495" fmla="*/ 38113 w 352425"/>
              <a:gd name="connsiteY0-496" fmla="*/ 0 h 352425"/>
              <a:gd name="connsiteX1-497" fmla="*/ 62232 w 352425"/>
              <a:gd name="connsiteY1-498" fmla="*/ 0 h 352425"/>
              <a:gd name="connsiteX2-499" fmla="*/ 100328 w 352425"/>
              <a:gd name="connsiteY2-500" fmla="*/ 38098 h 352425"/>
              <a:gd name="connsiteX3-501" fmla="*/ 100328 w 352425"/>
              <a:gd name="connsiteY3-502" fmla="*/ 209562 h 352425"/>
              <a:gd name="connsiteX4-503" fmla="*/ 138416 w 352425"/>
              <a:gd name="connsiteY4-504" fmla="*/ 247653 h 352425"/>
              <a:gd name="connsiteX5-505" fmla="*/ 314342 w 352425"/>
              <a:gd name="connsiteY5-506" fmla="*/ 247653 h 352425"/>
              <a:gd name="connsiteX6-507" fmla="*/ 352425 w 352425"/>
              <a:gd name="connsiteY6-508" fmla="*/ 285734 h 352425"/>
              <a:gd name="connsiteX7-509" fmla="*/ 352425 w 352425"/>
              <a:gd name="connsiteY7-510" fmla="*/ 314327 h 352425"/>
              <a:gd name="connsiteX8-511" fmla="*/ 314323 w 352425"/>
              <a:gd name="connsiteY8-512" fmla="*/ 352425 h 352425"/>
              <a:gd name="connsiteX9-513" fmla="*/ 38109 w 352425"/>
              <a:gd name="connsiteY9-514" fmla="*/ 352425 h 352425"/>
              <a:gd name="connsiteX10-515" fmla="*/ 0 w 352425"/>
              <a:gd name="connsiteY10-516" fmla="*/ 314316 h 352425"/>
              <a:gd name="connsiteX11-517" fmla="*/ 0 w 352425"/>
              <a:gd name="connsiteY11-518" fmla="*/ 38113 h 352425"/>
              <a:gd name="connsiteX12-519" fmla="*/ 38113 w 352425"/>
              <a:gd name="connsiteY12-520" fmla="*/ 0 h 352425"/>
              <a:gd name="connsiteX0-521" fmla="*/ 38113 w 352425"/>
              <a:gd name="connsiteY0-522" fmla="*/ 0 h 352425"/>
              <a:gd name="connsiteX1-523" fmla="*/ 62232 w 352425"/>
              <a:gd name="connsiteY1-524" fmla="*/ 0 h 352425"/>
              <a:gd name="connsiteX2-525" fmla="*/ 100328 w 352425"/>
              <a:gd name="connsiteY2-526" fmla="*/ 38098 h 352425"/>
              <a:gd name="connsiteX3-527" fmla="*/ 100328 w 352425"/>
              <a:gd name="connsiteY3-528" fmla="*/ 209562 h 352425"/>
              <a:gd name="connsiteX4-529" fmla="*/ 138416 w 352425"/>
              <a:gd name="connsiteY4-530" fmla="*/ 247653 h 352425"/>
              <a:gd name="connsiteX5-531" fmla="*/ 314342 w 352425"/>
              <a:gd name="connsiteY5-532" fmla="*/ 247653 h 352425"/>
              <a:gd name="connsiteX6-533" fmla="*/ 352425 w 352425"/>
              <a:gd name="connsiteY6-534" fmla="*/ 285734 h 352425"/>
              <a:gd name="connsiteX7-535" fmla="*/ 352425 w 352425"/>
              <a:gd name="connsiteY7-536" fmla="*/ 314327 h 352425"/>
              <a:gd name="connsiteX8-537" fmla="*/ 314323 w 352425"/>
              <a:gd name="connsiteY8-538" fmla="*/ 352425 h 352425"/>
              <a:gd name="connsiteX9-539" fmla="*/ 38109 w 352425"/>
              <a:gd name="connsiteY9-540" fmla="*/ 352425 h 352425"/>
              <a:gd name="connsiteX10-541" fmla="*/ 0 w 352425"/>
              <a:gd name="connsiteY10-542" fmla="*/ 314316 h 352425"/>
              <a:gd name="connsiteX11-543" fmla="*/ 0 w 352425"/>
              <a:gd name="connsiteY11-544" fmla="*/ 38113 h 352425"/>
              <a:gd name="connsiteX12-545" fmla="*/ 38113 w 352425"/>
              <a:gd name="connsiteY12-546" fmla="*/ 0 h 352425"/>
              <a:gd name="connsiteX0-547" fmla="*/ 38113 w 352425"/>
              <a:gd name="connsiteY0-548" fmla="*/ 0 h 352425"/>
              <a:gd name="connsiteX1-549" fmla="*/ 62232 w 352425"/>
              <a:gd name="connsiteY1-550" fmla="*/ 0 h 352425"/>
              <a:gd name="connsiteX2-551" fmla="*/ 100328 w 352425"/>
              <a:gd name="connsiteY2-552" fmla="*/ 38098 h 352425"/>
              <a:gd name="connsiteX3-553" fmla="*/ 100328 w 352425"/>
              <a:gd name="connsiteY3-554" fmla="*/ 209562 h 352425"/>
              <a:gd name="connsiteX4-555" fmla="*/ 138416 w 352425"/>
              <a:gd name="connsiteY4-556" fmla="*/ 247653 h 352425"/>
              <a:gd name="connsiteX5-557" fmla="*/ 314342 w 352425"/>
              <a:gd name="connsiteY5-558" fmla="*/ 247653 h 352425"/>
              <a:gd name="connsiteX6-559" fmla="*/ 352425 w 352425"/>
              <a:gd name="connsiteY6-560" fmla="*/ 285734 h 352425"/>
              <a:gd name="connsiteX7-561" fmla="*/ 352425 w 352425"/>
              <a:gd name="connsiteY7-562" fmla="*/ 314327 h 352425"/>
              <a:gd name="connsiteX8-563" fmla="*/ 314323 w 352425"/>
              <a:gd name="connsiteY8-564" fmla="*/ 352425 h 352425"/>
              <a:gd name="connsiteX9-565" fmla="*/ 38109 w 352425"/>
              <a:gd name="connsiteY9-566" fmla="*/ 352425 h 352425"/>
              <a:gd name="connsiteX10-567" fmla="*/ 0 w 352425"/>
              <a:gd name="connsiteY10-568" fmla="*/ 314316 h 352425"/>
              <a:gd name="connsiteX11-569" fmla="*/ 0 w 352425"/>
              <a:gd name="connsiteY11-570" fmla="*/ 38113 h 352425"/>
              <a:gd name="connsiteX12-571" fmla="*/ 38113 w 352425"/>
              <a:gd name="connsiteY12-572" fmla="*/ 0 h 3524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</a:cxnLst>
            <a:rect l="l" t="t" r="r" b="b"/>
            <a:pathLst>
              <a:path w="352425" h="352425">
                <a:moveTo>
                  <a:pt x="38113" y="0"/>
                </a:moveTo>
                <a:cubicBezTo>
                  <a:pt x="38113" y="0"/>
                  <a:pt x="62233" y="1"/>
                  <a:pt x="62232" y="0"/>
                </a:cubicBezTo>
                <a:cubicBezTo>
                  <a:pt x="84551" y="1"/>
                  <a:pt x="100329" y="15781"/>
                  <a:pt x="100328" y="38098"/>
                </a:cubicBezTo>
                <a:cubicBezTo>
                  <a:pt x="100329" y="38099"/>
                  <a:pt x="100329" y="209563"/>
                  <a:pt x="100328" y="209562"/>
                </a:cubicBezTo>
                <a:cubicBezTo>
                  <a:pt x="100329" y="231876"/>
                  <a:pt x="116104" y="247654"/>
                  <a:pt x="138416" y="247653"/>
                </a:cubicBezTo>
                <a:cubicBezTo>
                  <a:pt x="138417" y="247654"/>
                  <a:pt x="314343" y="247654"/>
                  <a:pt x="314342" y="247653"/>
                </a:cubicBezTo>
                <a:cubicBezTo>
                  <a:pt x="336652" y="247654"/>
                  <a:pt x="352426" y="263426"/>
                  <a:pt x="352425" y="285734"/>
                </a:cubicBezTo>
                <a:cubicBezTo>
                  <a:pt x="352426" y="285735"/>
                  <a:pt x="352426" y="314328"/>
                  <a:pt x="352425" y="314327"/>
                </a:cubicBezTo>
                <a:cubicBezTo>
                  <a:pt x="352426" y="336646"/>
                  <a:pt x="336644" y="352426"/>
                  <a:pt x="314323" y="352425"/>
                </a:cubicBezTo>
                <a:cubicBezTo>
                  <a:pt x="314324" y="352426"/>
                  <a:pt x="38110" y="352426"/>
                  <a:pt x="38109" y="352425"/>
                </a:cubicBezTo>
                <a:cubicBezTo>
                  <a:pt x="15787" y="352426"/>
                  <a:pt x="1" y="336640"/>
                  <a:pt x="0" y="314316"/>
                </a:cubicBezTo>
                <a:cubicBezTo>
                  <a:pt x="1" y="314317"/>
                  <a:pt x="1" y="38114"/>
                  <a:pt x="0" y="38113"/>
                </a:cubicBezTo>
                <a:cubicBezTo>
                  <a:pt x="1" y="15790"/>
                  <a:pt x="15788" y="0"/>
                  <a:pt x="38113" y="0"/>
                </a:cubicBezTo>
                <a:close/>
              </a:path>
            </a:pathLst>
          </a:custGeom>
          <a:gradFill>
            <a:gsLst>
              <a:gs pos="88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</a:gsLst>
            <a:lin ang="8100000" scaled="1"/>
          </a:gradFill>
          <a:ln>
            <a:noFill/>
          </a:ln>
          <a:effectLst>
            <a:outerShdw blurRad="101600" dist="38100" dir="2700000" algn="tl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: 形状 14"/>
          <p:cNvSpPr/>
          <p:nvPr>
            <p:custDataLst>
              <p:tags r:id="rId5"/>
            </p:custDataLst>
          </p:nvPr>
        </p:nvSpPr>
        <p:spPr>
          <a:xfrm flipH="1">
            <a:off x="11196789" y="6080862"/>
            <a:ext cx="352425" cy="352425"/>
          </a:xfrm>
          <a:custGeom>
            <a:avLst/>
            <a:gdLst>
              <a:gd name="connsiteX0" fmla="*/ 38113 w 352425"/>
              <a:gd name="connsiteY0" fmla="*/ 0 h 352425"/>
              <a:gd name="connsiteX1" fmla="*/ 62232 w 352425"/>
              <a:gd name="connsiteY1" fmla="*/ 0 h 352425"/>
              <a:gd name="connsiteX2" fmla="*/ 100328 w 352425"/>
              <a:gd name="connsiteY2" fmla="*/ 38098 h 352425"/>
              <a:gd name="connsiteX3" fmla="*/ 100328 w 352425"/>
              <a:gd name="connsiteY3" fmla="*/ 209562 h 352425"/>
              <a:gd name="connsiteX4" fmla="*/ 138416 w 352425"/>
              <a:gd name="connsiteY4" fmla="*/ 247653 h 352425"/>
              <a:gd name="connsiteX5" fmla="*/ 314342 w 352425"/>
              <a:gd name="connsiteY5" fmla="*/ 247653 h 352425"/>
              <a:gd name="connsiteX6" fmla="*/ 352425 w 352425"/>
              <a:gd name="connsiteY6" fmla="*/ 285734 h 352425"/>
              <a:gd name="connsiteX7" fmla="*/ 352425 w 352425"/>
              <a:gd name="connsiteY7" fmla="*/ 314327 h 352425"/>
              <a:gd name="connsiteX8" fmla="*/ 314323 w 352425"/>
              <a:gd name="connsiteY8" fmla="*/ 352425 h 352425"/>
              <a:gd name="connsiteX9" fmla="*/ 38109 w 352425"/>
              <a:gd name="connsiteY9" fmla="*/ 352425 h 352425"/>
              <a:gd name="connsiteX10" fmla="*/ 0 w 352425"/>
              <a:gd name="connsiteY10" fmla="*/ 314316 h 352425"/>
              <a:gd name="connsiteX11" fmla="*/ 0 w 352425"/>
              <a:gd name="connsiteY11" fmla="*/ 38113 h 352425"/>
              <a:gd name="connsiteX12" fmla="*/ 38113 w 352425"/>
              <a:gd name="connsiteY12" fmla="*/ 0 h 352425"/>
              <a:gd name="connsiteX0-1" fmla="*/ 38113 w 352425"/>
              <a:gd name="connsiteY0-2" fmla="*/ 0 h 352425"/>
              <a:gd name="connsiteX1-3" fmla="*/ 62232 w 352425"/>
              <a:gd name="connsiteY1-4" fmla="*/ 0 h 352425"/>
              <a:gd name="connsiteX2-5" fmla="*/ 100328 w 352425"/>
              <a:gd name="connsiteY2-6" fmla="*/ 38098 h 352425"/>
              <a:gd name="connsiteX3-7" fmla="*/ 100328 w 352425"/>
              <a:gd name="connsiteY3-8" fmla="*/ 209562 h 352425"/>
              <a:gd name="connsiteX4-9" fmla="*/ 138416 w 352425"/>
              <a:gd name="connsiteY4-10" fmla="*/ 247653 h 352425"/>
              <a:gd name="connsiteX5-11" fmla="*/ 314342 w 352425"/>
              <a:gd name="connsiteY5-12" fmla="*/ 247653 h 352425"/>
              <a:gd name="connsiteX6-13" fmla="*/ 352425 w 352425"/>
              <a:gd name="connsiteY6-14" fmla="*/ 285734 h 352425"/>
              <a:gd name="connsiteX7-15" fmla="*/ 352425 w 352425"/>
              <a:gd name="connsiteY7-16" fmla="*/ 314327 h 352425"/>
              <a:gd name="connsiteX8-17" fmla="*/ 314323 w 352425"/>
              <a:gd name="connsiteY8-18" fmla="*/ 352425 h 352425"/>
              <a:gd name="connsiteX9-19" fmla="*/ 38109 w 352425"/>
              <a:gd name="connsiteY9-20" fmla="*/ 352425 h 352425"/>
              <a:gd name="connsiteX10-21" fmla="*/ 0 w 352425"/>
              <a:gd name="connsiteY10-22" fmla="*/ 314316 h 352425"/>
              <a:gd name="connsiteX11-23" fmla="*/ 0 w 352425"/>
              <a:gd name="connsiteY11-24" fmla="*/ 38113 h 352425"/>
              <a:gd name="connsiteX12-25" fmla="*/ 38113 w 352425"/>
              <a:gd name="connsiteY12-26" fmla="*/ 0 h 352425"/>
              <a:gd name="connsiteX0-27" fmla="*/ 38113 w 352425"/>
              <a:gd name="connsiteY0-28" fmla="*/ 0 h 352425"/>
              <a:gd name="connsiteX1-29" fmla="*/ 62232 w 352425"/>
              <a:gd name="connsiteY1-30" fmla="*/ 0 h 352425"/>
              <a:gd name="connsiteX2-31" fmla="*/ 100328 w 352425"/>
              <a:gd name="connsiteY2-32" fmla="*/ 38098 h 352425"/>
              <a:gd name="connsiteX3-33" fmla="*/ 100328 w 352425"/>
              <a:gd name="connsiteY3-34" fmla="*/ 209562 h 352425"/>
              <a:gd name="connsiteX4-35" fmla="*/ 138416 w 352425"/>
              <a:gd name="connsiteY4-36" fmla="*/ 247653 h 352425"/>
              <a:gd name="connsiteX5-37" fmla="*/ 314342 w 352425"/>
              <a:gd name="connsiteY5-38" fmla="*/ 247653 h 352425"/>
              <a:gd name="connsiteX6-39" fmla="*/ 352425 w 352425"/>
              <a:gd name="connsiteY6-40" fmla="*/ 285734 h 352425"/>
              <a:gd name="connsiteX7-41" fmla="*/ 352425 w 352425"/>
              <a:gd name="connsiteY7-42" fmla="*/ 314327 h 352425"/>
              <a:gd name="connsiteX8-43" fmla="*/ 314323 w 352425"/>
              <a:gd name="connsiteY8-44" fmla="*/ 352425 h 352425"/>
              <a:gd name="connsiteX9-45" fmla="*/ 38109 w 352425"/>
              <a:gd name="connsiteY9-46" fmla="*/ 352425 h 352425"/>
              <a:gd name="connsiteX10-47" fmla="*/ 0 w 352425"/>
              <a:gd name="connsiteY10-48" fmla="*/ 314316 h 352425"/>
              <a:gd name="connsiteX11-49" fmla="*/ 0 w 352425"/>
              <a:gd name="connsiteY11-50" fmla="*/ 38113 h 352425"/>
              <a:gd name="connsiteX12-51" fmla="*/ 38113 w 352425"/>
              <a:gd name="connsiteY12-52" fmla="*/ 0 h 352425"/>
              <a:gd name="connsiteX0-53" fmla="*/ 38113 w 352425"/>
              <a:gd name="connsiteY0-54" fmla="*/ 0 h 352425"/>
              <a:gd name="connsiteX1-55" fmla="*/ 62232 w 352425"/>
              <a:gd name="connsiteY1-56" fmla="*/ 0 h 352425"/>
              <a:gd name="connsiteX2-57" fmla="*/ 100328 w 352425"/>
              <a:gd name="connsiteY2-58" fmla="*/ 38098 h 352425"/>
              <a:gd name="connsiteX3-59" fmla="*/ 100328 w 352425"/>
              <a:gd name="connsiteY3-60" fmla="*/ 209562 h 352425"/>
              <a:gd name="connsiteX4-61" fmla="*/ 138416 w 352425"/>
              <a:gd name="connsiteY4-62" fmla="*/ 247653 h 352425"/>
              <a:gd name="connsiteX5-63" fmla="*/ 314342 w 352425"/>
              <a:gd name="connsiteY5-64" fmla="*/ 247653 h 352425"/>
              <a:gd name="connsiteX6-65" fmla="*/ 352425 w 352425"/>
              <a:gd name="connsiteY6-66" fmla="*/ 285734 h 352425"/>
              <a:gd name="connsiteX7-67" fmla="*/ 352425 w 352425"/>
              <a:gd name="connsiteY7-68" fmla="*/ 314327 h 352425"/>
              <a:gd name="connsiteX8-69" fmla="*/ 314323 w 352425"/>
              <a:gd name="connsiteY8-70" fmla="*/ 352425 h 352425"/>
              <a:gd name="connsiteX9-71" fmla="*/ 38109 w 352425"/>
              <a:gd name="connsiteY9-72" fmla="*/ 352425 h 352425"/>
              <a:gd name="connsiteX10-73" fmla="*/ 0 w 352425"/>
              <a:gd name="connsiteY10-74" fmla="*/ 314316 h 352425"/>
              <a:gd name="connsiteX11-75" fmla="*/ 0 w 352425"/>
              <a:gd name="connsiteY11-76" fmla="*/ 38113 h 352425"/>
              <a:gd name="connsiteX12-77" fmla="*/ 38113 w 352425"/>
              <a:gd name="connsiteY12-78" fmla="*/ 0 h 352425"/>
              <a:gd name="connsiteX0-79" fmla="*/ 38113 w 352425"/>
              <a:gd name="connsiteY0-80" fmla="*/ 0 h 352425"/>
              <a:gd name="connsiteX1-81" fmla="*/ 62232 w 352425"/>
              <a:gd name="connsiteY1-82" fmla="*/ 0 h 352425"/>
              <a:gd name="connsiteX2-83" fmla="*/ 100328 w 352425"/>
              <a:gd name="connsiteY2-84" fmla="*/ 38098 h 352425"/>
              <a:gd name="connsiteX3-85" fmla="*/ 100328 w 352425"/>
              <a:gd name="connsiteY3-86" fmla="*/ 209562 h 352425"/>
              <a:gd name="connsiteX4-87" fmla="*/ 138416 w 352425"/>
              <a:gd name="connsiteY4-88" fmla="*/ 247653 h 352425"/>
              <a:gd name="connsiteX5-89" fmla="*/ 314342 w 352425"/>
              <a:gd name="connsiteY5-90" fmla="*/ 247653 h 352425"/>
              <a:gd name="connsiteX6-91" fmla="*/ 352425 w 352425"/>
              <a:gd name="connsiteY6-92" fmla="*/ 285734 h 352425"/>
              <a:gd name="connsiteX7-93" fmla="*/ 352425 w 352425"/>
              <a:gd name="connsiteY7-94" fmla="*/ 314327 h 352425"/>
              <a:gd name="connsiteX8-95" fmla="*/ 314323 w 352425"/>
              <a:gd name="connsiteY8-96" fmla="*/ 352425 h 352425"/>
              <a:gd name="connsiteX9-97" fmla="*/ 38109 w 352425"/>
              <a:gd name="connsiteY9-98" fmla="*/ 352425 h 352425"/>
              <a:gd name="connsiteX10-99" fmla="*/ 0 w 352425"/>
              <a:gd name="connsiteY10-100" fmla="*/ 314316 h 352425"/>
              <a:gd name="connsiteX11-101" fmla="*/ 0 w 352425"/>
              <a:gd name="connsiteY11-102" fmla="*/ 38113 h 352425"/>
              <a:gd name="connsiteX12-103" fmla="*/ 38113 w 352425"/>
              <a:gd name="connsiteY12-104" fmla="*/ 0 h 352425"/>
              <a:gd name="connsiteX0-105" fmla="*/ 38113 w 352425"/>
              <a:gd name="connsiteY0-106" fmla="*/ 0 h 352425"/>
              <a:gd name="connsiteX1-107" fmla="*/ 62232 w 352425"/>
              <a:gd name="connsiteY1-108" fmla="*/ 0 h 352425"/>
              <a:gd name="connsiteX2-109" fmla="*/ 100328 w 352425"/>
              <a:gd name="connsiteY2-110" fmla="*/ 38098 h 352425"/>
              <a:gd name="connsiteX3-111" fmla="*/ 100328 w 352425"/>
              <a:gd name="connsiteY3-112" fmla="*/ 209562 h 352425"/>
              <a:gd name="connsiteX4-113" fmla="*/ 138416 w 352425"/>
              <a:gd name="connsiteY4-114" fmla="*/ 247653 h 352425"/>
              <a:gd name="connsiteX5-115" fmla="*/ 314342 w 352425"/>
              <a:gd name="connsiteY5-116" fmla="*/ 247653 h 352425"/>
              <a:gd name="connsiteX6-117" fmla="*/ 352425 w 352425"/>
              <a:gd name="connsiteY6-118" fmla="*/ 285734 h 352425"/>
              <a:gd name="connsiteX7-119" fmla="*/ 352425 w 352425"/>
              <a:gd name="connsiteY7-120" fmla="*/ 314327 h 352425"/>
              <a:gd name="connsiteX8-121" fmla="*/ 314323 w 352425"/>
              <a:gd name="connsiteY8-122" fmla="*/ 352425 h 352425"/>
              <a:gd name="connsiteX9-123" fmla="*/ 38109 w 352425"/>
              <a:gd name="connsiteY9-124" fmla="*/ 352425 h 352425"/>
              <a:gd name="connsiteX10-125" fmla="*/ 0 w 352425"/>
              <a:gd name="connsiteY10-126" fmla="*/ 314316 h 352425"/>
              <a:gd name="connsiteX11-127" fmla="*/ 0 w 352425"/>
              <a:gd name="connsiteY11-128" fmla="*/ 38113 h 352425"/>
              <a:gd name="connsiteX12-129" fmla="*/ 38113 w 352425"/>
              <a:gd name="connsiteY12-130" fmla="*/ 0 h 352425"/>
              <a:gd name="connsiteX0-131" fmla="*/ 38113 w 352425"/>
              <a:gd name="connsiteY0-132" fmla="*/ 0 h 352425"/>
              <a:gd name="connsiteX1-133" fmla="*/ 62232 w 352425"/>
              <a:gd name="connsiteY1-134" fmla="*/ 0 h 352425"/>
              <a:gd name="connsiteX2-135" fmla="*/ 100328 w 352425"/>
              <a:gd name="connsiteY2-136" fmla="*/ 38098 h 352425"/>
              <a:gd name="connsiteX3-137" fmla="*/ 100328 w 352425"/>
              <a:gd name="connsiteY3-138" fmla="*/ 209562 h 352425"/>
              <a:gd name="connsiteX4-139" fmla="*/ 138416 w 352425"/>
              <a:gd name="connsiteY4-140" fmla="*/ 247653 h 352425"/>
              <a:gd name="connsiteX5-141" fmla="*/ 314342 w 352425"/>
              <a:gd name="connsiteY5-142" fmla="*/ 247653 h 352425"/>
              <a:gd name="connsiteX6-143" fmla="*/ 352425 w 352425"/>
              <a:gd name="connsiteY6-144" fmla="*/ 285734 h 352425"/>
              <a:gd name="connsiteX7-145" fmla="*/ 352425 w 352425"/>
              <a:gd name="connsiteY7-146" fmla="*/ 314327 h 352425"/>
              <a:gd name="connsiteX8-147" fmla="*/ 314323 w 352425"/>
              <a:gd name="connsiteY8-148" fmla="*/ 352425 h 352425"/>
              <a:gd name="connsiteX9-149" fmla="*/ 38109 w 352425"/>
              <a:gd name="connsiteY9-150" fmla="*/ 352425 h 352425"/>
              <a:gd name="connsiteX10-151" fmla="*/ 0 w 352425"/>
              <a:gd name="connsiteY10-152" fmla="*/ 314316 h 352425"/>
              <a:gd name="connsiteX11-153" fmla="*/ 0 w 352425"/>
              <a:gd name="connsiteY11-154" fmla="*/ 38113 h 352425"/>
              <a:gd name="connsiteX12-155" fmla="*/ 38113 w 352425"/>
              <a:gd name="connsiteY12-156" fmla="*/ 0 h 352425"/>
              <a:gd name="connsiteX0-157" fmla="*/ 38113 w 352425"/>
              <a:gd name="connsiteY0-158" fmla="*/ 0 h 352425"/>
              <a:gd name="connsiteX1-159" fmla="*/ 62232 w 352425"/>
              <a:gd name="connsiteY1-160" fmla="*/ 0 h 352425"/>
              <a:gd name="connsiteX2-161" fmla="*/ 100328 w 352425"/>
              <a:gd name="connsiteY2-162" fmla="*/ 38098 h 352425"/>
              <a:gd name="connsiteX3-163" fmla="*/ 100328 w 352425"/>
              <a:gd name="connsiteY3-164" fmla="*/ 209562 h 352425"/>
              <a:gd name="connsiteX4-165" fmla="*/ 138416 w 352425"/>
              <a:gd name="connsiteY4-166" fmla="*/ 247653 h 352425"/>
              <a:gd name="connsiteX5-167" fmla="*/ 314342 w 352425"/>
              <a:gd name="connsiteY5-168" fmla="*/ 247653 h 352425"/>
              <a:gd name="connsiteX6-169" fmla="*/ 352425 w 352425"/>
              <a:gd name="connsiteY6-170" fmla="*/ 285734 h 352425"/>
              <a:gd name="connsiteX7-171" fmla="*/ 352425 w 352425"/>
              <a:gd name="connsiteY7-172" fmla="*/ 314327 h 352425"/>
              <a:gd name="connsiteX8-173" fmla="*/ 314323 w 352425"/>
              <a:gd name="connsiteY8-174" fmla="*/ 352425 h 352425"/>
              <a:gd name="connsiteX9-175" fmla="*/ 38109 w 352425"/>
              <a:gd name="connsiteY9-176" fmla="*/ 352425 h 352425"/>
              <a:gd name="connsiteX10-177" fmla="*/ 0 w 352425"/>
              <a:gd name="connsiteY10-178" fmla="*/ 314316 h 352425"/>
              <a:gd name="connsiteX11-179" fmla="*/ 0 w 352425"/>
              <a:gd name="connsiteY11-180" fmla="*/ 38113 h 352425"/>
              <a:gd name="connsiteX12-181" fmla="*/ 38113 w 352425"/>
              <a:gd name="connsiteY12-182" fmla="*/ 0 h 352425"/>
              <a:gd name="connsiteX0-183" fmla="*/ 38113 w 352425"/>
              <a:gd name="connsiteY0-184" fmla="*/ 0 h 352425"/>
              <a:gd name="connsiteX1-185" fmla="*/ 62232 w 352425"/>
              <a:gd name="connsiteY1-186" fmla="*/ 0 h 352425"/>
              <a:gd name="connsiteX2-187" fmla="*/ 100328 w 352425"/>
              <a:gd name="connsiteY2-188" fmla="*/ 38098 h 352425"/>
              <a:gd name="connsiteX3-189" fmla="*/ 100328 w 352425"/>
              <a:gd name="connsiteY3-190" fmla="*/ 209562 h 352425"/>
              <a:gd name="connsiteX4-191" fmla="*/ 138416 w 352425"/>
              <a:gd name="connsiteY4-192" fmla="*/ 247653 h 352425"/>
              <a:gd name="connsiteX5-193" fmla="*/ 314342 w 352425"/>
              <a:gd name="connsiteY5-194" fmla="*/ 247653 h 352425"/>
              <a:gd name="connsiteX6-195" fmla="*/ 352425 w 352425"/>
              <a:gd name="connsiteY6-196" fmla="*/ 285734 h 352425"/>
              <a:gd name="connsiteX7-197" fmla="*/ 352425 w 352425"/>
              <a:gd name="connsiteY7-198" fmla="*/ 314327 h 352425"/>
              <a:gd name="connsiteX8-199" fmla="*/ 314323 w 352425"/>
              <a:gd name="connsiteY8-200" fmla="*/ 352425 h 352425"/>
              <a:gd name="connsiteX9-201" fmla="*/ 38109 w 352425"/>
              <a:gd name="connsiteY9-202" fmla="*/ 352425 h 352425"/>
              <a:gd name="connsiteX10-203" fmla="*/ 0 w 352425"/>
              <a:gd name="connsiteY10-204" fmla="*/ 314316 h 352425"/>
              <a:gd name="connsiteX11-205" fmla="*/ 0 w 352425"/>
              <a:gd name="connsiteY11-206" fmla="*/ 38113 h 352425"/>
              <a:gd name="connsiteX12-207" fmla="*/ 38113 w 352425"/>
              <a:gd name="connsiteY12-208" fmla="*/ 0 h 352425"/>
              <a:gd name="connsiteX0-209" fmla="*/ 38113 w 352425"/>
              <a:gd name="connsiteY0-210" fmla="*/ 0 h 352425"/>
              <a:gd name="connsiteX1-211" fmla="*/ 62232 w 352425"/>
              <a:gd name="connsiteY1-212" fmla="*/ 0 h 352425"/>
              <a:gd name="connsiteX2-213" fmla="*/ 100328 w 352425"/>
              <a:gd name="connsiteY2-214" fmla="*/ 38098 h 352425"/>
              <a:gd name="connsiteX3-215" fmla="*/ 100328 w 352425"/>
              <a:gd name="connsiteY3-216" fmla="*/ 209562 h 352425"/>
              <a:gd name="connsiteX4-217" fmla="*/ 138416 w 352425"/>
              <a:gd name="connsiteY4-218" fmla="*/ 247653 h 352425"/>
              <a:gd name="connsiteX5-219" fmla="*/ 314342 w 352425"/>
              <a:gd name="connsiteY5-220" fmla="*/ 247653 h 352425"/>
              <a:gd name="connsiteX6-221" fmla="*/ 352425 w 352425"/>
              <a:gd name="connsiteY6-222" fmla="*/ 285734 h 352425"/>
              <a:gd name="connsiteX7-223" fmla="*/ 352425 w 352425"/>
              <a:gd name="connsiteY7-224" fmla="*/ 314327 h 352425"/>
              <a:gd name="connsiteX8-225" fmla="*/ 314323 w 352425"/>
              <a:gd name="connsiteY8-226" fmla="*/ 352425 h 352425"/>
              <a:gd name="connsiteX9-227" fmla="*/ 38109 w 352425"/>
              <a:gd name="connsiteY9-228" fmla="*/ 352425 h 352425"/>
              <a:gd name="connsiteX10-229" fmla="*/ 0 w 352425"/>
              <a:gd name="connsiteY10-230" fmla="*/ 314316 h 352425"/>
              <a:gd name="connsiteX11-231" fmla="*/ 0 w 352425"/>
              <a:gd name="connsiteY11-232" fmla="*/ 38113 h 352425"/>
              <a:gd name="connsiteX12-233" fmla="*/ 38113 w 352425"/>
              <a:gd name="connsiteY12-234" fmla="*/ 0 h 352425"/>
              <a:gd name="connsiteX0-235" fmla="*/ 38113 w 352425"/>
              <a:gd name="connsiteY0-236" fmla="*/ 0 h 352425"/>
              <a:gd name="connsiteX1-237" fmla="*/ 62232 w 352425"/>
              <a:gd name="connsiteY1-238" fmla="*/ 0 h 352425"/>
              <a:gd name="connsiteX2-239" fmla="*/ 100328 w 352425"/>
              <a:gd name="connsiteY2-240" fmla="*/ 38098 h 352425"/>
              <a:gd name="connsiteX3-241" fmla="*/ 100328 w 352425"/>
              <a:gd name="connsiteY3-242" fmla="*/ 209562 h 352425"/>
              <a:gd name="connsiteX4-243" fmla="*/ 138416 w 352425"/>
              <a:gd name="connsiteY4-244" fmla="*/ 247653 h 352425"/>
              <a:gd name="connsiteX5-245" fmla="*/ 314342 w 352425"/>
              <a:gd name="connsiteY5-246" fmla="*/ 247653 h 352425"/>
              <a:gd name="connsiteX6-247" fmla="*/ 352425 w 352425"/>
              <a:gd name="connsiteY6-248" fmla="*/ 285734 h 352425"/>
              <a:gd name="connsiteX7-249" fmla="*/ 352425 w 352425"/>
              <a:gd name="connsiteY7-250" fmla="*/ 314327 h 352425"/>
              <a:gd name="connsiteX8-251" fmla="*/ 314323 w 352425"/>
              <a:gd name="connsiteY8-252" fmla="*/ 352425 h 352425"/>
              <a:gd name="connsiteX9-253" fmla="*/ 38109 w 352425"/>
              <a:gd name="connsiteY9-254" fmla="*/ 352425 h 352425"/>
              <a:gd name="connsiteX10-255" fmla="*/ 0 w 352425"/>
              <a:gd name="connsiteY10-256" fmla="*/ 314316 h 352425"/>
              <a:gd name="connsiteX11-257" fmla="*/ 0 w 352425"/>
              <a:gd name="connsiteY11-258" fmla="*/ 38113 h 352425"/>
              <a:gd name="connsiteX12-259" fmla="*/ 38113 w 352425"/>
              <a:gd name="connsiteY12-260" fmla="*/ 0 h 352425"/>
              <a:gd name="connsiteX0-261" fmla="*/ 38113 w 352425"/>
              <a:gd name="connsiteY0-262" fmla="*/ 0 h 352425"/>
              <a:gd name="connsiteX1-263" fmla="*/ 62232 w 352425"/>
              <a:gd name="connsiteY1-264" fmla="*/ 0 h 352425"/>
              <a:gd name="connsiteX2-265" fmla="*/ 100328 w 352425"/>
              <a:gd name="connsiteY2-266" fmla="*/ 38098 h 352425"/>
              <a:gd name="connsiteX3-267" fmla="*/ 100328 w 352425"/>
              <a:gd name="connsiteY3-268" fmla="*/ 209562 h 352425"/>
              <a:gd name="connsiteX4-269" fmla="*/ 138416 w 352425"/>
              <a:gd name="connsiteY4-270" fmla="*/ 247653 h 352425"/>
              <a:gd name="connsiteX5-271" fmla="*/ 314342 w 352425"/>
              <a:gd name="connsiteY5-272" fmla="*/ 247653 h 352425"/>
              <a:gd name="connsiteX6-273" fmla="*/ 352425 w 352425"/>
              <a:gd name="connsiteY6-274" fmla="*/ 285734 h 352425"/>
              <a:gd name="connsiteX7-275" fmla="*/ 352425 w 352425"/>
              <a:gd name="connsiteY7-276" fmla="*/ 314327 h 352425"/>
              <a:gd name="connsiteX8-277" fmla="*/ 314323 w 352425"/>
              <a:gd name="connsiteY8-278" fmla="*/ 352425 h 352425"/>
              <a:gd name="connsiteX9-279" fmla="*/ 38109 w 352425"/>
              <a:gd name="connsiteY9-280" fmla="*/ 352425 h 352425"/>
              <a:gd name="connsiteX10-281" fmla="*/ 0 w 352425"/>
              <a:gd name="connsiteY10-282" fmla="*/ 314316 h 352425"/>
              <a:gd name="connsiteX11-283" fmla="*/ 0 w 352425"/>
              <a:gd name="connsiteY11-284" fmla="*/ 38113 h 352425"/>
              <a:gd name="connsiteX12-285" fmla="*/ 38113 w 352425"/>
              <a:gd name="connsiteY12-286" fmla="*/ 0 h 352425"/>
              <a:gd name="connsiteX0-287" fmla="*/ 38113 w 352425"/>
              <a:gd name="connsiteY0-288" fmla="*/ 0 h 352425"/>
              <a:gd name="connsiteX1-289" fmla="*/ 62232 w 352425"/>
              <a:gd name="connsiteY1-290" fmla="*/ 0 h 352425"/>
              <a:gd name="connsiteX2-291" fmla="*/ 100328 w 352425"/>
              <a:gd name="connsiteY2-292" fmla="*/ 38098 h 352425"/>
              <a:gd name="connsiteX3-293" fmla="*/ 100328 w 352425"/>
              <a:gd name="connsiteY3-294" fmla="*/ 209562 h 352425"/>
              <a:gd name="connsiteX4-295" fmla="*/ 138416 w 352425"/>
              <a:gd name="connsiteY4-296" fmla="*/ 247653 h 352425"/>
              <a:gd name="connsiteX5-297" fmla="*/ 314342 w 352425"/>
              <a:gd name="connsiteY5-298" fmla="*/ 247653 h 352425"/>
              <a:gd name="connsiteX6-299" fmla="*/ 352425 w 352425"/>
              <a:gd name="connsiteY6-300" fmla="*/ 285734 h 352425"/>
              <a:gd name="connsiteX7-301" fmla="*/ 352425 w 352425"/>
              <a:gd name="connsiteY7-302" fmla="*/ 314327 h 352425"/>
              <a:gd name="connsiteX8-303" fmla="*/ 314323 w 352425"/>
              <a:gd name="connsiteY8-304" fmla="*/ 352425 h 352425"/>
              <a:gd name="connsiteX9-305" fmla="*/ 38109 w 352425"/>
              <a:gd name="connsiteY9-306" fmla="*/ 352425 h 352425"/>
              <a:gd name="connsiteX10-307" fmla="*/ 0 w 352425"/>
              <a:gd name="connsiteY10-308" fmla="*/ 314316 h 352425"/>
              <a:gd name="connsiteX11-309" fmla="*/ 0 w 352425"/>
              <a:gd name="connsiteY11-310" fmla="*/ 38113 h 352425"/>
              <a:gd name="connsiteX12-311" fmla="*/ 38113 w 352425"/>
              <a:gd name="connsiteY12-312" fmla="*/ 0 h 352425"/>
              <a:gd name="connsiteX0-313" fmla="*/ 38113 w 352425"/>
              <a:gd name="connsiteY0-314" fmla="*/ 0 h 352425"/>
              <a:gd name="connsiteX1-315" fmla="*/ 62232 w 352425"/>
              <a:gd name="connsiteY1-316" fmla="*/ 0 h 352425"/>
              <a:gd name="connsiteX2-317" fmla="*/ 100328 w 352425"/>
              <a:gd name="connsiteY2-318" fmla="*/ 38098 h 352425"/>
              <a:gd name="connsiteX3-319" fmla="*/ 100328 w 352425"/>
              <a:gd name="connsiteY3-320" fmla="*/ 209562 h 352425"/>
              <a:gd name="connsiteX4-321" fmla="*/ 138416 w 352425"/>
              <a:gd name="connsiteY4-322" fmla="*/ 247653 h 352425"/>
              <a:gd name="connsiteX5-323" fmla="*/ 314342 w 352425"/>
              <a:gd name="connsiteY5-324" fmla="*/ 247653 h 352425"/>
              <a:gd name="connsiteX6-325" fmla="*/ 352425 w 352425"/>
              <a:gd name="connsiteY6-326" fmla="*/ 285734 h 352425"/>
              <a:gd name="connsiteX7-327" fmla="*/ 352425 w 352425"/>
              <a:gd name="connsiteY7-328" fmla="*/ 314327 h 352425"/>
              <a:gd name="connsiteX8-329" fmla="*/ 314323 w 352425"/>
              <a:gd name="connsiteY8-330" fmla="*/ 352425 h 352425"/>
              <a:gd name="connsiteX9-331" fmla="*/ 38109 w 352425"/>
              <a:gd name="connsiteY9-332" fmla="*/ 352425 h 352425"/>
              <a:gd name="connsiteX10-333" fmla="*/ 0 w 352425"/>
              <a:gd name="connsiteY10-334" fmla="*/ 314316 h 352425"/>
              <a:gd name="connsiteX11-335" fmla="*/ 0 w 352425"/>
              <a:gd name="connsiteY11-336" fmla="*/ 38113 h 352425"/>
              <a:gd name="connsiteX12-337" fmla="*/ 38113 w 352425"/>
              <a:gd name="connsiteY12-338" fmla="*/ 0 h 352425"/>
              <a:gd name="connsiteX0-339" fmla="*/ 38113 w 352425"/>
              <a:gd name="connsiteY0-340" fmla="*/ 0 h 352425"/>
              <a:gd name="connsiteX1-341" fmla="*/ 62232 w 352425"/>
              <a:gd name="connsiteY1-342" fmla="*/ 0 h 352425"/>
              <a:gd name="connsiteX2-343" fmla="*/ 100328 w 352425"/>
              <a:gd name="connsiteY2-344" fmla="*/ 38098 h 352425"/>
              <a:gd name="connsiteX3-345" fmla="*/ 100328 w 352425"/>
              <a:gd name="connsiteY3-346" fmla="*/ 209562 h 352425"/>
              <a:gd name="connsiteX4-347" fmla="*/ 138416 w 352425"/>
              <a:gd name="connsiteY4-348" fmla="*/ 247653 h 352425"/>
              <a:gd name="connsiteX5-349" fmla="*/ 314342 w 352425"/>
              <a:gd name="connsiteY5-350" fmla="*/ 247653 h 352425"/>
              <a:gd name="connsiteX6-351" fmla="*/ 352425 w 352425"/>
              <a:gd name="connsiteY6-352" fmla="*/ 285734 h 352425"/>
              <a:gd name="connsiteX7-353" fmla="*/ 352425 w 352425"/>
              <a:gd name="connsiteY7-354" fmla="*/ 314327 h 352425"/>
              <a:gd name="connsiteX8-355" fmla="*/ 314323 w 352425"/>
              <a:gd name="connsiteY8-356" fmla="*/ 352425 h 352425"/>
              <a:gd name="connsiteX9-357" fmla="*/ 38109 w 352425"/>
              <a:gd name="connsiteY9-358" fmla="*/ 352425 h 352425"/>
              <a:gd name="connsiteX10-359" fmla="*/ 0 w 352425"/>
              <a:gd name="connsiteY10-360" fmla="*/ 314316 h 352425"/>
              <a:gd name="connsiteX11-361" fmla="*/ 0 w 352425"/>
              <a:gd name="connsiteY11-362" fmla="*/ 38113 h 352425"/>
              <a:gd name="connsiteX12-363" fmla="*/ 38113 w 352425"/>
              <a:gd name="connsiteY12-364" fmla="*/ 0 h 352425"/>
              <a:gd name="connsiteX0-365" fmla="*/ 38113 w 352425"/>
              <a:gd name="connsiteY0-366" fmla="*/ 0 h 352425"/>
              <a:gd name="connsiteX1-367" fmla="*/ 62232 w 352425"/>
              <a:gd name="connsiteY1-368" fmla="*/ 0 h 352425"/>
              <a:gd name="connsiteX2-369" fmla="*/ 100328 w 352425"/>
              <a:gd name="connsiteY2-370" fmla="*/ 38098 h 352425"/>
              <a:gd name="connsiteX3-371" fmla="*/ 100328 w 352425"/>
              <a:gd name="connsiteY3-372" fmla="*/ 209562 h 352425"/>
              <a:gd name="connsiteX4-373" fmla="*/ 138416 w 352425"/>
              <a:gd name="connsiteY4-374" fmla="*/ 247653 h 352425"/>
              <a:gd name="connsiteX5-375" fmla="*/ 314342 w 352425"/>
              <a:gd name="connsiteY5-376" fmla="*/ 247653 h 352425"/>
              <a:gd name="connsiteX6-377" fmla="*/ 352425 w 352425"/>
              <a:gd name="connsiteY6-378" fmla="*/ 285734 h 352425"/>
              <a:gd name="connsiteX7-379" fmla="*/ 352425 w 352425"/>
              <a:gd name="connsiteY7-380" fmla="*/ 314327 h 352425"/>
              <a:gd name="connsiteX8-381" fmla="*/ 314323 w 352425"/>
              <a:gd name="connsiteY8-382" fmla="*/ 352425 h 352425"/>
              <a:gd name="connsiteX9-383" fmla="*/ 38109 w 352425"/>
              <a:gd name="connsiteY9-384" fmla="*/ 352425 h 352425"/>
              <a:gd name="connsiteX10-385" fmla="*/ 0 w 352425"/>
              <a:gd name="connsiteY10-386" fmla="*/ 314316 h 352425"/>
              <a:gd name="connsiteX11-387" fmla="*/ 0 w 352425"/>
              <a:gd name="connsiteY11-388" fmla="*/ 38113 h 352425"/>
              <a:gd name="connsiteX12-389" fmla="*/ 38113 w 352425"/>
              <a:gd name="connsiteY12-390" fmla="*/ 0 h 352425"/>
              <a:gd name="connsiteX0-391" fmla="*/ 38113 w 352425"/>
              <a:gd name="connsiteY0-392" fmla="*/ 0 h 352425"/>
              <a:gd name="connsiteX1-393" fmla="*/ 62232 w 352425"/>
              <a:gd name="connsiteY1-394" fmla="*/ 0 h 352425"/>
              <a:gd name="connsiteX2-395" fmla="*/ 100328 w 352425"/>
              <a:gd name="connsiteY2-396" fmla="*/ 38098 h 352425"/>
              <a:gd name="connsiteX3-397" fmla="*/ 100328 w 352425"/>
              <a:gd name="connsiteY3-398" fmla="*/ 209562 h 352425"/>
              <a:gd name="connsiteX4-399" fmla="*/ 138416 w 352425"/>
              <a:gd name="connsiteY4-400" fmla="*/ 247653 h 352425"/>
              <a:gd name="connsiteX5-401" fmla="*/ 314342 w 352425"/>
              <a:gd name="connsiteY5-402" fmla="*/ 247653 h 352425"/>
              <a:gd name="connsiteX6-403" fmla="*/ 352425 w 352425"/>
              <a:gd name="connsiteY6-404" fmla="*/ 285734 h 352425"/>
              <a:gd name="connsiteX7-405" fmla="*/ 352425 w 352425"/>
              <a:gd name="connsiteY7-406" fmla="*/ 314327 h 352425"/>
              <a:gd name="connsiteX8-407" fmla="*/ 314323 w 352425"/>
              <a:gd name="connsiteY8-408" fmla="*/ 352425 h 352425"/>
              <a:gd name="connsiteX9-409" fmla="*/ 38109 w 352425"/>
              <a:gd name="connsiteY9-410" fmla="*/ 352425 h 352425"/>
              <a:gd name="connsiteX10-411" fmla="*/ 0 w 352425"/>
              <a:gd name="connsiteY10-412" fmla="*/ 314316 h 352425"/>
              <a:gd name="connsiteX11-413" fmla="*/ 0 w 352425"/>
              <a:gd name="connsiteY11-414" fmla="*/ 38113 h 352425"/>
              <a:gd name="connsiteX12-415" fmla="*/ 38113 w 352425"/>
              <a:gd name="connsiteY12-416" fmla="*/ 0 h 352425"/>
              <a:gd name="connsiteX0-417" fmla="*/ 38113 w 352425"/>
              <a:gd name="connsiteY0-418" fmla="*/ 0 h 352425"/>
              <a:gd name="connsiteX1-419" fmla="*/ 62232 w 352425"/>
              <a:gd name="connsiteY1-420" fmla="*/ 0 h 352425"/>
              <a:gd name="connsiteX2-421" fmla="*/ 100328 w 352425"/>
              <a:gd name="connsiteY2-422" fmla="*/ 38098 h 352425"/>
              <a:gd name="connsiteX3-423" fmla="*/ 100328 w 352425"/>
              <a:gd name="connsiteY3-424" fmla="*/ 209562 h 352425"/>
              <a:gd name="connsiteX4-425" fmla="*/ 138416 w 352425"/>
              <a:gd name="connsiteY4-426" fmla="*/ 247653 h 352425"/>
              <a:gd name="connsiteX5-427" fmla="*/ 314342 w 352425"/>
              <a:gd name="connsiteY5-428" fmla="*/ 247653 h 352425"/>
              <a:gd name="connsiteX6-429" fmla="*/ 352425 w 352425"/>
              <a:gd name="connsiteY6-430" fmla="*/ 285734 h 352425"/>
              <a:gd name="connsiteX7-431" fmla="*/ 352425 w 352425"/>
              <a:gd name="connsiteY7-432" fmla="*/ 314327 h 352425"/>
              <a:gd name="connsiteX8-433" fmla="*/ 314323 w 352425"/>
              <a:gd name="connsiteY8-434" fmla="*/ 352425 h 352425"/>
              <a:gd name="connsiteX9-435" fmla="*/ 38109 w 352425"/>
              <a:gd name="connsiteY9-436" fmla="*/ 352425 h 352425"/>
              <a:gd name="connsiteX10-437" fmla="*/ 0 w 352425"/>
              <a:gd name="connsiteY10-438" fmla="*/ 314316 h 352425"/>
              <a:gd name="connsiteX11-439" fmla="*/ 0 w 352425"/>
              <a:gd name="connsiteY11-440" fmla="*/ 38113 h 352425"/>
              <a:gd name="connsiteX12-441" fmla="*/ 38113 w 352425"/>
              <a:gd name="connsiteY12-442" fmla="*/ 0 h 352425"/>
              <a:gd name="connsiteX0-443" fmla="*/ 38113 w 352425"/>
              <a:gd name="connsiteY0-444" fmla="*/ 0 h 352425"/>
              <a:gd name="connsiteX1-445" fmla="*/ 62232 w 352425"/>
              <a:gd name="connsiteY1-446" fmla="*/ 0 h 352425"/>
              <a:gd name="connsiteX2-447" fmla="*/ 100328 w 352425"/>
              <a:gd name="connsiteY2-448" fmla="*/ 38098 h 352425"/>
              <a:gd name="connsiteX3-449" fmla="*/ 100328 w 352425"/>
              <a:gd name="connsiteY3-450" fmla="*/ 209562 h 352425"/>
              <a:gd name="connsiteX4-451" fmla="*/ 138416 w 352425"/>
              <a:gd name="connsiteY4-452" fmla="*/ 247653 h 352425"/>
              <a:gd name="connsiteX5-453" fmla="*/ 314342 w 352425"/>
              <a:gd name="connsiteY5-454" fmla="*/ 247653 h 352425"/>
              <a:gd name="connsiteX6-455" fmla="*/ 352425 w 352425"/>
              <a:gd name="connsiteY6-456" fmla="*/ 285734 h 352425"/>
              <a:gd name="connsiteX7-457" fmla="*/ 352425 w 352425"/>
              <a:gd name="connsiteY7-458" fmla="*/ 314327 h 352425"/>
              <a:gd name="connsiteX8-459" fmla="*/ 314323 w 352425"/>
              <a:gd name="connsiteY8-460" fmla="*/ 352425 h 352425"/>
              <a:gd name="connsiteX9-461" fmla="*/ 38109 w 352425"/>
              <a:gd name="connsiteY9-462" fmla="*/ 352425 h 352425"/>
              <a:gd name="connsiteX10-463" fmla="*/ 0 w 352425"/>
              <a:gd name="connsiteY10-464" fmla="*/ 314316 h 352425"/>
              <a:gd name="connsiteX11-465" fmla="*/ 0 w 352425"/>
              <a:gd name="connsiteY11-466" fmla="*/ 38113 h 352425"/>
              <a:gd name="connsiteX12-467" fmla="*/ 38113 w 352425"/>
              <a:gd name="connsiteY12-468" fmla="*/ 0 h 352425"/>
              <a:gd name="connsiteX0-469" fmla="*/ 38113 w 352425"/>
              <a:gd name="connsiteY0-470" fmla="*/ 0 h 352425"/>
              <a:gd name="connsiteX1-471" fmla="*/ 62232 w 352425"/>
              <a:gd name="connsiteY1-472" fmla="*/ 0 h 352425"/>
              <a:gd name="connsiteX2-473" fmla="*/ 100328 w 352425"/>
              <a:gd name="connsiteY2-474" fmla="*/ 38098 h 352425"/>
              <a:gd name="connsiteX3-475" fmla="*/ 100328 w 352425"/>
              <a:gd name="connsiteY3-476" fmla="*/ 209562 h 352425"/>
              <a:gd name="connsiteX4-477" fmla="*/ 138416 w 352425"/>
              <a:gd name="connsiteY4-478" fmla="*/ 247653 h 352425"/>
              <a:gd name="connsiteX5-479" fmla="*/ 314342 w 352425"/>
              <a:gd name="connsiteY5-480" fmla="*/ 247653 h 352425"/>
              <a:gd name="connsiteX6-481" fmla="*/ 352425 w 352425"/>
              <a:gd name="connsiteY6-482" fmla="*/ 285734 h 352425"/>
              <a:gd name="connsiteX7-483" fmla="*/ 352425 w 352425"/>
              <a:gd name="connsiteY7-484" fmla="*/ 314327 h 352425"/>
              <a:gd name="connsiteX8-485" fmla="*/ 314323 w 352425"/>
              <a:gd name="connsiteY8-486" fmla="*/ 352425 h 352425"/>
              <a:gd name="connsiteX9-487" fmla="*/ 38109 w 352425"/>
              <a:gd name="connsiteY9-488" fmla="*/ 352425 h 352425"/>
              <a:gd name="connsiteX10-489" fmla="*/ 0 w 352425"/>
              <a:gd name="connsiteY10-490" fmla="*/ 314316 h 352425"/>
              <a:gd name="connsiteX11-491" fmla="*/ 0 w 352425"/>
              <a:gd name="connsiteY11-492" fmla="*/ 38113 h 352425"/>
              <a:gd name="connsiteX12-493" fmla="*/ 38113 w 352425"/>
              <a:gd name="connsiteY12-494" fmla="*/ 0 h 352425"/>
              <a:gd name="connsiteX0-495" fmla="*/ 38113 w 352425"/>
              <a:gd name="connsiteY0-496" fmla="*/ 0 h 352425"/>
              <a:gd name="connsiteX1-497" fmla="*/ 62232 w 352425"/>
              <a:gd name="connsiteY1-498" fmla="*/ 0 h 352425"/>
              <a:gd name="connsiteX2-499" fmla="*/ 100328 w 352425"/>
              <a:gd name="connsiteY2-500" fmla="*/ 38098 h 352425"/>
              <a:gd name="connsiteX3-501" fmla="*/ 100328 w 352425"/>
              <a:gd name="connsiteY3-502" fmla="*/ 209562 h 352425"/>
              <a:gd name="connsiteX4-503" fmla="*/ 138416 w 352425"/>
              <a:gd name="connsiteY4-504" fmla="*/ 247653 h 352425"/>
              <a:gd name="connsiteX5-505" fmla="*/ 314342 w 352425"/>
              <a:gd name="connsiteY5-506" fmla="*/ 247653 h 352425"/>
              <a:gd name="connsiteX6-507" fmla="*/ 352425 w 352425"/>
              <a:gd name="connsiteY6-508" fmla="*/ 285734 h 352425"/>
              <a:gd name="connsiteX7-509" fmla="*/ 352425 w 352425"/>
              <a:gd name="connsiteY7-510" fmla="*/ 314327 h 352425"/>
              <a:gd name="connsiteX8-511" fmla="*/ 314323 w 352425"/>
              <a:gd name="connsiteY8-512" fmla="*/ 352425 h 352425"/>
              <a:gd name="connsiteX9-513" fmla="*/ 38109 w 352425"/>
              <a:gd name="connsiteY9-514" fmla="*/ 352425 h 352425"/>
              <a:gd name="connsiteX10-515" fmla="*/ 0 w 352425"/>
              <a:gd name="connsiteY10-516" fmla="*/ 314316 h 352425"/>
              <a:gd name="connsiteX11-517" fmla="*/ 0 w 352425"/>
              <a:gd name="connsiteY11-518" fmla="*/ 38113 h 352425"/>
              <a:gd name="connsiteX12-519" fmla="*/ 38113 w 352425"/>
              <a:gd name="connsiteY12-520" fmla="*/ 0 h 352425"/>
              <a:gd name="connsiteX0-521" fmla="*/ 38113 w 352425"/>
              <a:gd name="connsiteY0-522" fmla="*/ 0 h 352425"/>
              <a:gd name="connsiteX1-523" fmla="*/ 62232 w 352425"/>
              <a:gd name="connsiteY1-524" fmla="*/ 0 h 352425"/>
              <a:gd name="connsiteX2-525" fmla="*/ 100328 w 352425"/>
              <a:gd name="connsiteY2-526" fmla="*/ 38098 h 352425"/>
              <a:gd name="connsiteX3-527" fmla="*/ 100328 w 352425"/>
              <a:gd name="connsiteY3-528" fmla="*/ 209562 h 352425"/>
              <a:gd name="connsiteX4-529" fmla="*/ 138416 w 352425"/>
              <a:gd name="connsiteY4-530" fmla="*/ 247653 h 352425"/>
              <a:gd name="connsiteX5-531" fmla="*/ 314342 w 352425"/>
              <a:gd name="connsiteY5-532" fmla="*/ 247653 h 352425"/>
              <a:gd name="connsiteX6-533" fmla="*/ 352425 w 352425"/>
              <a:gd name="connsiteY6-534" fmla="*/ 285734 h 352425"/>
              <a:gd name="connsiteX7-535" fmla="*/ 352425 w 352425"/>
              <a:gd name="connsiteY7-536" fmla="*/ 314327 h 352425"/>
              <a:gd name="connsiteX8-537" fmla="*/ 314323 w 352425"/>
              <a:gd name="connsiteY8-538" fmla="*/ 352425 h 352425"/>
              <a:gd name="connsiteX9-539" fmla="*/ 38109 w 352425"/>
              <a:gd name="connsiteY9-540" fmla="*/ 352425 h 352425"/>
              <a:gd name="connsiteX10-541" fmla="*/ 0 w 352425"/>
              <a:gd name="connsiteY10-542" fmla="*/ 314316 h 352425"/>
              <a:gd name="connsiteX11-543" fmla="*/ 0 w 352425"/>
              <a:gd name="connsiteY11-544" fmla="*/ 38113 h 352425"/>
              <a:gd name="connsiteX12-545" fmla="*/ 38113 w 352425"/>
              <a:gd name="connsiteY12-546" fmla="*/ 0 h 352425"/>
              <a:gd name="connsiteX0-547" fmla="*/ 38113 w 352425"/>
              <a:gd name="connsiteY0-548" fmla="*/ 0 h 352425"/>
              <a:gd name="connsiteX1-549" fmla="*/ 62232 w 352425"/>
              <a:gd name="connsiteY1-550" fmla="*/ 0 h 352425"/>
              <a:gd name="connsiteX2-551" fmla="*/ 100328 w 352425"/>
              <a:gd name="connsiteY2-552" fmla="*/ 38098 h 352425"/>
              <a:gd name="connsiteX3-553" fmla="*/ 100328 w 352425"/>
              <a:gd name="connsiteY3-554" fmla="*/ 209562 h 352425"/>
              <a:gd name="connsiteX4-555" fmla="*/ 138416 w 352425"/>
              <a:gd name="connsiteY4-556" fmla="*/ 247653 h 352425"/>
              <a:gd name="connsiteX5-557" fmla="*/ 314342 w 352425"/>
              <a:gd name="connsiteY5-558" fmla="*/ 247653 h 352425"/>
              <a:gd name="connsiteX6-559" fmla="*/ 352425 w 352425"/>
              <a:gd name="connsiteY6-560" fmla="*/ 285734 h 352425"/>
              <a:gd name="connsiteX7-561" fmla="*/ 352425 w 352425"/>
              <a:gd name="connsiteY7-562" fmla="*/ 314327 h 352425"/>
              <a:gd name="connsiteX8-563" fmla="*/ 314323 w 352425"/>
              <a:gd name="connsiteY8-564" fmla="*/ 352425 h 352425"/>
              <a:gd name="connsiteX9-565" fmla="*/ 38109 w 352425"/>
              <a:gd name="connsiteY9-566" fmla="*/ 352425 h 352425"/>
              <a:gd name="connsiteX10-567" fmla="*/ 0 w 352425"/>
              <a:gd name="connsiteY10-568" fmla="*/ 314316 h 352425"/>
              <a:gd name="connsiteX11-569" fmla="*/ 0 w 352425"/>
              <a:gd name="connsiteY11-570" fmla="*/ 38113 h 352425"/>
              <a:gd name="connsiteX12-571" fmla="*/ 38113 w 352425"/>
              <a:gd name="connsiteY12-572" fmla="*/ 0 h 3524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</a:cxnLst>
            <a:rect l="l" t="t" r="r" b="b"/>
            <a:pathLst>
              <a:path w="352425" h="352425">
                <a:moveTo>
                  <a:pt x="38113" y="0"/>
                </a:moveTo>
                <a:cubicBezTo>
                  <a:pt x="38113" y="0"/>
                  <a:pt x="62233" y="1"/>
                  <a:pt x="62232" y="0"/>
                </a:cubicBezTo>
                <a:cubicBezTo>
                  <a:pt x="84551" y="1"/>
                  <a:pt x="100329" y="15781"/>
                  <a:pt x="100328" y="38098"/>
                </a:cubicBezTo>
                <a:cubicBezTo>
                  <a:pt x="100329" y="38099"/>
                  <a:pt x="100329" y="209563"/>
                  <a:pt x="100328" y="209562"/>
                </a:cubicBezTo>
                <a:cubicBezTo>
                  <a:pt x="100329" y="231876"/>
                  <a:pt x="116104" y="247654"/>
                  <a:pt x="138416" y="247653"/>
                </a:cubicBezTo>
                <a:cubicBezTo>
                  <a:pt x="138417" y="247654"/>
                  <a:pt x="314343" y="247654"/>
                  <a:pt x="314342" y="247653"/>
                </a:cubicBezTo>
                <a:cubicBezTo>
                  <a:pt x="336652" y="247654"/>
                  <a:pt x="352426" y="263426"/>
                  <a:pt x="352425" y="285734"/>
                </a:cubicBezTo>
                <a:cubicBezTo>
                  <a:pt x="352426" y="285735"/>
                  <a:pt x="352426" y="314328"/>
                  <a:pt x="352425" y="314327"/>
                </a:cubicBezTo>
                <a:cubicBezTo>
                  <a:pt x="352426" y="336646"/>
                  <a:pt x="336644" y="352426"/>
                  <a:pt x="314323" y="352425"/>
                </a:cubicBezTo>
                <a:cubicBezTo>
                  <a:pt x="314324" y="352426"/>
                  <a:pt x="38110" y="352426"/>
                  <a:pt x="38109" y="352425"/>
                </a:cubicBezTo>
                <a:cubicBezTo>
                  <a:pt x="15787" y="352426"/>
                  <a:pt x="1" y="336640"/>
                  <a:pt x="0" y="314316"/>
                </a:cubicBezTo>
                <a:cubicBezTo>
                  <a:pt x="1" y="314317"/>
                  <a:pt x="1" y="38114"/>
                  <a:pt x="0" y="38113"/>
                </a:cubicBezTo>
                <a:cubicBezTo>
                  <a:pt x="1" y="15790"/>
                  <a:pt x="15788" y="0"/>
                  <a:pt x="38113" y="0"/>
                </a:cubicBezTo>
                <a:close/>
              </a:path>
            </a:pathLst>
          </a:custGeom>
          <a:gradFill>
            <a:gsLst>
              <a:gs pos="88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</a:gsLst>
            <a:lin ang="8100000" scaled="1"/>
          </a:gradFill>
          <a:ln>
            <a:noFill/>
          </a:ln>
          <a:effectLst>
            <a:outerShdw blurRad="101600" dist="38100" dir="13500000" algn="b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: 形状 14"/>
          <p:cNvSpPr/>
          <p:nvPr>
            <p:custDataLst>
              <p:tags r:id="rId6"/>
            </p:custDataLst>
          </p:nvPr>
        </p:nvSpPr>
        <p:spPr>
          <a:xfrm rot="16200000" flipH="1">
            <a:off x="11196789" y="1393927"/>
            <a:ext cx="352425" cy="352425"/>
          </a:xfrm>
          <a:custGeom>
            <a:avLst/>
            <a:gdLst>
              <a:gd name="connsiteX0" fmla="*/ 38113 w 352425"/>
              <a:gd name="connsiteY0" fmla="*/ 0 h 352425"/>
              <a:gd name="connsiteX1" fmla="*/ 62232 w 352425"/>
              <a:gd name="connsiteY1" fmla="*/ 0 h 352425"/>
              <a:gd name="connsiteX2" fmla="*/ 100328 w 352425"/>
              <a:gd name="connsiteY2" fmla="*/ 38098 h 352425"/>
              <a:gd name="connsiteX3" fmla="*/ 100328 w 352425"/>
              <a:gd name="connsiteY3" fmla="*/ 209562 h 352425"/>
              <a:gd name="connsiteX4" fmla="*/ 138416 w 352425"/>
              <a:gd name="connsiteY4" fmla="*/ 247653 h 352425"/>
              <a:gd name="connsiteX5" fmla="*/ 314342 w 352425"/>
              <a:gd name="connsiteY5" fmla="*/ 247653 h 352425"/>
              <a:gd name="connsiteX6" fmla="*/ 352425 w 352425"/>
              <a:gd name="connsiteY6" fmla="*/ 285734 h 352425"/>
              <a:gd name="connsiteX7" fmla="*/ 352425 w 352425"/>
              <a:gd name="connsiteY7" fmla="*/ 314327 h 352425"/>
              <a:gd name="connsiteX8" fmla="*/ 314323 w 352425"/>
              <a:gd name="connsiteY8" fmla="*/ 352425 h 352425"/>
              <a:gd name="connsiteX9" fmla="*/ 38109 w 352425"/>
              <a:gd name="connsiteY9" fmla="*/ 352425 h 352425"/>
              <a:gd name="connsiteX10" fmla="*/ 0 w 352425"/>
              <a:gd name="connsiteY10" fmla="*/ 314316 h 352425"/>
              <a:gd name="connsiteX11" fmla="*/ 0 w 352425"/>
              <a:gd name="connsiteY11" fmla="*/ 38113 h 352425"/>
              <a:gd name="connsiteX12" fmla="*/ 38113 w 352425"/>
              <a:gd name="connsiteY12" fmla="*/ 0 h 352425"/>
              <a:gd name="connsiteX0-1" fmla="*/ 38113 w 352425"/>
              <a:gd name="connsiteY0-2" fmla="*/ 0 h 352425"/>
              <a:gd name="connsiteX1-3" fmla="*/ 62232 w 352425"/>
              <a:gd name="connsiteY1-4" fmla="*/ 0 h 352425"/>
              <a:gd name="connsiteX2-5" fmla="*/ 100328 w 352425"/>
              <a:gd name="connsiteY2-6" fmla="*/ 38098 h 352425"/>
              <a:gd name="connsiteX3-7" fmla="*/ 100328 w 352425"/>
              <a:gd name="connsiteY3-8" fmla="*/ 209562 h 352425"/>
              <a:gd name="connsiteX4-9" fmla="*/ 138416 w 352425"/>
              <a:gd name="connsiteY4-10" fmla="*/ 247653 h 352425"/>
              <a:gd name="connsiteX5-11" fmla="*/ 314342 w 352425"/>
              <a:gd name="connsiteY5-12" fmla="*/ 247653 h 352425"/>
              <a:gd name="connsiteX6-13" fmla="*/ 352425 w 352425"/>
              <a:gd name="connsiteY6-14" fmla="*/ 285734 h 352425"/>
              <a:gd name="connsiteX7-15" fmla="*/ 352425 w 352425"/>
              <a:gd name="connsiteY7-16" fmla="*/ 314327 h 352425"/>
              <a:gd name="connsiteX8-17" fmla="*/ 314323 w 352425"/>
              <a:gd name="connsiteY8-18" fmla="*/ 352425 h 352425"/>
              <a:gd name="connsiteX9-19" fmla="*/ 38109 w 352425"/>
              <a:gd name="connsiteY9-20" fmla="*/ 352425 h 352425"/>
              <a:gd name="connsiteX10-21" fmla="*/ 0 w 352425"/>
              <a:gd name="connsiteY10-22" fmla="*/ 314316 h 352425"/>
              <a:gd name="connsiteX11-23" fmla="*/ 0 w 352425"/>
              <a:gd name="connsiteY11-24" fmla="*/ 38113 h 352425"/>
              <a:gd name="connsiteX12-25" fmla="*/ 38113 w 352425"/>
              <a:gd name="connsiteY12-26" fmla="*/ 0 h 352425"/>
              <a:gd name="connsiteX0-27" fmla="*/ 38113 w 352425"/>
              <a:gd name="connsiteY0-28" fmla="*/ 0 h 352425"/>
              <a:gd name="connsiteX1-29" fmla="*/ 62232 w 352425"/>
              <a:gd name="connsiteY1-30" fmla="*/ 0 h 352425"/>
              <a:gd name="connsiteX2-31" fmla="*/ 100328 w 352425"/>
              <a:gd name="connsiteY2-32" fmla="*/ 38098 h 352425"/>
              <a:gd name="connsiteX3-33" fmla="*/ 100328 w 352425"/>
              <a:gd name="connsiteY3-34" fmla="*/ 209562 h 352425"/>
              <a:gd name="connsiteX4-35" fmla="*/ 138416 w 352425"/>
              <a:gd name="connsiteY4-36" fmla="*/ 247653 h 352425"/>
              <a:gd name="connsiteX5-37" fmla="*/ 314342 w 352425"/>
              <a:gd name="connsiteY5-38" fmla="*/ 247653 h 352425"/>
              <a:gd name="connsiteX6-39" fmla="*/ 352425 w 352425"/>
              <a:gd name="connsiteY6-40" fmla="*/ 285734 h 352425"/>
              <a:gd name="connsiteX7-41" fmla="*/ 352425 w 352425"/>
              <a:gd name="connsiteY7-42" fmla="*/ 314327 h 352425"/>
              <a:gd name="connsiteX8-43" fmla="*/ 314323 w 352425"/>
              <a:gd name="connsiteY8-44" fmla="*/ 352425 h 352425"/>
              <a:gd name="connsiteX9-45" fmla="*/ 38109 w 352425"/>
              <a:gd name="connsiteY9-46" fmla="*/ 352425 h 352425"/>
              <a:gd name="connsiteX10-47" fmla="*/ 0 w 352425"/>
              <a:gd name="connsiteY10-48" fmla="*/ 314316 h 352425"/>
              <a:gd name="connsiteX11-49" fmla="*/ 0 w 352425"/>
              <a:gd name="connsiteY11-50" fmla="*/ 38113 h 352425"/>
              <a:gd name="connsiteX12-51" fmla="*/ 38113 w 352425"/>
              <a:gd name="connsiteY12-52" fmla="*/ 0 h 352425"/>
              <a:gd name="connsiteX0-53" fmla="*/ 38113 w 352425"/>
              <a:gd name="connsiteY0-54" fmla="*/ 0 h 352425"/>
              <a:gd name="connsiteX1-55" fmla="*/ 62232 w 352425"/>
              <a:gd name="connsiteY1-56" fmla="*/ 0 h 352425"/>
              <a:gd name="connsiteX2-57" fmla="*/ 100328 w 352425"/>
              <a:gd name="connsiteY2-58" fmla="*/ 38098 h 352425"/>
              <a:gd name="connsiteX3-59" fmla="*/ 100328 w 352425"/>
              <a:gd name="connsiteY3-60" fmla="*/ 209562 h 352425"/>
              <a:gd name="connsiteX4-61" fmla="*/ 138416 w 352425"/>
              <a:gd name="connsiteY4-62" fmla="*/ 247653 h 352425"/>
              <a:gd name="connsiteX5-63" fmla="*/ 314342 w 352425"/>
              <a:gd name="connsiteY5-64" fmla="*/ 247653 h 352425"/>
              <a:gd name="connsiteX6-65" fmla="*/ 352425 w 352425"/>
              <a:gd name="connsiteY6-66" fmla="*/ 285734 h 352425"/>
              <a:gd name="connsiteX7-67" fmla="*/ 352425 w 352425"/>
              <a:gd name="connsiteY7-68" fmla="*/ 314327 h 352425"/>
              <a:gd name="connsiteX8-69" fmla="*/ 314323 w 352425"/>
              <a:gd name="connsiteY8-70" fmla="*/ 352425 h 352425"/>
              <a:gd name="connsiteX9-71" fmla="*/ 38109 w 352425"/>
              <a:gd name="connsiteY9-72" fmla="*/ 352425 h 352425"/>
              <a:gd name="connsiteX10-73" fmla="*/ 0 w 352425"/>
              <a:gd name="connsiteY10-74" fmla="*/ 314316 h 352425"/>
              <a:gd name="connsiteX11-75" fmla="*/ 0 w 352425"/>
              <a:gd name="connsiteY11-76" fmla="*/ 38113 h 352425"/>
              <a:gd name="connsiteX12-77" fmla="*/ 38113 w 352425"/>
              <a:gd name="connsiteY12-78" fmla="*/ 0 h 352425"/>
              <a:gd name="connsiteX0-79" fmla="*/ 38113 w 352425"/>
              <a:gd name="connsiteY0-80" fmla="*/ 0 h 352425"/>
              <a:gd name="connsiteX1-81" fmla="*/ 62232 w 352425"/>
              <a:gd name="connsiteY1-82" fmla="*/ 0 h 352425"/>
              <a:gd name="connsiteX2-83" fmla="*/ 100328 w 352425"/>
              <a:gd name="connsiteY2-84" fmla="*/ 38098 h 352425"/>
              <a:gd name="connsiteX3-85" fmla="*/ 100328 w 352425"/>
              <a:gd name="connsiteY3-86" fmla="*/ 209562 h 352425"/>
              <a:gd name="connsiteX4-87" fmla="*/ 138416 w 352425"/>
              <a:gd name="connsiteY4-88" fmla="*/ 247653 h 352425"/>
              <a:gd name="connsiteX5-89" fmla="*/ 314342 w 352425"/>
              <a:gd name="connsiteY5-90" fmla="*/ 247653 h 352425"/>
              <a:gd name="connsiteX6-91" fmla="*/ 352425 w 352425"/>
              <a:gd name="connsiteY6-92" fmla="*/ 285734 h 352425"/>
              <a:gd name="connsiteX7-93" fmla="*/ 352425 w 352425"/>
              <a:gd name="connsiteY7-94" fmla="*/ 314327 h 352425"/>
              <a:gd name="connsiteX8-95" fmla="*/ 314323 w 352425"/>
              <a:gd name="connsiteY8-96" fmla="*/ 352425 h 352425"/>
              <a:gd name="connsiteX9-97" fmla="*/ 38109 w 352425"/>
              <a:gd name="connsiteY9-98" fmla="*/ 352425 h 352425"/>
              <a:gd name="connsiteX10-99" fmla="*/ 0 w 352425"/>
              <a:gd name="connsiteY10-100" fmla="*/ 314316 h 352425"/>
              <a:gd name="connsiteX11-101" fmla="*/ 0 w 352425"/>
              <a:gd name="connsiteY11-102" fmla="*/ 38113 h 352425"/>
              <a:gd name="connsiteX12-103" fmla="*/ 38113 w 352425"/>
              <a:gd name="connsiteY12-104" fmla="*/ 0 h 352425"/>
              <a:gd name="connsiteX0-105" fmla="*/ 38113 w 352425"/>
              <a:gd name="connsiteY0-106" fmla="*/ 0 h 352425"/>
              <a:gd name="connsiteX1-107" fmla="*/ 62232 w 352425"/>
              <a:gd name="connsiteY1-108" fmla="*/ 0 h 352425"/>
              <a:gd name="connsiteX2-109" fmla="*/ 100328 w 352425"/>
              <a:gd name="connsiteY2-110" fmla="*/ 38098 h 352425"/>
              <a:gd name="connsiteX3-111" fmla="*/ 100328 w 352425"/>
              <a:gd name="connsiteY3-112" fmla="*/ 209562 h 352425"/>
              <a:gd name="connsiteX4-113" fmla="*/ 138416 w 352425"/>
              <a:gd name="connsiteY4-114" fmla="*/ 247653 h 352425"/>
              <a:gd name="connsiteX5-115" fmla="*/ 314342 w 352425"/>
              <a:gd name="connsiteY5-116" fmla="*/ 247653 h 352425"/>
              <a:gd name="connsiteX6-117" fmla="*/ 352425 w 352425"/>
              <a:gd name="connsiteY6-118" fmla="*/ 285734 h 352425"/>
              <a:gd name="connsiteX7-119" fmla="*/ 352425 w 352425"/>
              <a:gd name="connsiteY7-120" fmla="*/ 314327 h 352425"/>
              <a:gd name="connsiteX8-121" fmla="*/ 314323 w 352425"/>
              <a:gd name="connsiteY8-122" fmla="*/ 352425 h 352425"/>
              <a:gd name="connsiteX9-123" fmla="*/ 38109 w 352425"/>
              <a:gd name="connsiteY9-124" fmla="*/ 352425 h 352425"/>
              <a:gd name="connsiteX10-125" fmla="*/ 0 w 352425"/>
              <a:gd name="connsiteY10-126" fmla="*/ 314316 h 352425"/>
              <a:gd name="connsiteX11-127" fmla="*/ 0 w 352425"/>
              <a:gd name="connsiteY11-128" fmla="*/ 38113 h 352425"/>
              <a:gd name="connsiteX12-129" fmla="*/ 38113 w 352425"/>
              <a:gd name="connsiteY12-130" fmla="*/ 0 h 352425"/>
              <a:gd name="connsiteX0-131" fmla="*/ 38113 w 352425"/>
              <a:gd name="connsiteY0-132" fmla="*/ 0 h 352425"/>
              <a:gd name="connsiteX1-133" fmla="*/ 62232 w 352425"/>
              <a:gd name="connsiteY1-134" fmla="*/ 0 h 352425"/>
              <a:gd name="connsiteX2-135" fmla="*/ 100328 w 352425"/>
              <a:gd name="connsiteY2-136" fmla="*/ 38098 h 352425"/>
              <a:gd name="connsiteX3-137" fmla="*/ 100328 w 352425"/>
              <a:gd name="connsiteY3-138" fmla="*/ 209562 h 352425"/>
              <a:gd name="connsiteX4-139" fmla="*/ 138416 w 352425"/>
              <a:gd name="connsiteY4-140" fmla="*/ 247653 h 352425"/>
              <a:gd name="connsiteX5-141" fmla="*/ 314342 w 352425"/>
              <a:gd name="connsiteY5-142" fmla="*/ 247653 h 352425"/>
              <a:gd name="connsiteX6-143" fmla="*/ 352425 w 352425"/>
              <a:gd name="connsiteY6-144" fmla="*/ 285734 h 352425"/>
              <a:gd name="connsiteX7-145" fmla="*/ 352425 w 352425"/>
              <a:gd name="connsiteY7-146" fmla="*/ 314327 h 352425"/>
              <a:gd name="connsiteX8-147" fmla="*/ 314323 w 352425"/>
              <a:gd name="connsiteY8-148" fmla="*/ 352425 h 352425"/>
              <a:gd name="connsiteX9-149" fmla="*/ 38109 w 352425"/>
              <a:gd name="connsiteY9-150" fmla="*/ 352425 h 352425"/>
              <a:gd name="connsiteX10-151" fmla="*/ 0 w 352425"/>
              <a:gd name="connsiteY10-152" fmla="*/ 314316 h 352425"/>
              <a:gd name="connsiteX11-153" fmla="*/ 0 w 352425"/>
              <a:gd name="connsiteY11-154" fmla="*/ 38113 h 352425"/>
              <a:gd name="connsiteX12-155" fmla="*/ 38113 w 352425"/>
              <a:gd name="connsiteY12-156" fmla="*/ 0 h 352425"/>
              <a:gd name="connsiteX0-157" fmla="*/ 38113 w 352425"/>
              <a:gd name="connsiteY0-158" fmla="*/ 0 h 352425"/>
              <a:gd name="connsiteX1-159" fmla="*/ 62232 w 352425"/>
              <a:gd name="connsiteY1-160" fmla="*/ 0 h 352425"/>
              <a:gd name="connsiteX2-161" fmla="*/ 100328 w 352425"/>
              <a:gd name="connsiteY2-162" fmla="*/ 38098 h 352425"/>
              <a:gd name="connsiteX3-163" fmla="*/ 100328 w 352425"/>
              <a:gd name="connsiteY3-164" fmla="*/ 209562 h 352425"/>
              <a:gd name="connsiteX4-165" fmla="*/ 138416 w 352425"/>
              <a:gd name="connsiteY4-166" fmla="*/ 247653 h 352425"/>
              <a:gd name="connsiteX5-167" fmla="*/ 314342 w 352425"/>
              <a:gd name="connsiteY5-168" fmla="*/ 247653 h 352425"/>
              <a:gd name="connsiteX6-169" fmla="*/ 352425 w 352425"/>
              <a:gd name="connsiteY6-170" fmla="*/ 285734 h 352425"/>
              <a:gd name="connsiteX7-171" fmla="*/ 352425 w 352425"/>
              <a:gd name="connsiteY7-172" fmla="*/ 314327 h 352425"/>
              <a:gd name="connsiteX8-173" fmla="*/ 314323 w 352425"/>
              <a:gd name="connsiteY8-174" fmla="*/ 352425 h 352425"/>
              <a:gd name="connsiteX9-175" fmla="*/ 38109 w 352425"/>
              <a:gd name="connsiteY9-176" fmla="*/ 352425 h 352425"/>
              <a:gd name="connsiteX10-177" fmla="*/ 0 w 352425"/>
              <a:gd name="connsiteY10-178" fmla="*/ 314316 h 352425"/>
              <a:gd name="connsiteX11-179" fmla="*/ 0 w 352425"/>
              <a:gd name="connsiteY11-180" fmla="*/ 38113 h 352425"/>
              <a:gd name="connsiteX12-181" fmla="*/ 38113 w 352425"/>
              <a:gd name="connsiteY12-182" fmla="*/ 0 h 352425"/>
              <a:gd name="connsiteX0-183" fmla="*/ 38113 w 352425"/>
              <a:gd name="connsiteY0-184" fmla="*/ 0 h 352425"/>
              <a:gd name="connsiteX1-185" fmla="*/ 62232 w 352425"/>
              <a:gd name="connsiteY1-186" fmla="*/ 0 h 352425"/>
              <a:gd name="connsiteX2-187" fmla="*/ 100328 w 352425"/>
              <a:gd name="connsiteY2-188" fmla="*/ 38098 h 352425"/>
              <a:gd name="connsiteX3-189" fmla="*/ 100328 w 352425"/>
              <a:gd name="connsiteY3-190" fmla="*/ 209562 h 352425"/>
              <a:gd name="connsiteX4-191" fmla="*/ 138416 w 352425"/>
              <a:gd name="connsiteY4-192" fmla="*/ 247653 h 352425"/>
              <a:gd name="connsiteX5-193" fmla="*/ 314342 w 352425"/>
              <a:gd name="connsiteY5-194" fmla="*/ 247653 h 352425"/>
              <a:gd name="connsiteX6-195" fmla="*/ 352425 w 352425"/>
              <a:gd name="connsiteY6-196" fmla="*/ 285734 h 352425"/>
              <a:gd name="connsiteX7-197" fmla="*/ 352425 w 352425"/>
              <a:gd name="connsiteY7-198" fmla="*/ 314327 h 352425"/>
              <a:gd name="connsiteX8-199" fmla="*/ 314323 w 352425"/>
              <a:gd name="connsiteY8-200" fmla="*/ 352425 h 352425"/>
              <a:gd name="connsiteX9-201" fmla="*/ 38109 w 352425"/>
              <a:gd name="connsiteY9-202" fmla="*/ 352425 h 352425"/>
              <a:gd name="connsiteX10-203" fmla="*/ 0 w 352425"/>
              <a:gd name="connsiteY10-204" fmla="*/ 314316 h 352425"/>
              <a:gd name="connsiteX11-205" fmla="*/ 0 w 352425"/>
              <a:gd name="connsiteY11-206" fmla="*/ 38113 h 352425"/>
              <a:gd name="connsiteX12-207" fmla="*/ 38113 w 352425"/>
              <a:gd name="connsiteY12-208" fmla="*/ 0 h 352425"/>
              <a:gd name="connsiteX0-209" fmla="*/ 38113 w 352425"/>
              <a:gd name="connsiteY0-210" fmla="*/ 0 h 352425"/>
              <a:gd name="connsiteX1-211" fmla="*/ 62232 w 352425"/>
              <a:gd name="connsiteY1-212" fmla="*/ 0 h 352425"/>
              <a:gd name="connsiteX2-213" fmla="*/ 100328 w 352425"/>
              <a:gd name="connsiteY2-214" fmla="*/ 38098 h 352425"/>
              <a:gd name="connsiteX3-215" fmla="*/ 100328 w 352425"/>
              <a:gd name="connsiteY3-216" fmla="*/ 209562 h 352425"/>
              <a:gd name="connsiteX4-217" fmla="*/ 138416 w 352425"/>
              <a:gd name="connsiteY4-218" fmla="*/ 247653 h 352425"/>
              <a:gd name="connsiteX5-219" fmla="*/ 314342 w 352425"/>
              <a:gd name="connsiteY5-220" fmla="*/ 247653 h 352425"/>
              <a:gd name="connsiteX6-221" fmla="*/ 352425 w 352425"/>
              <a:gd name="connsiteY6-222" fmla="*/ 285734 h 352425"/>
              <a:gd name="connsiteX7-223" fmla="*/ 352425 w 352425"/>
              <a:gd name="connsiteY7-224" fmla="*/ 314327 h 352425"/>
              <a:gd name="connsiteX8-225" fmla="*/ 314323 w 352425"/>
              <a:gd name="connsiteY8-226" fmla="*/ 352425 h 352425"/>
              <a:gd name="connsiteX9-227" fmla="*/ 38109 w 352425"/>
              <a:gd name="connsiteY9-228" fmla="*/ 352425 h 352425"/>
              <a:gd name="connsiteX10-229" fmla="*/ 0 w 352425"/>
              <a:gd name="connsiteY10-230" fmla="*/ 314316 h 352425"/>
              <a:gd name="connsiteX11-231" fmla="*/ 0 w 352425"/>
              <a:gd name="connsiteY11-232" fmla="*/ 38113 h 352425"/>
              <a:gd name="connsiteX12-233" fmla="*/ 38113 w 352425"/>
              <a:gd name="connsiteY12-234" fmla="*/ 0 h 352425"/>
              <a:gd name="connsiteX0-235" fmla="*/ 38113 w 352425"/>
              <a:gd name="connsiteY0-236" fmla="*/ 0 h 352425"/>
              <a:gd name="connsiteX1-237" fmla="*/ 62232 w 352425"/>
              <a:gd name="connsiteY1-238" fmla="*/ 0 h 352425"/>
              <a:gd name="connsiteX2-239" fmla="*/ 100328 w 352425"/>
              <a:gd name="connsiteY2-240" fmla="*/ 38098 h 352425"/>
              <a:gd name="connsiteX3-241" fmla="*/ 100328 w 352425"/>
              <a:gd name="connsiteY3-242" fmla="*/ 209562 h 352425"/>
              <a:gd name="connsiteX4-243" fmla="*/ 138416 w 352425"/>
              <a:gd name="connsiteY4-244" fmla="*/ 247653 h 352425"/>
              <a:gd name="connsiteX5-245" fmla="*/ 314342 w 352425"/>
              <a:gd name="connsiteY5-246" fmla="*/ 247653 h 352425"/>
              <a:gd name="connsiteX6-247" fmla="*/ 352425 w 352425"/>
              <a:gd name="connsiteY6-248" fmla="*/ 285734 h 352425"/>
              <a:gd name="connsiteX7-249" fmla="*/ 352425 w 352425"/>
              <a:gd name="connsiteY7-250" fmla="*/ 314327 h 352425"/>
              <a:gd name="connsiteX8-251" fmla="*/ 314323 w 352425"/>
              <a:gd name="connsiteY8-252" fmla="*/ 352425 h 352425"/>
              <a:gd name="connsiteX9-253" fmla="*/ 38109 w 352425"/>
              <a:gd name="connsiteY9-254" fmla="*/ 352425 h 352425"/>
              <a:gd name="connsiteX10-255" fmla="*/ 0 w 352425"/>
              <a:gd name="connsiteY10-256" fmla="*/ 314316 h 352425"/>
              <a:gd name="connsiteX11-257" fmla="*/ 0 w 352425"/>
              <a:gd name="connsiteY11-258" fmla="*/ 38113 h 352425"/>
              <a:gd name="connsiteX12-259" fmla="*/ 38113 w 352425"/>
              <a:gd name="connsiteY12-260" fmla="*/ 0 h 352425"/>
              <a:gd name="connsiteX0-261" fmla="*/ 38113 w 352425"/>
              <a:gd name="connsiteY0-262" fmla="*/ 0 h 352425"/>
              <a:gd name="connsiteX1-263" fmla="*/ 62232 w 352425"/>
              <a:gd name="connsiteY1-264" fmla="*/ 0 h 352425"/>
              <a:gd name="connsiteX2-265" fmla="*/ 100328 w 352425"/>
              <a:gd name="connsiteY2-266" fmla="*/ 38098 h 352425"/>
              <a:gd name="connsiteX3-267" fmla="*/ 100328 w 352425"/>
              <a:gd name="connsiteY3-268" fmla="*/ 209562 h 352425"/>
              <a:gd name="connsiteX4-269" fmla="*/ 138416 w 352425"/>
              <a:gd name="connsiteY4-270" fmla="*/ 247653 h 352425"/>
              <a:gd name="connsiteX5-271" fmla="*/ 314342 w 352425"/>
              <a:gd name="connsiteY5-272" fmla="*/ 247653 h 352425"/>
              <a:gd name="connsiteX6-273" fmla="*/ 352425 w 352425"/>
              <a:gd name="connsiteY6-274" fmla="*/ 285734 h 352425"/>
              <a:gd name="connsiteX7-275" fmla="*/ 352425 w 352425"/>
              <a:gd name="connsiteY7-276" fmla="*/ 314327 h 352425"/>
              <a:gd name="connsiteX8-277" fmla="*/ 314323 w 352425"/>
              <a:gd name="connsiteY8-278" fmla="*/ 352425 h 352425"/>
              <a:gd name="connsiteX9-279" fmla="*/ 38109 w 352425"/>
              <a:gd name="connsiteY9-280" fmla="*/ 352425 h 352425"/>
              <a:gd name="connsiteX10-281" fmla="*/ 0 w 352425"/>
              <a:gd name="connsiteY10-282" fmla="*/ 314316 h 352425"/>
              <a:gd name="connsiteX11-283" fmla="*/ 0 w 352425"/>
              <a:gd name="connsiteY11-284" fmla="*/ 38113 h 352425"/>
              <a:gd name="connsiteX12-285" fmla="*/ 38113 w 352425"/>
              <a:gd name="connsiteY12-286" fmla="*/ 0 h 352425"/>
              <a:gd name="connsiteX0-287" fmla="*/ 38113 w 352425"/>
              <a:gd name="connsiteY0-288" fmla="*/ 0 h 352425"/>
              <a:gd name="connsiteX1-289" fmla="*/ 62232 w 352425"/>
              <a:gd name="connsiteY1-290" fmla="*/ 0 h 352425"/>
              <a:gd name="connsiteX2-291" fmla="*/ 100328 w 352425"/>
              <a:gd name="connsiteY2-292" fmla="*/ 38098 h 352425"/>
              <a:gd name="connsiteX3-293" fmla="*/ 100328 w 352425"/>
              <a:gd name="connsiteY3-294" fmla="*/ 209562 h 352425"/>
              <a:gd name="connsiteX4-295" fmla="*/ 138416 w 352425"/>
              <a:gd name="connsiteY4-296" fmla="*/ 247653 h 352425"/>
              <a:gd name="connsiteX5-297" fmla="*/ 314342 w 352425"/>
              <a:gd name="connsiteY5-298" fmla="*/ 247653 h 352425"/>
              <a:gd name="connsiteX6-299" fmla="*/ 352425 w 352425"/>
              <a:gd name="connsiteY6-300" fmla="*/ 285734 h 352425"/>
              <a:gd name="connsiteX7-301" fmla="*/ 352425 w 352425"/>
              <a:gd name="connsiteY7-302" fmla="*/ 314327 h 352425"/>
              <a:gd name="connsiteX8-303" fmla="*/ 314323 w 352425"/>
              <a:gd name="connsiteY8-304" fmla="*/ 352425 h 352425"/>
              <a:gd name="connsiteX9-305" fmla="*/ 38109 w 352425"/>
              <a:gd name="connsiteY9-306" fmla="*/ 352425 h 352425"/>
              <a:gd name="connsiteX10-307" fmla="*/ 0 w 352425"/>
              <a:gd name="connsiteY10-308" fmla="*/ 314316 h 352425"/>
              <a:gd name="connsiteX11-309" fmla="*/ 0 w 352425"/>
              <a:gd name="connsiteY11-310" fmla="*/ 38113 h 352425"/>
              <a:gd name="connsiteX12-311" fmla="*/ 38113 w 352425"/>
              <a:gd name="connsiteY12-312" fmla="*/ 0 h 352425"/>
              <a:gd name="connsiteX0-313" fmla="*/ 38113 w 352425"/>
              <a:gd name="connsiteY0-314" fmla="*/ 0 h 352425"/>
              <a:gd name="connsiteX1-315" fmla="*/ 62232 w 352425"/>
              <a:gd name="connsiteY1-316" fmla="*/ 0 h 352425"/>
              <a:gd name="connsiteX2-317" fmla="*/ 100328 w 352425"/>
              <a:gd name="connsiteY2-318" fmla="*/ 38098 h 352425"/>
              <a:gd name="connsiteX3-319" fmla="*/ 100328 w 352425"/>
              <a:gd name="connsiteY3-320" fmla="*/ 209562 h 352425"/>
              <a:gd name="connsiteX4-321" fmla="*/ 138416 w 352425"/>
              <a:gd name="connsiteY4-322" fmla="*/ 247653 h 352425"/>
              <a:gd name="connsiteX5-323" fmla="*/ 314342 w 352425"/>
              <a:gd name="connsiteY5-324" fmla="*/ 247653 h 352425"/>
              <a:gd name="connsiteX6-325" fmla="*/ 352425 w 352425"/>
              <a:gd name="connsiteY6-326" fmla="*/ 285734 h 352425"/>
              <a:gd name="connsiteX7-327" fmla="*/ 352425 w 352425"/>
              <a:gd name="connsiteY7-328" fmla="*/ 314327 h 352425"/>
              <a:gd name="connsiteX8-329" fmla="*/ 314323 w 352425"/>
              <a:gd name="connsiteY8-330" fmla="*/ 352425 h 352425"/>
              <a:gd name="connsiteX9-331" fmla="*/ 38109 w 352425"/>
              <a:gd name="connsiteY9-332" fmla="*/ 352425 h 352425"/>
              <a:gd name="connsiteX10-333" fmla="*/ 0 w 352425"/>
              <a:gd name="connsiteY10-334" fmla="*/ 314316 h 352425"/>
              <a:gd name="connsiteX11-335" fmla="*/ 0 w 352425"/>
              <a:gd name="connsiteY11-336" fmla="*/ 38113 h 352425"/>
              <a:gd name="connsiteX12-337" fmla="*/ 38113 w 352425"/>
              <a:gd name="connsiteY12-338" fmla="*/ 0 h 352425"/>
              <a:gd name="connsiteX0-339" fmla="*/ 38113 w 352425"/>
              <a:gd name="connsiteY0-340" fmla="*/ 0 h 352425"/>
              <a:gd name="connsiteX1-341" fmla="*/ 62232 w 352425"/>
              <a:gd name="connsiteY1-342" fmla="*/ 0 h 352425"/>
              <a:gd name="connsiteX2-343" fmla="*/ 100328 w 352425"/>
              <a:gd name="connsiteY2-344" fmla="*/ 38098 h 352425"/>
              <a:gd name="connsiteX3-345" fmla="*/ 100328 w 352425"/>
              <a:gd name="connsiteY3-346" fmla="*/ 209562 h 352425"/>
              <a:gd name="connsiteX4-347" fmla="*/ 138416 w 352425"/>
              <a:gd name="connsiteY4-348" fmla="*/ 247653 h 352425"/>
              <a:gd name="connsiteX5-349" fmla="*/ 314342 w 352425"/>
              <a:gd name="connsiteY5-350" fmla="*/ 247653 h 352425"/>
              <a:gd name="connsiteX6-351" fmla="*/ 352425 w 352425"/>
              <a:gd name="connsiteY6-352" fmla="*/ 285734 h 352425"/>
              <a:gd name="connsiteX7-353" fmla="*/ 352425 w 352425"/>
              <a:gd name="connsiteY7-354" fmla="*/ 314327 h 352425"/>
              <a:gd name="connsiteX8-355" fmla="*/ 314323 w 352425"/>
              <a:gd name="connsiteY8-356" fmla="*/ 352425 h 352425"/>
              <a:gd name="connsiteX9-357" fmla="*/ 38109 w 352425"/>
              <a:gd name="connsiteY9-358" fmla="*/ 352425 h 352425"/>
              <a:gd name="connsiteX10-359" fmla="*/ 0 w 352425"/>
              <a:gd name="connsiteY10-360" fmla="*/ 314316 h 352425"/>
              <a:gd name="connsiteX11-361" fmla="*/ 0 w 352425"/>
              <a:gd name="connsiteY11-362" fmla="*/ 38113 h 352425"/>
              <a:gd name="connsiteX12-363" fmla="*/ 38113 w 352425"/>
              <a:gd name="connsiteY12-364" fmla="*/ 0 h 352425"/>
              <a:gd name="connsiteX0-365" fmla="*/ 38113 w 352425"/>
              <a:gd name="connsiteY0-366" fmla="*/ 0 h 352425"/>
              <a:gd name="connsiteX1-367" fmla="*/ 62232 w 352425"/>
              <a:gd name="connsiteY1-368" fmla="*/ 0 h 352425"/>
              <a:gd name="connsiteX2-369" fmla="*/ 100328 w 352425"/>
              <a:gd name="connsiteY2-370" fmla="*/ 38098 h 352425"/>
              <a:gd name="connsiteX3-371" fmla="*/ 100328 w 352425"/>
              <a:gd name="connsiteY3-372" fmla="*/ 209562 h 352425"/>
              <a:gd name="connsiteX4-373" fmla="*/ 138416 w 352425"/>
              <a:gd name="connsiteY4-374" fmla="*/ 247653 h 352425"/>
              <a:gd name="connsiteX5-375" fmla="*/ 314342 w 352425"/>
              <a:gd name="connsiteY5-376" fmla="*/ 247653 h 352425"/>
              <a:gd name="connsiteX6-377" fmla="*/ 352425 w 352425"/>
              <a:gd name="connsiteY6-378" fmla="*/ 285734 h 352425"/>
              <a:gd name="connsiteX7-379" fmla="*/ 352425 w 352425"/>
              <a:gd name="connsiteY7-380" fmla="*/ 314327 h 352425"/>
              <a:gd name="connsiteX8-381" fmla="*/ 314323 w 352425"/>
              <a:gd name="connsiteY8-382" fmla="*/ 352425 h 352425"/>
              <a:gd name="connsiteX9-383" fmla="*/ 38109 w 352425"/>
              <a:gd name="connsiteY9-384" fmla="*/ 352425 h 352425"/>
              <a:gd name="connsiteX10-385" fmla="*/ 0 w 352425"/>
              <a:gd name="connsiteY10-386" fmla="*/ 314316 h 352425"/>
              <a:gd name="connsiteX11-387" fmla="*/ 0 w 352425"/>
              <a:gd name="connsiteY11-388" fmla="*/ 38113 h 352425"/>
              <a:gd name="connsiteX12-389" fmla="*/ 38113 w 352425"/>
              <a:gd name="connsiteY12-390" fmla="*/ 0 h 352425"/>
              <a:gd name="connsiteX0-391" fmla="*/ 38113 w 352425"/>
              <a:gd name="connsiteY0-392" fmla="*/ 0 h 352425"/>
              <a:gd name="connsiteX1-393" fmla="*/ 62232 w 352425"/>
              <a:gd name="connsiteY1-394" fmla="*/ 0 h 352425"/>
              <a:gd name="connsiteX2-395" fmla="*/ 100328 w 352425"/>
              <a:gd name="connsiteY2-396" fmla="*/ 38098 h 352425"/>
              <a:gd name="connsiteX3-397" fmla="*/ 100328 w 352425"/>
              <a:gd name="connsiteY3-398" fmla="*/ 209562 h 352425"/>
              <a:gd name="connsiteX4-399" fmla="*/ 138416 w 352425"/>
              <a:gd name="connsiteY4-400" fmla="*/ 247653 h 352425"/>
              <a:gd name="connsiteX5-401" fmla="*/ 314342 w 352425"/>
              <a:gd name="connsiteY5-402" fmla="*/ 247653 h 352425"/>
              <a:gd name="connsiteX6-403" fmla="*/ 352425 w 352425"/>
              <a:gd name="connsiteY6-404" fmla="*/ 285734 h 352425"/>
              <a:gd name="connsiteX7-405" fmla="*/ 352425 w 352425"/>
              <a:gd name="connsiteY7-406" fmla="*/ 314327 h 352425"/>
              <a:gd name="connsiteX8-407" fmla="*/ 314323 w 352425"/>
              <a:gd name="connsiteY8-408" fmla="*/ 352425 h 352425"/>
              <a:gd name="connsiteX9-409" fmla="*/ 38109 w 352425"/>
              <a:gd name="connsiteY9-410" fmla="*/ 352425 h 352425"/>
              <a:gd name="connsiteX10-411" fmla="*/ 0 w 352425"/>
              <a:gd name="connsiteY10-412" fmla="*/ 314316 h 352425"/>
              <a:gd name="connsiteX11-413" fmla="*/ 0 w 352425"/>
              <a:gd name="connsiteY11-414" fmla="*/ 38113 h 352425"/>
              <a:gd name="connsiteX12-415" fmla="*/ 38113 w 352425"/>
              <a:gd name="connsiteY12-416" fmla="*/ 0 h 352425"/>
              <a:gd name="connsiteX0-417" fmla="*/ 38113 w 352425"/>
              <a:gd name="connsiteY0-418" fmla="*/ 0 h 352425"/>
              <a:gd name="connsiteX1-419" fmla="*/ 62232 w 352425"/>
              <a:gd name="connsiteY1-420" fmla="*/ 0 h 352425"/>
              <a:gd name="connsiteX2-421" fmla="*/ 100328 w 352425"/>
              <a:gd name="connsiteY2-422" fmla="*/ 38098 h 352425"/>
              <a:gd name="connsiteX3-423" fmla="*/ 100328 w 352425"/>
              <a:gd name="connsiteY3-424" fmla="*/ 209562 h 352425"/>
              <a:gd name="connsiteX4-425" fmla="*/ 138416 w 352425"/>
              <a:gd name="connsiteY4-426" fmla="*/ 247653 h 352425"/>
              <a:gd name="connsiteX5-427" fmla="*/ 314342 w 352425"/>
              <a:gd name="connsiteY5-428" fmla="*/ 247653 h 352425"/>
              <a:gd name="connsiteX6-429" fmla="*/ 352425 w 352425"/>
              <a:gd name="connsiteY6-430" fmla="*/ 285734 h 352425"/>
              <a:gd name="connsiteX7-431" fmla="*/ 352425 w 352425"/>
              <a:gd name="connsiteY7-432" fmla="*/ 314327 h 352425"/>
              <a:gd name="connsiteX8-433" fmla="*/ 314323 w 352425"/>
              <a:gd name="connsiteY8-434" fmla="*/ 352425 h 352425"/>
              <a:gd name="connsiteX9-435" fmla="*/ 38109 w 352425"/>
              <a:gd name="connsiteY9-436" fmla="*/ 352425 h 352425"/>
              <a:gd name="connsiteX10-437" fmla="*/ 0 w 352425"/>
              <a:gd name="connsiteY10-438" fmla="*/ 314316 h 352425"/>
              <a:gd name="connsiteX11-439" fmla="*/ 0 w 352425"/>
              <a:gd name="connsiteY11-440" fmla="*/ 38113 h 352425"/>
              <a:gd name="connsiteX12-441" fmla="*/ 38113 w 352425"/>
              <a:gd name="connsiteY12-442" fmla="*/ 0 h 352425"/>
              <a:gd name="connsiteX0-443" fmla="*/ 38113 w 352425"/>
              <a:gd name="connsiteY0-444" fmla="*/ 0 h 352425"/>
              <a:gd name="connsiteX1-445" fmla="*/ 62232 w 352425"/>
              <a:gd name="connsiteY1-446" fmla="*/ 0 h 352425"/>
              <a:gd name="connsiteX2-447" fmla="*/ 100328 w 352425"/>
              <a:gd name="connsiteY2-448" fmla="*/ 38098 h 352425"/>
              <a:gd name="connsiteX3-449" fmla="*/ 100328 w 352425"/>
              <a:gd name="connsiteY3-450" fmla="*/ 209562 h 352425"/>
              <a:gd name="connsiteX4-451" fmla="*/ 138416 w 352425"/>
              <a:gd name="connsiteY4-452" fmla="*/ 247653 h 352425"/>
              <a:gd name="connsiteX5-453" fmla="*/ 314342 w 352425"/>
              <a:gd name="connsiteY5-454" fmla="*/ 247653 h 352425"/>
              <a:gd name="connsiteX6-455" fmla="*/ 352425 w 352425"/>
              <a:gd name="connsiteY6-456" fmla="*/ 285734 h 352425"/>
              <a:gd name="connsiteX7-457" fmla="*/ 352425 w 352425"/>
              <a:gd name="connsiteY7-458" fmla="*/ 314327 h 352425"/>
              <a:gd name="connsiteX8-459" fmla="*/ 314323 w 352425"/>
              <a:gd name="connsiteY8-460" fmla="*/ 352425 h 352425"/>
              <a:gd name="connsiteX9-461" fmla="*/ 38109 w 352425"/>
              <a:gd name="connsiteY9-462" fmla="*/ 352425 h 352425"/>
              <a:gd name="connsiteX10-463" fmla="*/ 0 w 352425"/>
              <a:gd name="connsiteY10-464" fmla="*/ 314316 h 352425"/>
              <a:gd name="connsiteX11-465" fmla="*/ 0 w 352425"/>
              <a:gd name="connsiteY11-466" fmla="*/ 38113 h 352425"/>
              <a:gd name="connsiteX12-467" fmla="*/ 38113 w 352425"/>
              <a:gd name="connsiteY12-468" fmla="*/ 0 h 352425"/>
              <a:gd name="connsiteX0-469" fmla="*/ 38113 w 352425"/>
              <a:gd name="connsiteY0-470" fmla="*/ 0 h 352425"/>
              <a:gd name="connsiteX1-471" fmla="*/ 62232 w 352425"/>
              <a:gd name="connsiteY1-472" fmla="*/ 0 h 352425"/>
              <a:gd name="connsiteX2-473" fmla="*/ 100328 w 352425"/>
              <a:gd name="connsiteY2-474" fmla="*/ 38098 h 352425"/>
              <a:gd name="connsiteX3-475" fmla="*/ 100328 w 352425"/>
              <a:gd name="connsiteY3-476" fmla="*/ 209562 h 352425"/>
              <a:gd name="connsiteX4-477" fmla="*/ 138416 w 352425"/>
              <a:gd name="connsiteY4-478" fmla="*/ 247653 h 352425"/>
              <a:gd name="connsiteX5-479" fmla="*/ 314342 w 352425"/>
              <a:gd name="connsiteY5-480" fmla="*/ 247653 h 352425"/>
              <a:gd name="connsiteX6-481" fmla="*/ 352425 w 352425"/>
              <a:gd name="connsiteY6-482" fmla="*/ 285734 h 352425"/>
              <a:gd name="connsiteX7-483" fmla="*/ 352425 w 352425"/>
              <a:gd name="connsiteY7-484" fmla="*/ 314327 h 352425"/>
              <a:gd name="connsiteX8-485" fmla="*/ 314323 w 352425"/>
              <a:gd name="connsiteY8-486" fmla="*/ 352425 h 352425"/>
              <a:gd name="connsiteX9-487" fmla="*/ 38109 w 352425"/>
              <a:gd name="connsiteY9-488" fmla="*/ 352425 h 352425"/>
              <a:gd name="connsiteX10-489" fmla="*/ 0 w 352425"/>
              <a:gd name="connsiteY10-490" fmla="*/ 314316 h 352425"/>
              <a:gd name="connsiteX11-491" fmla="*/ 0 w 352425"/>
              <a:gd name="connsiteY11-492" fmla="*/ 38113 h 352425"/>
              <a:gd name="connsiteX12-493" fmla="*/ 38113 w 352425"/>
              <a:gd name="connsiteY12-494" fmla="*/ 0 h 352425"/>
              <a:gd name="connsiteX0-495" fmla="*/ 38113 w 352425"/>
              <a:gd name="connsiteY0-496" fmla="*/ 0 h 352425"/>
              <a:gd name="connsiteX1-497" fmla="*/ 62232 w 352425"/>
              <a:gd name="connsiteY1-498" fmla="*/ 0 h 352425"/>
              <a:gd name="connsiteX2-499" fmla="*/ 100328 w 352425"/>
              <a:gd name="connsiteY2-500" fmla="*/ 38098 h 352425"/>
              <a:gd name="connsiteX3-501" fmla="*/ 100328 w 352425"/>
              <a:gd name="connsiteY3-502" fmla="*/ 209562 h 352425"/>
              <a:gd name="connsiteX4-503" fmla="*/ 138416 w 352425"/>
              <a:gd name="connsiteY4-504" fmla="*/ 247653 h 352425"/>
              <a:gd name="connsiteX5-505" fmla="*/ 314342 w 352425"/>
              <a:gd name="connsiteY5-506" fmla="*/ 247653 h 352425"/>
              <a:gd name="connsiteX6-507" fmla="*/ 352425 w 352425"/>
              <a:gd name="connsiteY6-508" fmla="*/ 285734 h 352425"/>
              <a:gd name="connsiteX7-509" fmla="*/ 352425 w 352425"/>
              <a:gd name="connsiteY7-510" fmla="*/ 314327 h 352425"/>
              <a:gd name="connsiteX8-511" fmla="*/ 314323 w 352425"/>
              <a:gd name="connsiteY8-512" fmla="*/ 352425 h 352425"/>
              <a:gd name="connsiteX9-513" fmla="*/ 38109 w 352425"/>
              <a:gd name="connsiteY9-514" fmla="*/ 352425 h 352425"/>
              <a:gd name="connsiteX10-515" fmla="*/ 0 w 352425"/>
              <a:gd name="connsiteY10-516" fmla="*/ 314316 h 352425"/>
              <a:gd name="connsiteX11-517" fmla="*/ 0 w 352425"/>
              <a:gd name="connsiteY11-518" fmla="*/ 38113 h 352425"/>
              <a:gd name="connsiteX12-519" fmla="*/ 38113 w 352425"/>
              <a:gd name="connsiteY12-520" fmla="*/ 0 h 352425"/>
              <a:gd name="connsiteX0-521" fmla="*/ 38113 w 352425"/>
              <a:gd name="connsiteY0-522" fmla="*/ 0 h 352425"/>
              <a:gd name="connsiteX1-523" fmla="*/ 62232 w 352425"/>
              <a:gd name="connsiteY1-524" fmla="*/ 0 h 352425"/>
              <a:gd name="connsiteX2-525" fmla="*/ 100328 w 352425"/>
              <a:gd name="connsiteY2-526" fmla="*/ 38098 h 352425"/>
              <a:gd name="connsiteX3-527" fmla="*/ 100328 w 352425"/>
              <a:gd name="connsiteY3-528" fmla="*/ 209562 h 352425"/>
              <a:gd name="connsiteX4-529" fmla="*/ 138416 w 352425"/>
              <a:gd name="connsiteY4-530" fmla="*/ 247653 h 352425"/>
              <a:gd name="connsiteX5-531" fmla="*/ 314342 w 352425"/>
              <a:gd name="connsiteY5-532" fmla="*/ 247653 h 352425"/>
              <a:gd name="connsiteX6-533" fmla="*/ 352425 w 352425"/>
              <a:gd name="connsiteY6-534" fmla="*/ 285734 h 352425"/>
              <a:gd name="connsiteX7-535" fmla="*/ 352425 w 352425"/>
              <a:gd name="connsiteY7-536" fmla="*/ 314327 h 352425"/>
              <a:gd name="connsiteX8-537" fmla="*/ 314323 w 352425"/>
              <a:gd name="connsiteY8-538" fmla="*/ 352425 h 352425"/>
              <a:gd name="connsiteX9-539" fmla="*/ 38109 w 352425"/>
              <a:gd name="connsiteY9-540" fmla="*/ 352425 h 352425"/>
              <a:gd name="connsiteX10-541" fmla="*/ 0 w 352425"/>
              <a:gd name="connsiteY10-542" fmla="*/ 314316 h 352425"/>
              <a:gd name="connsiteX11-543" fmla="*/ 0 w 352425"/>
              <a:gd name="connsiteY11-544" fmla="*/ 38113 h 352425"/>
              <a:gd name="connsiteX12-545" fmla="*/ 38113 w 352425"/>
              <a:gd name="connsiteY12-546" fmla="*/ 0 h 352425"/>
              <a:gd name="connsiteX0-547" fmla="*/ 38113 w 352425"/>
              <a:gd name="connsiteY0-548" fmla="*/ 0 h 352425"/>
              <a:gd name="connsiteX1-549" fmla="*/ 62232 w 352425"/>
              <a:gd name="connsiteY1-550" fmla="*/ 0 h 352425"/>
              <a:gd name="connsiteX2-551" fmla="*/ 100328 w 352425"/>
              <a:gd name="connsiteY2-552" fmla="*/ 38098 h 352425"/>
              <a:gd name="connsiteX3-553" fmla="*/ 100328 w 352425"/>
              <a:gd name="connsiteY3-554" fmla="*/ 209562 h 352425"/>
              <a:gd name="connsiteX4-555" fmla="*/ 138416 w 352425"/>
              <a:gd name="connsiteY4-556" fmla="*/ 247653 h 352425"/>
              <a:gd name="connsiteX5-557" fmla="*/ 314342 w 352425"/>
              <a:gd name="connsiteY5-558" fmla="*/ 247653 h 352425"/>
              <a:gd name="connsiteX6-559" fmla="*/ 352425 w 352425"/>
              <a:gd name="connsiteY6-560" fmla="*/ 285734 h 352425"/>
              <a:gd name="connsiteX7-561" fmla="*/ 352425 w 352425"/>
              <a:gd name="connsiteY7-562" fmla="*/ 314327 h 352425"/>
              <a:gd name="connsiteX8-563" fmla="*/ 314323 w 352425"/>
              <a:gd name="connsiteY8-564" fmla="*/ 352425 h 352425"/>
              <a:gd name="connsiteX9-565" fmla="*/ 38109 w 352425"/>
              <a:gd name="connsiteY9-566" fmla="*/ 352425 h 352425"/>
              <a:gd name="connsiteX10-567" fmla="*/ 0 w 352425"/>
              <a:gd name="connsiteY10-568" fmla="*/ 314316 h 352425"/>
              <a:gd name="connsiteX11-569" fmla="*/ 0 w 352425"/>
              <a:gd name="connsiteY11-570" fmla="*/ 38113 h 352425"/>
              <a:gd name="connsiteX12-571" fmla="*/ 38113 w 352425"/>
              <a:gd name="connsiteY12-572" fmla="*/ 0 h 3524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</a:cxnLst>
            <a:rect l="l" t="t" r="r" b="b"/>
            <a:pathLst>
              <a:path w="352425" h="352425">
                <a:moveTo>
                  <a:pt x="38113" y="0"/>
                </a:moveTo>
                <a:cubicBezTo>
                  <a:pt x="38113" y="0"/>
                  <a:pt x="62233" y="1"/>
                  <a:pt x="62232" y="0"/>
                </a:cubicBezTo>
                <a:cubicBezTo>
                  <a:pt x="84551" y="1"/>
                  <a:pt x="100329" y="15781"/>
                  <a:pt x="100328" y="38098"/>
                </a:cubicBezTo>
                <a:cubicBezTo>
                  <a:pt x="100329" y="38099"/>
                  <a:pt x="100329" y="209563"/>
                  <a:pt x="100328" y="209562"/>
                </a:cubicBezTo>
                <a:cubicBezTo>
                  <a:pt x="100329" y="231876"/>
                  <a:pt x="116104" y="247654"/>
                  <a:pt x="138416" y="247653"/>
                </a:cubicBezTo>
                <a:cubicBezTo>
                  <a:pt x="138417" y="247654"/>
                  <a:pt x="314343" y="247654"/>
                  <a:pt x="314342" y="247653"/>
                </a:cubicBezTo>
                <a:cubicBezTo>
                  <a:pt x="336652" y="247654"/>
                  <a:pt x="352426" y="263426"/>
                  <a:pt x="352425" y="285734"/>
                </a:cubicBezTo>
                <a:cubicBezTo>
                  <a:pt x="352426" y="285735"/>
                  <a:pt x="352426" y="314328"/>
                  <a:pt x="352425" y="314327"/>
                </a:cubicBezTo>
                <a:cubicBezTo>
                  <a:pt x="352426" y="336646"/>
                  <a:pt x="336644" y="352426"/>
                  <a:pt x="314323" y="352425"/>
                </a:cubicBezTo>
                <a:cubicBezTo>
                  <a:pt x="314324" y="352426"/>
                  <a:pt x="38110" y="352426"/>
                  <a:pt x="38109" y="352425"/>
                </a:cubicBezTo>
                <a:cubicBezTo>
                  <a:pt x="15787" y="352426"/>
                  <a:pt x="1" y="336640"/>
                  <a:pt x="0" y="314316"/>
                </a:cubicBezTo>
                <a:cubicBezTo>
                  <a:pt x="1" y="314317"/>
                  <a:pt x="1" y="38114"/>
                  <a:pt x="0" y="38113"/>
                </a:cubicBezTo>
                <a:cubicBezTo>
                  <a:pt x="1" y="15790"/>
                  <a:pt x="15788" y="0"/>
                  <a:pt x="38113" y="0"/>
                </a:cubicBezTo>
                <a:close/>
              </a:path>
            </a:pathLst>
          </a:custGeom>
          <a:gradFill>
            <a:gsLst>
              <a:gs pos="88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</a:gsLst>
            <a:lin ang="8100000" scaled="1"/>
          </a:gradFill>
          <a:ln>
            <a:noFill/>
          </a:ln>
          <a:effectLst>
            <a:outerShdw blurRad="101600" dist="38100" dir="8100000" algn="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" name="表格 3"/>
          <p:cNvGraphicFramePr/>
          <p:nvPr>
            <p:custDataLst>
              <p:tags r:id="rId7"/>
            </p:custDataLst>
          </p:nvPr>
        </p:nvGraphicFramePr>
        <p:xfrm>
          <a:off x="1089660" y="1621155"/>
          <a:ext cx="9775190" cy="46113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94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77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30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758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39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7665">
                <a:tc gridSpan="4">
                  <a:txBody>
                    <a:bodyPr/>
                    <a:lstStyle/>
                    <a:p>
                      <a:pPr marL="111633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3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定</a:t>
                      </a:r>
                      <a:r>
                        <a:rPr lang="zh-CN" altLang="en-US" sz="13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</a:t>
                      </a:r>
                      <a:r>
                        <a:rPr lang="zh-CN" sz="13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额</a:t>
                      </a:r>
                      <a:r>
                        <a:rPr lang="zh-CN" altLang="en-US" sz="13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</a:t>
                      </a:r>
                      <a:r>
                        <a:rPr lang="zh-CN" sz="13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编</a:t>
                      </a:r>
                      <a:r>
                        <a:rPr lang="zh-CN" altLang="en-US" sz="13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</a:t>
                      </a:r>
                      <a:r>
                        <a:rPr lang="zh-CN" sz="13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号</a:t>
                      </a:r>
                    </a:p>
                  </a:txBody>
                  <a:tcPr marL="25400" marR="25400" marT="25400" marB="2540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SZ1-29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910">
                <a:tc rowSpan="3" gridSpan="4">
                  <a:txBody>
                    <a:bodyPr/>
                    <a:lstStyle/>
                    <a:p>
                      <a:pPr marL="111506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项</a:t>
                      </a:r>
                      <a:r>
                        <a:rPr lang="zh-CN" altLang="en-US" sz="14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</a:t>
                      </a:r>
                      <a:r>
                        <a:rPr lang="zh-CN" sz="14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目</a:t>
                      </a:r>
                      <a:r>
                        <a:rPr lang="zh-CN" altLang="en-US" sz="14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</a:t>
                      </a:r>
                      <a:r>
                        <a:rPr lang="zh-CN" sz="14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名</a:t>
                      </a:r>
                      <a:r>
                        <a:rPr lang="zh-CN" altLang="en-US" sz="14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</a:t>
                      </a:r>
                      <a:r>
                        <a:rPr lang="zh-CN" sz="14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称</a:t>
                      </a:r>
                    </a:p>
                  </a:txBody>
                  <a:tcPr marL="25400" marR="25400" marT="25400" marB="25400" anchor="ctr"/>
                </a:tc>
                <a:tc rowSpan="3"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3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板框机脱水固化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5595">
                <a:tc gridSpan="4"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固化后含水率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9090">
                <a:tc gridSpan="4" vMerge="1">
                  <a:txBody>
                    <a:bodyPr/>
                    <a:lstStyle/>
                    <a:p>
                      <a:endParaRPr lang="zh-CN"/>
                    </a:p>
                  </a:txBody>
                  <a:tcPr marL="25400" marR="25400" marT="25400" marB="25400" anchor="ctr"/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50%-60%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4960">
                <a:tc gridSpan="4">
                  <a:txBody>
                    <a:bodyPr/>
                    <a:lstStyle/>
                    <a:p>
                      <a:pPr marL="87376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基</a:t>
                      </a:r>
                      <a:r>
                        <a:rPr lang="zh-CN" altLang="en-US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               </a:t>
                      </a: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价（元）</a:t>
                      </a:r>
                    </a:p>
                  </a:txBody>
                  <a:tcPr marL="25400" marR="25400" marT="25400" marB="2540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35289.40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8295">
                <a:tc rowSpan="3">
                  <a:txBody>
                    <a:bodyPr/>
                    <a:lstStyle/>
                    <a:p>
                      <a:pPr marL="197485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其</a:t>
                      </a:r>
                      <a:r>
                        <a:rPr lang="zh-CN" altLang="en-US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</a:t>
                      </a:r>
                      <a:r>
                        <a:rPr lang="zh-CN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中</a:t>
                      </a:r>
                    </a:p>
                  </a:txBody>
                  <a:tcPr marL="25400" marR="25400" marT="25400" marB="25400" anchor="ctr"/>
                </a:tc>
                <a:tc gridSpan="3">
                  <a:txBody>
                    <a:bodyPr/>
                    <a:lstStyle/>
                    <a:p>
                      <a:pPr marL="823595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人</a:t>
                      </a: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</a:t>
                      </a: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工</a:t>
                      </a: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</a:t>
                      </a: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费（元）</a:t>
                      </a:r>
                    </a:p>
                  </a:txBody>
                  <a:tcPr marL="25400" marR="25400" marT="25400" marB="2540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1092.00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496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25400" marR="25400" marT="25400" marB="25400" anchor="ctr"/>
                </a:tc>
                <a:tc gridSpan="3">
                  <a:txBody>
                    <a:bodyPr/>
                    <a:lstStyle/>
                    <a:p>
                      <a:pPr marL="82296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材</a:t>
                      </a: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</a:t>
                      </a: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料</a:t>
                      </a: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</a:t>
                      </a: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费（元）</a:t>
                      </a:r>
                    </a:p>
                  </a:txBody>
                  <a:tcPr marL="25400" marR="25400" marT="25400" marB="2540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—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496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25400" marR="25400" marT="25400" marB="25400" anchor="ctr"/>
                </a:tc>
                <a:tc gridSpan="3">
                  <a:txBody>
                    <a:bodyPr/>
                    <a:lstStyle/>
                    <a:p>
                      <a:pPr marL="822325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机</a:t>
                      </a: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</a:t>
                      </a: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械</a:t>
                      </a: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</a:t>
                      </a: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费（元）</a:t>
                      </a:r>
                    </a:p>
                  </a:txBody>
                  <a:tcPr marL="25400" marR="25400" marT="25400" marB="2540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34197.40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4960">
                <a:tc gridSpan="2"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名</a:t>
                      </a:r>
                      <a:r>
                        <a:rPr lang="zh-CN" altLang="en-US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          </a:t>
                      </a: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称</a:t>
                      </a:r>
                    </a:p>
                  </a:txBody>
                  <a:tcPr marL="25400" marR="25400" marT="25400" marB="2540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单位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单价（元）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消</a:t>
                      </a:r>
                      <a:r>
                        <a:rPr lang="zh-CN" altLang="en-US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</a:t>
                      </a: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耗</a:t>
                      </a:r>
                      <a:r>
                        <a:rPr lang="zh-CN" altLang="en-US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</a:t>
                      </a: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量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8455"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人</a:t>
                      </a:r>
                      <a:r>
                        <a:rPr lang="zh-CN" altLang="en-US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</a:t>
                      </a:r>
                      <a:r>
                        <a:rPr lang="zh-CN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工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综合工日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工日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140.00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7.800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66520"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机</a:t>
                      </a:r>
                      <a:r>
                        <a:rPr lang="en-US" altLang="zh-CN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</a:t>
                      </a:r>
                      <a:r>
                        <a:rPr lang="zh-CN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械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板框压滤机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泥浆泵</a:t>
                      </a: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15kW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轮胎式装载机</a:t>
                      </a: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3m</a:t>
                      </a:r>
                      <a:r>
                        <a:rPr lang="en-US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³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搅拌罐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格栅机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台班台班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台班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台班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台班</a:t>
                      </a:r>
                      <a:endParaRPr lang="zh-CN" altLang="en-US" sz="1400" b="0" spc="6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1918.55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164.18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1085.98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264.79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76.75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14.300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7.960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1.396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14.300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1.990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39" name="矩形 3"/>
          <p:cNvSpPr>
            <a:spLocks noChangeArrowheads="1"/>
          </p:cNvSpPr>
          <p:nvPr/>
        </p:nvSpPr>
        <p:spPr bwMode="auto">
          <a:xfrm>
            <a:off x="79524" y="188935"/>
            <a:ext cx="2519680" cy="459105"/>
          </a:xfrm>
          <a:prstGeom prst="rect">
            <a:avLst/>
          </a:prstGeom>
          <a:noFill/>
          <a:ln>
            <a:noFill/>
          </a:ln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l">
              <a:spcBef>
                <a:spcPct val="0"/>
              </a:spcBef>
              <a:buNone/>
            </a:pPr>
            <a:r>
              <a:rPr lang="en-US" sz="2400" b="1" dirty="0">
                <a:solidFill>
                  <a:schemeClr val="tx1"/>
                </a:solidFill>
                <a:latin typeface="Franklin Gothic Medium" panose="020B0603020102020204" charset="0"/>
                <a:cs typeface="+mn-ea"/>
                <a:sym typeface="+mn-lt"/>
              </a:rPr>
              <a:t>2.4 </a:t>
            </a:r>
            <a:r>
              <a:rPr lang="zh-CN" altLang="en-US" sz="2400" b="1" dirty="0">
                <a:solidFill>
                  <a:schemeClr val="tx1"/>
                </a:solidFill>
                <a:latin typeface="Franklin Gothic Medium" panose="020B0603020102020204" charset="0"/>
                <a:cs typeface="+mn-ea"/>
                <a:sym typeface="+mn-lt"/>
              </a:rPr>
              <a:t>板框脱水固化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95960" y="950595"/>
            <a:ext cx="68961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工作内容：泥浆输送、进料搅拌、压滤、卸料、固化土场内转运</a:t>
            </a:r>
            <a:r>
              <a:rPr lang="en-US" altLang="zh-CN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r>
              <a:rPr lang="en-US" altLang="zh-CN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       </a:t>
            </a:r>
            <a:r>
              <a:rPr lang="en-US" altLang="zh-CN">
                <a:latin typeface="Franklin Gothic Medium" panose="020B0603020102020204" charset="0"/>
                <a:ea typeface="微软雅黑" panose="020B0503020204020204" pitchFamily="34" charset="-122"/>
              </a:rPr>
              <a:t>                                                                                                                                                                          </a:t>
            </a:r>
            <a:endParaRPr lang="en-US" altLang="en-US"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80390" y="6492875"/>
            <a:ext cx="9010650" cy="275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b="1">
                <a:solidFill>
                  <a:srgbClr val="000000"/>
                </a:solidFill>
                <a:highlight>
                  <a:srgbClr val="FFFF00"/>
                </a:highlight>
                <a:latin typeface="瀹嬩綋"/>
                <a:ea typeface="瀹嬩綋"/>
              </a:rPr>
              <a:t>备注：根据《安徽省水环境综合治理工程计价定额》</a:t>
            </a:r>
            <a:r>
              <a:rPr lang="zh-CN" altLang="en-US" sz="1200" b="1">
                <a:solidFill>
                  <a:srgbClr val="00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中</a:t>
            </a:r>
            <a:r>
              <a:rPr lang="en-US" altLang="zh-CN" sz="1200" b="1">
                <a:solidFill>
                  <a:srgbClr val="00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1.2.1.1</a:t>
            </a:r>
            <a:r>
              <a:rPr lang="zh-CN" altLang="en-US" sz="1200" b="1">
                <a:solidFill>
                  <a:srgbClr val="00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计价规则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886825" y="861695"/>
            <a:ext cx="26092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                             </a:t>
            </a:r>
            <a:r>
              <a:rPr lang="zh-CN" altLang="en-US" sz="1600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计量单位：</a:t>
            </a:r>
            <a:r>
              <a:rPr lang="en-US" sz="1600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1000m</a:t>
            </a:r>
            <a:r>
              <a:rPr lang="en-US" sz="1600" baseline="30000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en-US" altLang="zh-CN">
                <a:latin typeface="Franklin Gothic Medium" panose="020B0603020102020204" charset="0"/>
                <a:ea typeface="微软雅黑" panose="020B0503020204020204" pitchFamily="34" charset="-122"/>
              </a:rPr>
              <a:t>                                                                                                                                                                        </a:t>
            </a:r>
            <a:endParaRPr lang="en-US" altLang="en-US"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>
            <p:custDataLst>
              <p:tags r:id="rId2"/>
            </p:custDataLst>
          </p:nvPr>
        </p:nvSpPr>
        <p:spPr>
          <a:xfrm>
            <a:off x="695960" y="1440000"/>
            <a:ext cx="10800080" cy="4932000"/>
          </a:xfrm>
          <a:prstGeom prst="rect">
            <a:avLst/>
          </a:prstGeom>
          <a:gradFill>
            <a:gsLst>
              <a:gs pos="0">
                <a:schemeClr val="accent1">
                  <a:alpha val="5000"/>
                </a:schemeClr>
              </a:gs>
              <a:gs pos="10000">
                <a:schemeClr val="accent1">
                  <a:lumMod val="45000"/>
                  <a:lumOff val="55000"/>
                  <a:alpha val="0"/>
                </a:schemeClr>
              </a:gs>
              <a:gs pos="86000">
                <a:schemeClr val="accent1">
                  <a:lumMod val="45000"/>
                  <a:lumOff val="55000"/>
                  <a:alpha val="0"/>
                </a:schemeClr>
              </a:gs>
              <a:gs pos="100000">
                <a:schemeClr val="accent1">
                  <a:alpha val="5000"/>
                </a:schemeClr>
              </a:gs>
            </a:gsLst>
            <a:lin ang="0" scaled="0"/>
          </a:gradFill>
          <a:ln w="22225">
            <a:gradFill>
              <a:gsLst>
                <a:gs pos="100000">
                  <a:schemeClr val="accent1">
                    <a:alpha val="40000"/>
                  </a:schemeClr>
                </a:gs>
                <a:gs pos="27000">
                  <a:schemeClr val="accent1">
                    <a:lumMod val="20000"/>
                    <a:lumOff val="80000"/>
                    <a:alpha val="0"/>
                  </a:schemeClr>
                </a:gs>
                <a:gs pos="73000">
                  <a:schemeClr val="accent1">
                    <a:lumMod val="20000"/>
                    <a:lumOff val="80000"/>
                    <a:alpha val="0"/>
                  </a:schemeClr>
                </a:gs>
                <a:gs pos="0">
                  <a:schemeClr val="accent1">
                    <a:alpha val="40000"/>
                  </a:schemeClr>
                </a:gs>
              </a:gsLst>
              <a:lin ang="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Overflow="overflow" horzOverflow="overflow" vert="horz" wrap="square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50000"/>
              </a:lnSpc>
              <a:buClrTx/>
              <a:buSzTx/>
              <a:buFontTx/>
            </a:pPr>
            <a:endParaRPr lang="zh-CN" altLang="en-US" sz="1000" dirty="0">
              <a:solidFill>
                <a:schemeClr val="accent1"/>
              </a:solidFill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5" name="任意多边形: 形状 14"/>
          <p:cNvSpPr/>
          <p:nvPr>
            <p:custDataLst>
              <p:tags r:id="rId3"/>
            </p:custDataLst>
          </p:nvPr>
        </p:nvSpPr>
        <p:spPr>
          <a:xfrm>
            <a:off x="650074" y="6080227"/>
            <a:ext cx="352425" cy="352425"/>
          </a:xfrm>
          <a:custGeom>
            <a:avLst/>
            <a:gdLst>
              <a:gd name="connsiteX0" fmla="*/ 38113 w 352425"/>
              <a:gd name="connsiteY0" fmla="*/ 0 h 352425"/>
              <a:gd name="connsiteX1" fmla="*/ 62232 w 352425"/>
              <a:gd name="connsiteY1" fmla="*/ 0 h 352425"/>
              <a:gd name="connsiteX2" fmla="*/ 100328 w 352425"/>
              <a:gd name="connsiteY2" fmla="*/ 38098 h 352425"/>
              <a:gd name="connsiteX3" fmla="*/ 100328 w 352425"/>
              <a:gd name="connsiteY3" fmla="*/ 209562 h 352425"/>
              <a:gd name="connsiteX4" fmla="*/ 138416 w 352425"/>
              <a:gd name="connsiteY4" fmla="*/ 247653 h 352425"/>
              <a:gd name="connsiteX5" fmla="*/ 314342 w 352425"/>
              <a:gd name="connsiteY5" fmla="*/ 247653 h 352425"/>
              <a:gd name="connsiteX6" fmla="*/ 352425 w 352425"/>
              <a:gd name="connsiteY6" fmla="*/ 285734 h 352425"/>
              <a:gd name="connsiteX7" fmla="*/ 352425 w 352425"/>
              <a:gd name="connsiteY7" fmla="*/ 314327 h 352425"/>
              <a:gd name="connsiteX8" fmla="*/ 314323 w 352425"/>
              <a:gd name="connsiteY8" fmla="*/ 352425 h 352425"/>
              <a:gd name="connsiteX9" fmla="*/ 38109 w 352425"/>
              <a:gd name="connsiteY9" fmla="*/ 352425 h 352425"/>
              <a:gd name="connsiteX10" fmla="*/ 0 w 352425"/>
              <a:gd name="connsiteY10" fmla="*/ 314316 h 352425"/>
              <a:gd name="connsiteX11" fmla="*/ 0 w 352425"/>
              <a:gd name="connsiteY11" fmla="*/ 38113 h 352425"/>
              <a:gd name="connsiteX12" fmla="*/ 38113 w 352425"/>
              <a:gd name="connsiteY12" fmla="*/ 0 h 352425"/>
              <a:gd name="connsiteX0-1" fmla="*/ 38113 w 352425"/>
              <a:gd name="connsiteY0-2" fmla="*/ 0 h 352425"/>
              <a:gd name="connsiteX1-3" fmla="*/ 62232 w 352425"/>
              <a:gd name="connsiteY1-4" fmla="*/ 0 h 352425"/>
              <a:gd name="connsiteX2-5" fmla="*/ 100328 w 352425"/>
              <a:gd name="connsiteY2-6" fmla="*/ 38098 h 352425"/>
              <a:gd name="connsiteX3-7" fmla="*/ 100328 w 352425"/>
              <a:gd name="connsiteY3-8" fmla="*/ 209562 h 352425"/>
              <a:gd name="connsiteX4-9" fmla="*/ 138416 w 352425"/>
              <a:gd name="connsiteY4-10" fmla="*/ 247653 h 352425"/>
              <a:gd name="connsiteX5-11" fmla="*/ 314342 w 352425"/>
              <a:gd name="connsiteY5-12" fmla="*/ 247653 h 352425"/>
              <a:gd name="connsiteX6-13" fmla="*/ 352425 w 352425"/>
              <a:gd name="connsiteY6-14" fmla="*/ 285734 h 352425"/>
              <a:gd name="connsiteX7-15" fmla="*/ 352425 w 352425"/>
              <a:gd name="connsiteY7-16" fmla="*/ 314327 h 352425"/>
              <a:gd name="connsiteX8-17" fmla="*/ 314323 w 352425"/>
              <a:gd name="connsiteY8-18" fmla="*/ 352425 h 352425"/>
              <a:gd name="connsiteX9-19" fmla="*/ 38109 w 352425"/>
              <a:gd name="connsiteY9-20" fmla="*/ 352425 h 352425"/>
              <a:gd name="connsiteX10-21" fmla="*/ 0 w 352425"/>
              <a:gd name="connsiteY10-22" fmla="*/ 314316 h 352425"/>
              <a:gd name="connsiteX11-23" fmla="*/ 0 w 352425"/>
              <a:gd name="connsiteY11-24" fmla="*/ 38113 h 352425"/>
              <a:gd name="connsiteX12-25" fmla="*/ 38113 w 352425"/>
              <a:gd name="connsiteY12-26" fmla="*/ 0 h 352425"/>
              <a:gd name="connsiteX0-27" fmla="*/ 38113 w 352425"/>
              <a:gd name="connsiteY0-28" fmla="*/ 0 h 352425"/>
              <a:gd name="connsiteX1-29" fmla="*/ 62232 w 352425"/>
              <a:gd name="connsiteY1-30" fmla="*/ 0 h 352425"/>
              <a:gd name="connsiteX2-31" fmla="*/ 100328 w 352425"/>
              <a:gd name="connsiteY2-32" fmla="*/ 38098 h 352425"/>
              <a:gd name="connsiteX3-33" fmla="*/ 100328 w 352425"/>
              <a:gd name="connsiteY3-34" fmla="*/ 209562 h 352425"/>
              <a:gd name="connsiteX4-35" fmla="*/ 138416 w 352425"/>
              <a:gd name="connsiteY4-36" fmla="*/ 247653 h 352425"/>
              <a:gd name="connsiteX5-37" fmla="*/ 314342 w 352425"/>
              <a:gd name="connsiteY5-38" fmla="*/ 247653 h 352425"/>
              <a:gd name="connsiteX6-39" fmla="*/ 352425 w 352425"/>
              <a:gd name="connsiteY6-40" fmla="*/ 285734 h 352425"/>
              <a:gd name="connsiteX7-41" fmla="*/ 352425 w 352425"/>
              <a:gd name="connsiteY7-42" fmla="*/ 314327 h 352425"/>
              <a:gd name="connsiteX8-43" fmla="*/ 314323 w 352425"/>
              <a:gd name="connsiteY8-44" fmla="*/ 352425 h 352425"/>
              <a:gd name="connsiteX9-45" fmla="*/ 38109 w 352425"/>
              <a:gd name="connsiteY9-46" fmla="*/ 352425 h 352425"/>
              <a:gd name="connsiteX10-47" fmla="*/ 0 w 352425"/>
              <a:gd name="connsiteY10-48" fmla="*/ 314316 h 352425"/>
              <a:gd name="connsiteX11-49" fmla="*/ 0 w 352425"/>
              <a:gd name="connsiteY11-50" fmla="*/ 38113 h 352425"/>
              <a:gd name="connsiteX12-51" fmla="*/ 38113 w 352425"/>
              <a:gd name="connsiteY12-52" fmla="*/ 0 h 352425"/>
              <a:gd name="connsiteX0-53" fmla="*/ 38113 w 352425"/>
              <a:gd name="connsiteY0-54" fmla="*/ 0 h 352425"/>
              <a:gd name="connsiteX1-55" fmla="*/ 62232 w 352425"/>
              <a:gd name="connsiteY1-56" fmla="*/ 0 h 352425"/>
              <a:gd name="connsiteX2-57" fmla="*/ 100328 w 352425"/>
              <a:gd name="connsiteY2-58" fmla="*/ 38098 h 352425"/>
              <a:gd name="connsiteX3-59" fmla="*/ 100328 w 352425"/>
              <a:gd name="connsiteY3-60" fmla="*/ 209562 h 352425"/>
              <a:gd name="connsiteX4-61" fmla="*/ 138416 w 352425"/>
              <a:gd name="connsiteY4-62" fmla="*/ 247653 h 352425"/>
              <a:gd name="connsiteX5-63" fmla="*/ 314342 w 352425"/>
              <a:gd name="connsiteY5-64" fmla="*/ 247653 h 352425"/>
              <a:gd name="connsiteX6-65" fmla="*/ 352425 w 352425"/>
              <a:gd name="connsiteY6-66" fmla="*/ 285734 h 352425"/>
              <a:gd name="connsiteX7-67" fmla="*/ 352425 w 352425"/>
              <a:gd name="connsiteY7-68" fmla="*/ 314327 h 352425"/>
              <a:gd name="connsiteX8-69" fmla="*/ 314323 w 352425"/>
              <a:gd name="connsiteY8-70" fmla="*/ 352425 h 352425"/>
              <a:gd name="connsiteX9-71" fmla="*/ 38109 w 352425"/>
              <a:gd name="connsiteY9-72" fmla="*/ 352425 h 352425"/>
              <a:gd name="connsiteX10-73" fmla="*/ 0 w 352425"/>
              <a:gd name="connsiteY10-74" fmla="*/ 314316 h 352425"/>
              <a:gd name="connsiteX11-75" fmla="*/ 0 w 352425"/>
              <a:gd name="connsiteY11-76" fmla="*/ 38113 h 352425"/>
              <a:gd name="connsiteX12-77" fmla="*/ 38113 w 352425"/>
              <a:gd name="connsiteY12-78" fmla="*/ 0 h 352425"/>
              <a:gd name="connsiteX0-79" fmla="*/ 38113 w 352425"/>
              <a:gd name="connsiteY0-80" fmla="*/ 0 h 352425"/>
              <a:gd name="connsiteX1-81" fmla="*/ 62232 w 352425"/>
              <a:gd name="connsiteY1-82" fmla="*/ 0 h 352425"/>
              <a:gd name="connsiteX2-83" fmla="*/ 100328 w 352425"/>
              <a:gd name="connsiteY2-84" fmla="*/ 38098 h 352425"/>
              <a:gd name="connsiteX3-85" fmla="*/ 100328 w 352425"/>
              <a:gd name="connsiteY3-86" fmla="*/ 209562 h 352425"/>
              <a:gd name="connsiteX4-87" fmla="*/ 138416 w 352425"/>
              <a:gd name="connsiteY4-88" fmla="*/ 247653 h 352425"/>
              <a:gd name="connsiteX5-89" fmla="*/ 314342 w 352425"/>
              <a:gd name="connsiteY5-90" fmla="*/ 247653 h 352425"/>
              <a:gd name="connsiteX6-91" fmla="*/ 352425 w 352425"/>
              <a:gd name="connsiteY6-92" fmla="*/ 285734 h 352425"/>
              <a:gd name="connsiteX7-93" fmla="*/ 352425 w 352425"/>
              <a:gd name="connsiteY7-94" fmla="*/ 314327 h 352425"/>
              <a:gd name="connsiteX8-95" fmla="*/ 314323 w 352425"/>
              <a:gd name="connsiteY8-96" fmla="*/ 352425 h 352425"/>
              <a:gd name="connsiteX9-97" fmla="*/ 38109 w 352425"/>
              <a:gd name="connsiteY9-98" fmla="*/ 352425 h 352425"/>
              <a:gd name="connsiteX10-99" fmla="*/ 0 w 352425"/>
              <a:gd name="connsiteY10-100" fmla="*/ 314316 h 352425"/>
              <a:gd name="connsiteX11-101" fmla="*/ 0 w 352425"/>
              <a:gd name="connsiteY11-102" fmla="*/ 38113 h 352425"/>
              <a:gd name="connsiteX12-103" fmla="*/ 38113 w 352425"/>
              <a:gd name="connsiteY12-104" fmla="*/ 0 h 352425"/>
              <a:gd name="connsiteX0-105" fmla="*/ 38113 w 352425"/>
              <a:gd name="connsiteY0-106" fmla="*/ 0 h 352425"/>
              <a:gd name="connsiteX1-107" fmla="*/ 62232 w 352425"/>
              <a:gd name="connsiteY1-108" fmla="*/ 0 h 352425"/>
              <a:gd name="connsiteX2-109" fmla="*/ 100328 w 352425"/>
              <a:gd name="connsiteY2-110" fmla="*/ 38098 h 352425"/>
              <a:gd name="connsiteX3-111" fmla="*/ 100328 w 352425"/>
              <a:gd name="connsiteY3-112" fmla="*/ 209562 h 352425"/>
              <a:gd name="connsiteX4-113" fmla="*/ 138416 w 352425"/>
              <a:gd name="connsiteY4-114" fmla="*/ 247653 h 352425"/>
              <a:gd name="connsiteX5-115" fmla="*/ 314342 w 352425"/>
              <a:gd name="connsiteY5-116" fmla="*/ 247653 h 352425"/>
              <a:gd name="connsiteX6-117" fmla="*/ 352425 w 352425"/>
              <a:gd name="connsiteY6-118" fmla="*/ 285734 h 352425"/>
              <a:gd name="connsiteX7-119" fmla="*/ 352425 w 352425"/>
              <a:gd name="connsiteY7-120" fmla="*/ 314327 h 352425"/>
              <a:gd name="connsiteX8-121" fmla="*/ 314323 w 352425"/>
              <a:gd name="connsiteY8-122" fmla="*/ 352425 h 352425"/>
              <a:gd name="connsiteX9-123" fmla="*/ 38109 w 352425"/>
              <a:gd name="connsiteY9-124" fmla="*/ 352425 h 352425"/>
              <a:gd name="connsiteX10-125" fmla="*/ 0 w 352425"/>
              <a:gd name="connsiteY10-126" fmla="*/ 314316 h 352425"/>
              <a:gd name="connsiteX11-127" fmla="*/ 0 w 352425"/>
              <a:gd name="connsiteY11-128" fmla="*/ 38113 h 352425"/>
              <a:gd name="connsiteX12-129" fmla="*/ 38113 w 352425"/>
              <a:gd name="connsiteY12-130" fmla="*/ 0 h 352425"/>
              <a:gd name="connsiteX0-131" fmla="*/ 38113 w 352425"/>
              <a:gd name="connsiteY0-132" fmla="*/ 0 h 352425"/>
              <a:gd name="connsiteX1-133" fmla="*/ 62232 w 352425"/>
              <a:gd name="connsiteY1-134" fmla="*/ 0 h 352425"/>
              <a:gd name="connsiteX2-135" fmla="*/ 100328 w 352425"/>
              <a:gd name="connsiteY2-136" fmla="*/ 38098 h 352425"/>
              <a:gd name="connsiteX3-137" fmla="*/ 100328 w 352425"/>
              <a:gd name="connsiteY3-138" fmla="*/ 209562 h 352425"/>
              <a:gd name="connsiteX4-139" fmla="*/ 138416 w 352425"/>
              <a:gd name="connsiteY4-140" fmla="*/ 247653 h 352425"/>
              <a:gd name="connsiteX5-141" fmla="*/ 314342 w 352425"/>
              <a:gd name="connsiteY5-142" fmla="*/ 247653 h 352425"/>
              <a:gd name="connsiteX6-143" fmla="*/ 352425 w 352425"/>
              <a:gd name="connsiteY6-144" fmla="*/ 285734 h 352425"/>
              <a:gd name="connsiteX7-145" fmla="*/ 352425 w 352425"/>
              <a:gd name="connsiteY7-146" fmla="*/ 314327 h 352425"/>
              <a:gd name="connsiteX8-147" fmla="*/ 314323 w 352425"/>
              <a:gd name="connsiteY8-148" fmla="*/ 352425 h 352425"/>
              <a:gd name="connsiteX9-149" fmla="*/ 38109 w 352425"/>
              <a:gd name="connsiteY9-150" fmla="*/ 352425 h 352425"/>
              <a:gd name="connsiteX10-151" fmla="*/ 0 w 352425"/>
              <a:gd name="connsiteY10-152" fmla="*/ 314316 h 352425"/>
              <a:gd name="connsiteX11-153" fmla="*/ 0 w 352425"/>
              <a:gd name="connsiteY11-154" fmla="*/ 38113 h 352425"/>
              <a:gd name="connsiteX12-155" fmla="*/ 38113 w 352425"/>
              <a:gd name="connsiteY12-156" fmla="*/ 0 h 352425"/>
              <a:gd name="connsiteX0-157" fmla="*/ 38113 w 352425"/>
              <a:gd name="connsiteY0-158" fmla="*/ 0 h 352425"/>
              <a:gd name="connsiteX1-159" fmla="*/ 62232 w 352425"/>
              <a:gd name="connsiteY1-160" fmla="*/ 0 h 352425"/>
              <a:gd name="connsiteX2-161" fmla="*/ 100328 w 352425"/>
              <a:gd name="connsiteY2-162" fmla="*/ 38098 h 352425"/>
              <a:gd name="connsiteX3-163" fmla="*/ 100328 w 352425"/>
              <a:gd name="connsiteY3-164" fmla="*/ 209562 h 352425"/>
              <a:gd name="connsiteX4-165" fmla="*/ 138416 w 352425"/>
              <a:gd name="connsiteY4-166" fmla="*/ 247653 h 352425"/>
              <a:gd name="connsiteX5-167" fmla="*/ 314342 w 352425"/>
              <a:gd name="connsiteY5-168" fmla="*/ 247653 h 352425"/>
              <a:gd name="connsiteX6-169" fmla="*/ 352425 w 352425"/>
              <a:gd name="connsiteY6-170" fmla="*/ 285734 h 352425"/>
              <a:gd name="connsiteX7-171" fmla="*/ 352425 w 352425"/>
              <a:gd name="connsiteY7-172" fmla="*/ 314327 h 352425"/>
              <a:gd name="connsiteX8-173" fmla="*/ 314323 w 352425"/>
              <a:gd name="connsiteY8-174" fmla="*/ 352425 h 352425"/>
              <a:gd name="connsiteX9-175" fmla="*/ 38109 w 352425"/>
              <a:gd name="connsiteY9-176" fmla="*/ 352425 h 352425"/>
              <a:gd name="connsiteX10-177" fmla="*/ 0 w 352425"/>
              <a:gd name="connsiteY10-178" fmla="*/ 314316 h 352425"/>
              <a:gd name="connsiteX11-179" fmla="*/ 0 w 352425"/>
              <a:gd name="connsiteY11-180" fmla="*/ 38113 h 352425"/>
              <a:gd name="connsiteX12-181" fmla="*/ 38113 w 352425"/>
              <a:gd name="connsiteY12-182" fmla="*/ 0 h 352425"/>
              <a:gd name="connsiteX0-183" fmla="*/ 38113 w 352425"/>
              <a:gd name="connsiteY0-184" fmla="*/ 0 h 352425"/>
              <a:gd name="connsiteX1-185" fmla="*/ 62232 w 352425"/>
              <a:gd name="connsiteY1-186" fmla="*/ 0 h 352425"/>
              <a:gd name="connsiteX2-187" fmla="*/ 100328 w 352425"/>
              <a:gd name="connsiteY2-188" fmla="*/ 38098 h 352425"/>
              <a:gd name="connsiteX3-189" fmla="*/ 100328 w 352425"/>
              <a:gd name="connsiteY3-190" fmla="*/ 209562 h 352425"/>
              <a:gd name="connsiteX4-191" fmla="*/ 138416 w 352425"/>
              <a:gd name="connsiteY4-192" fmla="*/ 247653 h 352425"/>
              <a:gd name="connsiteX5-193" fmla="*/ 314342 w 352425"/>
              <a:gd name="connsiteY5-194" fmla="*/ 247653 h 352425"/>
              <a:gd name="connsiteX6-195" fmla="*/ 352425 w 352425"/>
              <a:gd name="connsiteY6-196" fmla="*/ 285734 h 352425"/>
              <a:gd name="connsiteX7-197" fmla="*/ 352425 w 352425"/>
              <a:gd name="connsiteY7-198" fmla="*/ 314327 h 352425"/>
              <a:gd name="connsiteX8-199" fmla="*/ 314323 w 352425"/>
              <a:gd name="connsiteY8-200" fmla="*/ 352425 h 352425"/>
              <a:gd name="connsiteX9-201" fmla="*/ 38109 w 352425"/>
              <a:gd name="connsiteY9-202" fmla="*/ 352425 h 352425"/>
              <a:gd name="connsiteX10-203" fmla="*/ 0 w 352425"/>
              <a:gd name="connsiteY10-204" fmla="*/ 314316 h 352425"/>
              <a:gd name="connsiteX11-205" fmla="*/ 0 w 352425"/>
              <a:gd name="connsiteY11-206" fmla="*/ 38113 h 352425"/>
              <a:gd name="connsiteX12-207" fmla="*/ 38113 w 352425"/>
              <a:gd name="connsiteY12-208" fmla="*/ 0 h 352425"/>
              <a:gd name="connsiteX0-209" fmla="*/ 38113 w 352425"/>
              <a:gd name="connsiteY0-210" fmla="*/ 0 h 352425"/>
              <a:gd name="connsiteX1-211" fmla="*/ 62232 w 352425"/>
              <a:gd name="connsiteY1-212" fmla="*/ 0 h 352425"/>
              <a:gd name="connsiteX2-213" fmla="*/ 100328 w 352425"/>
              <a:gd name="connsiteY2-214" fmla="*/ 38098 h 352425"/>
              <a:gd name="connsiteX3-215" fmla="*/ 100328 w 352425"/>
              <a:gd name="connsiteY3-216" fmla="*/ 209562 h 352425"/>
              <a:gd name="connsiteX4-217" fmla="*/ 138416 w 352425"/>
              <a:gd name="connsiteY4-218" fmla="*/ 247653 h 352425"/>
              <a:gd name="connsiteX5-219" fmla="*/ 314342 w 352425"/>
              <a:gd name="connsiteY5-220" fmla="*/ 247653 h 352425"/>
              <a:gd name="connsiteX6-221" fmla="*/ 352425 w 352425"/>
              <a:gd name="connsiteY6-222" fmla="*/ 285734 h 352425"/>
              <a:gd name="connsiteX7-223" fmla="*/ 352425 w 352425"/>
              <a:gd name="connsiteY7-224" fmla="*/ 314327 h 352425"/>
              <a:gd name="connsiteX8-225" fmla="*/ 314323 w 352425"/>
              <a:gd name="connsiteY8-226" fmla="*/ 352425 h 352425"/>
              <a:gd name="connsiteX9-227" fmla="*/ 38109 w 352425"/>
              <a:gd name="connsiteY9-228" fmla="*/ 352425 h 352425"/>
              <a:gd name="connsiteX10-229" fmla="*/ 0 w 352425"/>
              <a:gd name="connsiteY10-230" fmla="*/ 314316 h 352425"/>
              <a:gd name="connsiteX11-231" fmla="*/ 0 w 352425"/>
              <a:gd name="connsiteY11-232" fmla="*/ 38113 h 352425"/>
              <a:gd name="connsiteX12-233" fmla="*/ 38113 w 352425"/>
              <a:gd name="connsiteY12-234" fmla="*/ 0 h 352425"/>
              <a:gd name="connsiteX0-235" fmla="*/ 38113 w 352425"/>
              <a:gd name="connsiteY0-236" fmla="*/ 0 h 352425"/>
              <a:gd name="connsiteX1-237" fmla="*/ 62232 w 352425"/>
              <a:gd name="connsiteY1-238" fmla="*/ 0 h 352425"/>
              <a:gd name="connsiteX2-239" fmla="*/ 100328 w 352425"/>
              <a:gd name="connsiteY2-240" fmla="*/ 38098 h 352425"/>
              <a:gd name="connsiteX3-241" fmla="*/ 100328 w 352425"/>
              <a:gd name="connsiteY3-242" fmla="*/ 209562 h 352425"/>
              <a:gd name="connsiteX4-243" fmla="*/ 138416 w 352425"/>
              <a:gd name="connsiteY4-244" fmla="*/ 247653 h 352425"/>
              <a:gd name="connsiteX5-245" fmla="*/ 314342 w 352425"/>
              <a:gd name="connsiteY5-246" fmla="*/ 247653 h 352425"/>
              <a:gd name="connsiteX6-247" fmla="*/ 352425 w 352425"/>
              <a:gd name="connsiteY6-248" fmla="*/ 285734 h 352425"/>
              <a:gd name="connsiteX7-249" fmla="*/ 352425 w 352425"/>
              <a:gd name="connsiteY7-250" fmla="*/ 314327 h 352425"/>
              <a:gd name="connsiteX8-251" fmla="*/ 314323 w 352425"/>
              <a:gd name="connsiteY8-252" fmla="*/ 352425 h 352425"/>
              <a:gd name="connsiteX9-253" fmla="*/ 38109 w 352425"/>
              <a:gd name="connsiteY9-254" fmla="*/ 352425 h 352425"/>
              <a:gd name="connsiteX10-255" fmla="*/ 0 w 352425"/>
              <a:gd name="connsiteY10-256" fmla="*/ 314316 h 352425"/>
              <a:gd name="connsiteX11-257" fmla="*/ 0 w 352425"/>
              <a:gd name="connsiteY11-258" fmla="*/ 38113 h 352425"/>
              <a:gd name="connsiteX12-259" fmla="*/ 38113 w 352425"/>
              <a:gd name="connsiteY12-260" fmla="*/ 0 h 352425"/>
              <a:gd name="connsiteX0-261" fmla="*/ 38113 w 352425"/>
              <a:gd name="connsiteY0-262" fmla="*/ 0 h 352425"/>
              <a:gd name="connsiteX1-263" fmla="*/ 62232 w 352425"/>
              <a:gd name="connsiteY1-264" fmla="*/ 0 h 352425"/>
              <a:gd name="connsiteX2-265" fmla="*/ 100328 w 352425"/>
              <a:gd name="connsiteY2-266" fmla="*/ 38098 h 352425"/>
              <a:gd name="connsiteX3-267" fmla="*/ 100328 w 352425"/>
              <a:gd name="connsiteY3-268" fmla="*/ 209562 h 352425"/>
              <a:gd name="connsiteX4-269" fmla="*/ 138416 w 352425"/>
              <a:gd name="connsiteY4-270" fmla="*/ 247653 h 352425"/>
              <a:gd name="connsiteX5-271" fmla="*/ 314342 w 352425"/>
              <a:gd name="connsiteY5-272" fmla="*/ 247653 h 352425"/>
              <a:gd name="connsiteX6-273" fmla="*/ 352425 w 352425"/>
              <a:gd name="connsiteY6-274" fmla="*/ 285734 h 352425"/>
              <a:gd name="connsiteX7-275" fmla="*/ 352425 w 352425"/>
              <a:gd name="connsiteY7-276" fmla="*/ 314327 h 352425"/>
              <a:gd name="connsiteX8-277" fmla="*/ 314323 w 352425"/>
              <a:gd name="connsiteY8-278" fmla="*/ 352425 h 352425"/>
              <a:gd name="connsiteX9-279" fmla="*/ 38109 w 352425"/>
              <a:gd name="connsiteY9-280" fmla="*/ 352425 h 352425"/>
              <a:gd name="connsiteX10-281" fmla="*/ 0 w 352425"/>
              <a:gd name="connsiteY10-282" fmla="*/ 314316 h 352425"/>
              <a:gd name="connsiteX11-283" fmla="*/ 0 w 352425"/>
              <a:gd name="connsiteY11-284" fmla="*/ 38113 h 352425"/>
              <a:gd name="connsiteX12-285" fmla="*/ 38113 w 352425"/>
              <a:gd name="connsiteY12-286" fmla="*/ 0 h 352425"/>
              <a:gd name="connsiteX0-287" fmla="*/ 38113 w 352425"/>
              <a:gd name="connsiteY0-288" fmla="*/ 0 h 352425"/>
              <a:gd name="connsiteX1-289" fmla="*/ 62232 w 352425"/>
              <a:gd name="connsiteY1-290" fmla="*/ 0 h 352425"/>
              <a:gd name="connsiteX2-291" fmla="*/ 100328 w 352425"/>
              <a:gd name="connsiteY2-292" fmla="*/ 38098 h 352425"/>
              <a:gd name="connsiteX3-293" fmla="*/ 100328 w 352425"/>
              <a:gd name="connsiteY3-294" fmla="*/ 209562 h 352425"/>
              <a:gd name="connsiteX4-295" fmla="*/ 138416 w 352425"/>
              <a:gd name="connsiteY4-296" fmla="*/ 247653 h 352425"/>
              <a:gd name="connsiteX5-297" fmla="*/ 314342 w 352425"/>
              <a:gd name="connsiteY5-298" fmla="*/ 247653 h 352425"/>
              <a:gd name="connsiteX6-299" fmla="*/ 352425 w 352425"/>
              <a:gd name="connsiteY6-300" fmla="*/ 285734 h 352425"/>
              <a:gd name="connsiteX7-301" fmla="*/ 352425 w 352425"/>
              <a:gd name="connsiteY7-302" fmla="*/ 314327 h 352425"/>
              <a:gd name="connsiteX8-303" fmla="*/ 314323 w 352425"/>
              <a:gd name="connsiteY8-304" fmla="*/ 352425 h 352425"/>
              <a:gd name="connsiteX9-305" fmla="*/ 38109 w 352425"/>
              <a:gd name="connsiteY9-306" fmla="*/ 352425 h 352425"/>
              <a:gd name="connsiteX10-307" fmla="*/ 0 w 352425"/>
              <a:gd name="connsiteY10-308" fmla="*/ 314316 h 352425"/>
              <a:gd name="connsiteX11-309" fmla="*/ 0 w 352425"/>
              <a:gd name="connsiteY11-310" fmla="*/ 38113 h 352425"/>
              <a:gd name="connsiteX12-311" fmla="*/ 38113 w 352425"/>
              <a:gd name="connsiteY12-312" fmla="*/ 0 h 352425"/>
              <a:gd name="connsiteX0-313" fmla="*/ 38113 w 352425"/>
              <a:gd name="connsiteY0-314" fmla="*/ 0 h 352425"/>
              <a:gd name="connsiteX1-315" fmla="*/ 62232 w 352425"/>
              <a:gd name="connsiteY1-316" fmla="*/ 0 h 352425"/>
              <a:gd name="connsiteX2-317" fmla="*/ 100328 w 352425"/>
              <a:gd name="connsiteY2-318" fmla="*/ 38098 h 352425"/>
              <a:gd name="connsiteX3-319" fmla="*/ 100328 w 352425"/>
              <a:gd name="connsiteY3-320" fmla="*/ 209562 h 352425"/>
              <a:gd name="connsiteX4-321" fmla="*/ 138416 w 352425"/>
              <a:gd name="connsiteY4-322" fmla="*/ 247653 h 352425"/>
              <a:gd name="connsiteX5-323" fmla="*/ 314342 w 352425"/>
              <a:gd name="connsiteY5-324" fmla="*/ 247653 h 352425"/>
              <a:gd name="connsiteX6-325" fmla="*/ 352425 w 352425"/>
              <a:gd name="connsiteY6-326" fmla="*/ 285734 h 352425"/>
              <a:gd name="connsiteX7-327" fmla="*/ 352425 w 352425"/>
              <a:gd name="connsiteY7-328" fmla="*/ 314327 h 352425"/>
              <a:gd name="connsiteX8-329" fmla="*/ 314323 w 352425"/>
              <a:gd name="connsiteY8-330" fmla="*/ 352425 h 352425"/>
              <a:gd name="connsiteX9-331" fmla="*/ 38109 w 352425"/>
              <a:gd name="connsiteY9-332" fmla="*/ 352425 h 352425"/>
              <a:gd name="connsiteX10-333" fmla="*/ 0 w 352425"/>
              <a:gd name="connsiteY10-334" fmla="*/ 314316 h 352425"/>
              <a:gd name="connsiteX11-335" fmla="*/ 0 w 352425"/>
              <a:gd name="connsiteY11-336" fmla="*/ 38113 h 352425"/>
              <a:gd name="connsiteX12-337" fmla="*/ 38113 w 352425"/>
              <a:gd name="connsiteY12-338" fmla="*/ 0 h 352425"/>
              <a:gd name="connsiteX0-339" fmla="*/ 38113 w 352425"/>
              <a:gd name="connsiteY0-340" fmla="*/ 0 h 352425"/>
              <a:gd name="connsiteX1-341" fmla="*/ 62232 w 352425"/>
              <a:gd name="connsiteY1-342" fmla="*/ 0 h 352425"/>
              <a:gd name="connsiteX2-343" fmla="*/ 100328 w 352425"/>
              <a:gd name="connsiteY2-344" fmla="*/ 38098 h 352425"/>
              <a:gd name="connsiteX3-345" fmla="*/ 100328 w 352425"/>
              <a:gd name="connsiteY3-346" fmla="*/ 209562 h 352425"/>
              <a:gd name="connsiteX4-347" fmla="*/ 138416 w 352425"/>
              <a:gd name="connsiteY4-348" fmla="*/ 247653 h 352425"/>
              <a:gd name="connsiteX5-349" fmla="*/ 314342 w 352425"/>
              <a:gd name="connsiteY5-350" fmla="*/ 247653 h 352425"/>
              <a:gd name="connsiteX6-351" fmla="*/ 352425 w 352425"/>
              <a:gd name="connsiteY6-352" fmla="*/ 285734 h 352425"/>
              <a:gd name="connsiteX7-353" fmla="*/ 352425 w 352425"/>
              <a:gd name="connsiteY7-354" fmla="*/ 314327 h 352425"/>
              <a:gd name="connsiteX8-355" fmla="*/ 314323 w 352425"/>
              <a:gd name="connsiteY8-356" fmla="*/ 352425 h 352425"/>
              <a:gd name="connsiteX9-357" fmla="*/ 38109 w 352425"/>
              <a:gd name="connsiteY9-358" fmla="*/ 352425 h 352425"/>
              <a:gd name="connsiteX10-359" fmla="*/ 0 w 352425"/>
              <a:gd name="connsiteY10-360" fmla="*/ 314316 h 352425"/>
              <a:gd name="connsiteX11-361" fmla="*/ 0 w 352425"/>
              <a:gd name="connsiteY11-362" fmla="*/ 38113 h 352425"/>
              <a:gd name="connsiteX12-363" fmla="*/ 38113 w 352425"/>
              <a:gd name="connsiteY12-364" fmla="*/ 0 h 352425"/>
              <a:gd name="connsiteX0-365" fmla="*/ 38113 w 352425"/>
              <a:gd name="connsiteY0-366" fmla="*/ 0 h 352425"/>
              <a:gd name="connsiteX1-367" fmla="*/ 62232 w 352425"/>
              <a:gd name="connsiteY1-368" fmla="*/ 0 h 352425"/>
              <a:gd name="connsiteX2-369" fmla="*/ 100328 w 352425"/>
              <a:gd name="connsiteY2-370" fmla="*/ 38098 h 352425"/>
              <a:gd name="connsiteX3-371" fmla="*/ 100328 w 352425"/>
              <a:gd name="connsiteY3-372" fmla="*/ 209562 h 352425"/>
              <a:gd name="connsiteX4-373" fmla="*/ 138416 w 352425"/>
              <a:gd name="connsiteY4-374" fmla="*/ 247653 h 352425"/>
              <a:gd name="connsiteX5-375" fmla="*/ 314342 w 352425"/>
              <a:gd name="connsiteY5-376" fmla="*/ 247653 h 352425"/>
              <a:gd name="connsiteX6-377" fmla="*/ 352425 w 352425"/>
              <a:gd name="connsiteY6-378" fmla="*/ 285734 h 352425"/>
              <a:gd name="connsiteX7-379" fmla="*/ 352425 w 352425"/>
              <a:gd name="connsiteY7-380" fmla="*/ 314327 h 352425"/>
              <a:gd name="connsiteX8-381" fmla="*/ 314323 w 352425"/>
              <a:gd name="connsiteY8-382" fmla="*/ 352425 h 352425"/>
              <a:gd name="connsiteX9-383" fmla="*/ 38109 w 352425"/>
              <a:gd name="connsiteY9-384" fmla="*/ 352425 h 352425"/>
              <a:gd name="connsiteX10-385" fmla="*/ 0 w 352425"/>
              <a:gd name="connsiteY10-386" fmla="*/ 314316 h 352425"/>
              <a:gd name="connsiteX11-387" fmla="*/ 0 w 352425"/>
              <a:gd name="connsiteY11-388" fmla="*/ 38113 h 352425"/>
              <a:gd name="connsiteX12-389" fmla="*/ 38113 w 352425"/>
              <a:gd name="connsiteY12-390" fmla="*/ 0 h 352425"/>
              <a:gd name="connsiteX0-391" fmla="*/ 38113 w 352425"/>
              <a:gd name="connsiteY0-392" fmla="*/ 0 h 352425"/>
              <a:gd name="connsiteX1-393" fmla="*/ 62232 w 352425"/>
              <a:gd name="connsiteY1-394" fmla="*/ 0 h 352425"/>
              <a:gd name="connsiteX2-395" fmla="*/ 100328 w 352425"/>
              <a:gd name="connsiteY2-396" fmla="*/ 38098 h 352425"/>
              <a:gd name="connsiteX3-397" fmla="*/ 100328 w 352425"/>
              <a:gd name="connsiteY3-398" fmla="*/ 209562 h 352425"/>
              <a:gd name="connsiteX4-399" fmla="*/ 138416 w 352425"/>
              <a:gd name="connsiteY4-400" fmla="*/ 247653 h 352425"/>
              <a:gd name="connsiteX5-401" fmla="*/ 314342 w 352425"/>
              <a:gd name="connsiteY5-402" fmla="*/ 247653 h 352425"/>
              <a:gd name="connsiteX6-403" fmla="*/ 352425 w 352425"/>
              <a:gd name="connsiteY6-404" fmla="*/ 285734 h 352425"/>
              <a:gd name="connsiteX7-405" fmla="*/ 352425 w 352425"/>
              <a:gd name="connsiteY7-406" fmla="*/ 314327 h 352425"/>
              <a:gd name="connsiteX8-407" fmla="*/ 314323 w 352425"/>
              <a:gd name="connsiteY8-408" fmla="*/ 352425 h 352425"/>
              <a:gd name="connsiteX9-409" fmla="*/ 38109 w 352425"/>
              <a:gd name="connsiteY9-410" fmla="*/ 352425 h 352425"/>
              <a:gd name="connsiteX10-411" fmla="*/ 0 w 352425"/>
              <a:gd name="connsiteY10-412" fmla="*/ 314316 h 352425"/>
              <a:gd name="connsiteX11-413" fmla="*/ 0 w 352425"/>
              <a:gd name="connsiteY11-414" fmla="*/ 38113 h 352425"/>
              <a:gd name="connsiteX12-415" fmla="*/ 38113 w 352425"/>
              <a:gd name="connsiteY12-416" fmla="*/ 0 h 352425"/>
              <a:gd name="connsiteX0-417" fmla="*/ 38113 w 352425"/>
              <a:gd name="connsiteY0-418" fmla="*/ 0 h 352425"/>
              <a:gd name="connsiteX1-419" fmla="*/ 62232 w 352425"/>
              <a:gd name="connsiteY1-420" fmla="*/ 0 h 352425"/>
              <a:gd name="connsiteX2-421" fmla="*/ 100328 w 352425"/>
              <a:gd name="connsiteY2-422" fmla="*/ 38098 h 352425"/>
              <a:gd name="connsiteX3-423" fmla="*/ 100328 w 352425"/>
              <a:gd name="connsiteY3-424" fmla="*/ 209562 h 352425"/>
              <a:gd name="connsiteX4-425" fmla="*/ 138416 w 352425"/>
              <a:gd name="connsiteY4-426" fmla="*/ 247653 h 352425"/>
              <a:gd name="connsiteX5-427" fmla="*/ 314342 w 352425"/>
              <a:gd name="connsiteY5-428" fmla="*/ 247653 h 352425"/>
              <a:gd name="connsiteX6-429" fmla="*/ 352425 w 352425"/>
              <a:gd name="connsiteY6-430" fmla="*/ 285734 h 352425"/>
              <a:gd name="connsiteX7-431" fmla="*/ 352425 w 352425"/>
              <a:gd name="connsiteY7-432" fmla="*/ 314327 h 352425"/>
              <a:gd name="connsiteX8-433" fmla="*/ 314323 w 352425"/>
              <a:gd name="connsiteY8-434" fmla="*/ 352425 h 352425"/>
              <a:gd name="connsiteX9-435" fmla="*/ 38109 w 352425"/>
              <a:gd name="connsiteY9-436" fmla="*/ 352425 h 352425"/>
              <a:gd name="connsiteX10-437" fmla="*/ 0 w 352425"/>
              <a:gd name="connsiteY10-438" fmla="*/ 314316 h 352425"/>
              <a:gd name="connsiteX11-439" fmla="*/ 0 w 352425"/>
              <a:gd name="connsiteY11-440" fmla="*/ 38113 h 352425"/>
              <a:gd name="connsiteX12-441" fmla="*/ 38113 w 352425"/>
              <a:gd name="connsiteY12-442" fmla="*/ 0 h 352425"/>
              <a:gd name="connsiteX0-443" fmla="*/ 38113 w 352425"/>
              <a:gd name="connsiteY0-444" fmla="*/ 0 h 352425"/>
              <a:gd name="connsiteX1-445" fmla="*/ 62232 w 352425"/>
              <a:gd name="connsiteY1-446" fmla="*/ 0 h 352425"/>
              <a:gd name="connsiteX2-447" fmla="*/ 100328 w 352425"/>
              <a:gd name="connsiteY2-448" fmla="*/ 38098 h 352425"/>
              <a:gd name="connsiteX3-449" fmla="*/ 100328 w 352425"/>
              <a:gd name="connsiteY3-450" fmla="*/ 209562 h 352425"/>
              <a:gd name="connsiteX4-451" fmla="*/ 138416 w 352425"/>
              <a:gd name="connsiteY4-452" fmla="*/ 247653 h 352425"/>
              <a:gd name="connsiteX5-453" fmla="*/ 314342 w 352425"/>
              <a:gd name="connsiteY5-454" fmla="*/ 247653 h 352425"/>
              <a:gd name="connsiteX6-455" fmla="*/ 352425 w 352425"/>
              <a:gd name="connsiteY6-456" fmla="*/ 285734 h 352425"/>
              <a:gd name="connsiteX7-457" fmla="*/ 352425 w 352425"/>
              <a:gd name="connsiteY7-458" fmla="*/ 314327 h 352425"/>
              <a:gd name="connsiteX8-459" fmla="*/ 314323 w 352425"/>
              <a:gd name="connsiteY8-460" fmla="*/ 352425 h 352425"/>
              <a:gd name="connsiteX9-461" fmla="*/ 38109 w 352425"/>
              <a:gd name="connsiteY9-462" fmla="*/ 352425 h 352425"/>
              <a:gd name="connsiteX10-463" fmla="*/ 0 w 352425"/>
              <a:gd name="connsiteY10-464" fmla="*/ 314316 h 352425"/>
              <a:gd name="connsiteX11-465" fmla="*/ 0 w 352425"/>
              <a:gd name="connsiteY11-466" fmla="*/ 38113 h 352425"/>
              <a:gd name="connsiteX12-467" fmla="*/ 38113 w 352425"/>
              <a:gd name="connsiteY12-468" fmla="*/ 0 h 352425"/>
              <a:gd name="connsiteX0-469" fmla="*/ 38113 w 352425"/>
              <a:gd name="connsiteY0-470" fmla="*/ 0 h 352425"/>
              <a:gd name="connsiteX1-471" fmla="*/ 62232 w 352425"/>
              <a:gd name="connsiteY1-472" fmla="*/ 0 h 352425"/>
              <a:gd name="connsiteX2-473" fmla="*/ 100328 w 352425"/>
              <a:gd name="connsiteY2-474" fmla="*/ 38098 h 352425"/>
              <a:gd name="connsiteX3-475" fmla="*/ 100328 w 352425"/>
              <a:gd name="connsiteY3-476" fmla="*/ 209562 h 352425"/>
              <a:gd name="connsiteX4-477" fmla="*/ 138416 w 352425"/>
              <a:gd name="connsiteY4-478" fmla="*/ 247653 h 352425"/>
              <a:gd name="connsiteX5-479" fmla="*/ 314342 w 352425"/>
              <a:gd name="connsiteY5-480" fmla="*/ 247653 h 352425"/>
              <a:gd name="connsiteX6-481" fmla="*/ 352425 w 352425"/>
              <a:gd name="connsiteY6-482" fmla="*/ 285734 h 352425"/>
              <a:gd name="connsiteX7-483" fmla="*/ 352425 w 352425"/>
              <a:gd name="connsiteY7-484" fmla="*/ 314327 h 352425"/>
              <a:gd name="connsiteX8-485" fmla="*/ 314323 w 352425"/>
              <a:gd name="connsiteY8-486" fmla="*/ 352425 h 352425"/>
              <a:gd name="connsiteX9-487" fmla="*/ 38109 w 352425"/>
              <a:gd name="connsiteY9-488" fmla="*/ 352425 h 352425"/>
              <a:gd name="connsiteX10-489" fmla="*/ 0 w 352425"/>
              <a:gd name="connsiteY10-490" fmla="*/ 314316 h 352425"/>
              <a:gd name="connsiteX11-491" fmla="*/ 0 w 352425"/>
              <a:gd name="connsiteY11-492" fmla="*/ 38113 h 352425"/>
              <a:gd name="connsiteX12-493" fmla="*/ 38113 w 352425"/>
              <a:gd name="connsiteY12-494" fmla="*/ 0 h 352425"/>
              <a:gd name="connsiteX0-495" fmla="*/ 38113 w 352425"/>
              <a:gd name="connsiteY0-496" fmla="*/ 0 h 352425"/>
              <a:gd name="connsiteX1-497" fmla="*/ 62232 w 352425"/>
              <a:gd name="connsiteY1-498" fmla="*/ 0 h 352425"/>
              <a:gd name="connsiteX2-499" fmla="*/ 100328 w 352425"/>
              <a:gd name="connsiteY2-500" fmla="*/ 38098 h 352425"/>
              <a:gd name="connsiteX3-501" fmla="*/ 100328 w 352425"/>
              <a:gd name="connsiteY3-502" fmla="*/ 209562 h 352425"/>
              <a:gd name="connsiteX4-503" fmla="*/ 138416 w 352425"/>
              <a:gd name="connsiteY4-504" fmla="*/ 247653 h 352425"/>
              <a:gd name="connsiteX5-505" fmla="*/ 314342 w 352425"/>
              <a:gd name="connsiteY5-506" fmla="*/ 247653 h 352425"/>
              <a:gd name="connsiteX6-507" fmla="*/ 352425 w 352425"/>
              <a:gd name="connsiteY6-508" fmla="*/ 285734 h 352425"/>
              <a:gd name="connsiteX7-509" fmla="*/ 352425 w 352425"/>
              <a:gd name="connsiteY7-510" fmla="*/ 314327 h 352425"/>
              <a:gd name="connsiteX8-511" fmla="*/ 314323 w 352425"/>
              <a:gd name="connsiteY8-512" fmla="*/ 352425 h 352425"/>
              <a:gd name="connsiteX9-513" fmla="*/ 38109 w 352425"/>
              <a:gd name="connsiteY9-514" fmla="*/ 352425 h 352425"/>
              <a:gd name="connsiteX10-515" fmla="*/ 0 w 352425"/>
              <a:gd name="connsiteY10-516" fmla="*/ 314316 h 352425"/>
              <a:gd name="connsiteX11-517" fmla="*/ 0 w 352425"/>
              <a:gd name="connsiteY11-518" fmla="*/ 38113 h 352425"/>
              <a:gd name="connsiteX12-519" fmla="*/ 38113 w 352425"/>
              <a:gd name="connsiteY12-520" fmla="*/ 0 h 352425"/>
              <a:gd name="connsiteX0-521" fmla="*/ 38113 w 352425"/>
              <a:gd name="connsiteY0-522" fmla="*/ 0 h 352425"/>
              <a:gd name="connsiteX1-523" fmla="*/ 62232 w 352425"/>
              <a:gd name="connsiteY1-524" fmla="*/ 0 h 352425"/>
              <a:gd name="connsiteX2-525" fmla="*/ 100328 w 352425"/>
              <a:gd name="connsiteY2-526" fmla="*/ 38098 h 352425"/>
              <a:gd name="connsiteX3-527" fmla="*/ 100328 w 352425"/>
              <a:gd name="connsiteY3-528" fmla="*/ 209562 h 352425"/>
              <a:gd name="connsiteX4-529" fmla="*/ 138416 w 352425"/>
              <a:gd name="connsiteY4-530" fmla="*/ 247653 h 352425"/>
              <a:gd name="connsiteX5-531" fmla="*/ 314342 w 352425"/>
              <a:gd name="connsiteY5-532" fmla="*/ 247653 h 352425"/>
              <a:gd name="connsiteX6-533" fmla="*/ 352425 w 352425"/>
              <a:gd name="connsiteY6-534" fmla="*/ 285734 h 352425"/>
              <a:gd name="connsiteX7-535" fmla="*/ 352425 w 352425"/>
              <a:gd name="connsiteY7-536" fmla="*/ 314327 h 352425"/>
              <a:gd name="connsiteX8-537" fmla="*/ 314323 w 352425"/>
              <a:gd name="connsiteY8-538" fmla="*/ 352425 h 352425"/>
              <a:gd name="connsiteX9-539" fmla="*/ 38109 w 352425"/>
              <a:gd name="connsiteY9-540" fmla="*/ 352425 h 352425"/>
              <a:gd name="connsiteX10-541" fmla="*/ 0 w 352425"/>
              <a:gd name="connsiteY10-542" fmla="*/ 314316 h 352425"/>
              <a:gd name="connsiteX11-543" fmla="*/ 0 w 352425"/>
              <a:gd name="connsiteY11-544" fmla="*/ 38113 h 352425"/>
              <a:gd name="connsiteX12-545" fmla="*/ 38113 w 352425"/>
              <a:gd name="connsiteY12-546" fmla="*/ 0 h 352425"/>
              <a:gd name="connsiteX0-547" fmla="*/ 38113 w 352425"/>
              <a:gd name="connsiteY0-548" fmla="*/ 0 h 352425"/>
              <a:gd name="connsiteX1-549" fmla="*/ 62232 w 352425"/>
              <a:gd name="connsiteY1-550" fmla="*/ 0 h 352425"/>
              <a:gd name="connsiteX2-551" fmla="*/ 100328 w 352425"/>
              <a:gd name="connsiteY2-552" fmla="*/ 38098 h 352425"/>
              <a:gd name="connsiteX3-553" fmla="*/ 100328 w 352425"/>
              <a:gd name="connsiteY3-554" fmla="*/ 209562 h 352425"/>
              <a:gd name="connsiteX4-555" fmla="*/ 138416 w 352425"/>
              <a:gd name="connsiteY4-556" fmla="*/ 247653 h 352425"/>
              <a:gd name="connsiteX5-557" fmla="*/ 314342 w 352425"/>
              <a:gd name="connsiteY5-558" fmla="*/ 247653 h 352425"/>
              <a:gd name="connsiteX6-559" fmla="*/ 352425 w 352425"/>
              <a:gd name="connsiteY6-560" fmla="*/ 285734 h 352425"/>
              <a:gd name="connsiteX7-561" fmla="*/ 352425 w 352425"/>
              <a:gd name="connsiteY7-562" fmla="*/ 314327 h 352425"/>
              <a:gd name="connsiteX8-563" fmla="*/ 314323 w 352425"/>
              <a:gd name="connsiteY8-564" fmla="*/ 352425 h 352425"/>
              <a:gd name="connsiteX9-565" fmla="*/ 38109 w 352425"/>
              <a:gd name="connsiteY9-566" fmla="*/ 352425 h 352425"/>
              <a:gd name="connsiteX10-567" fmla="*/ 0 w 352425"/>
              <a:gd name="connsiteY10-568" fmla="*/ 314316 h 352425"/>
              <a:gd name="connsiteX11-569" fmla="*/ 0 w 352425"/>
              <a:gd name="connsiteY11-570" fmla="*/ 38113 h 352425"/>
              <a:gd name="connsiteX12-571" fmla="*/ 38113 w 352425"/>
              <a:gd name="connsiteY12-572" fmla="*/ 0 h 3524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</a:cxnLst>
            <a:rect l="l" t="t" r="r" b="b"/>
            <a:pathLst>
              <a:path w="352425" h="352425">
                <a:moveTo>
                  <a:pt x="38113" y="0"/>
                </a:moveTo>
                <a:cubicBezTo>
                  <a:pt x="38113" y="0"/>
                  <a:pt x="62233" y="1"/>
                  <a:pt x="62232" y="0"/>
                </a:cubicBezTo>
                <a:cubicBezTo>
                  <a:pt x="84551" y="1"/>
                  <a:pt x="100329" y="15781"/>
                  <a:pt x="100328" y="38098"/>
                </a:cubicBezTo>
                <a:cubicBezTo>
                  <a:pt x="100329" y="38099"/>
                  <a:pt x="100329" y="209563"/>
                  <a:pt x="100328" y="209562"/>
                </a:cubicBezTo>
                <a:cubicBezTo>
                  <a:pt x="100329" y="231876"/>
                  <a:pt x="116104" y="247654"/>
                  <a:pt x="138416" y="247653"/>
                </a:cubicBezTo>
                <a:cubicBezTo>
                  <a:pt x="138417" y="247654"/>
                  <a:pt x="314343" y="247654"/>
                  <a:pt x="314342" y="247653"/>
                </a:cubicBezTo>
                <a:cubicBezTo>
                  <a:pt x="336652" y="247654"/>
                  <a:pt x="352426" y="263426"/>
                  <a:pt x="352425" y="285734"/>
                </a:cubicBezTo>
                <a:cubicBezTo>
                  <a:pt x="352426" y="285735"/>
                  <a:pt x="352426" y="314328"/>
                  <a:pt x="352425" y="314327"/>
                </a:cubicBezTo>
                <a:cubicBezTo>
                  <a:pt x="352426" y="336646"/>
                  <a:pt x="336644" y="352426"/>
                  <a:pt x="314323" y="352425"/>
                </a:cubicBezTo>
                <a:cubicBezTo>
                  <a:pt x="314324" y="352426"/>
                  <a:pt x="38110" y="352426"/>
                  <a:pt x="38109" y="352425"/>
                </a:cubicBezTo>
                <a:cubicBezTo>
                  <a:pt x="15787" y="352426"/>
                  <a:pt x="1" y="336640"/>
                  <a:pt x="0" y="314316"/>
                </a:cubicBezTo>
                <a:cubicBezTo>
                  <a:pt x="1" y="314317"/>
                  <a:pt x="1" y="38114"/>
                  <a:pt x="0" y="38113"/>
                </a:cubicBezTo>
                <a:cubicBezTo>
                  <a:pt x="1" y="15790"/>
                  <a:pt x="15788" y="0"/>
                  <a:pt x="38113" y="0"/>
                </a:cubicBezTo>
                <a:close/>
              </a:path>
            </a:pathLst>
          </a:custGeom>
          <a:gradFill>
            <a:gsLst>
              <a:gs pos="88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</a:gsLst>
            <a:lin ang="8100000" scaled="1"/>
          </a:gradFill>
          <a:ln>
            <a:noFill/>
          </a:ln>
          <a:effectLst>
            <a:outerShdw blurRad="101600" dist="38100" dir="18900000" algn="bl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: 形状 14"/>
          <p:cNvSpPr/>
          <p:nvPr>
            <p:custDataLst>
              <p:tags r:id="rId4"/>
            </p:custDataLst>
          </p:nvPr>
        </p:nvSpPr>
        <p:spPr>
          <a:xfrm rot="5400000">
            <a:off x="650074" y="1393292"/>
            <a:ext cx="352425" cy="352425"/>
          </a:xfrm>
          <a:custGeom>
            <a:avLst/>
            <a:gdLst>
              <a:gd name="connsiteX0" fmla="*/ 38113 w 352425"/>
              <a:gd name="connsiteY0" fmla="*/ 0 h 352425"/>
              <a:gd name="connsiteX1" fmla="*/ 62232 w 352425"/>
              <a:gd name="connsiteY1" fmla="*/ 0 h 352425"/>
              <a:gd name="connsiteX2" fmla="*/ 100328 w 352425"/>
              <a:gd name="connsiteY2" fmla="*/ 38098 h 352425"/>
              <a:gd name="connsiteX3" fmla="*/ 100328 w 352425"/>
              <a:gd name="connsiteY3" fmla="*/ 209562 h 352425"/>
              <a:gd name="connsiteX4" fmla="*/ 138416 w 352425"/>
              <a:gd name="connsiteY4" fmla="*/ 247653 h 352425"/>
              <a:gd name="connsiteX5" fmla="*/ 314342 w 352425"/>
              <a:gd name="connsiteY5" fmla="*/ 247653 h 352425"/>
              <a:gd name="connsiteX6" fmla="*/ 352425 w 352425"/>
              <a:gd name="connsiteY6" fmla="*/ 285734 h 352425"/>
              <a:gd name="connsiteX7" fmla="*/ 352425 w 352425"/>
              <a:gd name="connsiteY7" fmla="*/ 314327 h 352425"/>
              <a:gd name="connsiteX8" fmla="*/ 314323 w 352425"/>
              <a:gd name="connsiteY8" fmla="*/ 352425 h 352425"/>
              <a:gd name="connsiteX9" fmla="*/ 38109 w 352425"/>
              <a:gd name="connsiteY9" fmla="*/ 352425 h 352425"/>
              <a:gd name="connsiteX10" fmla="*/ 0 w 352425"/>
              <a:gd name="connsiteY10" fmla="*/ 314316 h 352425"/>
              <a:gd name="connsiteX11" fmla="*/ 0 w 352425"/>
              <a:gd name="connsiteY11" fmla="*/ 38113 h 352425"/>
              <a:gd name="connsiteX12" fmla="*/ 38113 w 352425"/>
              <a:gd name="connsiteY12" fmla="*/ 0 h 352425"/>
              <a:gd name="connsiteX0-1" fmla="*/ 38113 w 352425"/>
              <a:gd name="connsiteY0-2" fmla="*/ 0 h 352425"/>
              <a:gd name="connsiteX1-3" fmla="*/ 62232 w 352425"/>
              <a:gd name="connsiteY1-4" fmla="*/ 0 h 352425"/>
              <a:gd name="connsiteX2-5" fmla="*/ 100328 w 352425"/>
              <a:gd name="connsiteY2-6" fmla="*/ 38098 h 352425"/>
              <a:gd name="connsiteX3-7" fmla="*/ 100328 w 352425"/>
              <a:gd name="connsiteY3-8" fmla="*/ 209562 h 352425"/>
              <a:gd name="connsiteX4-9" fmla="*/ 138416 w 352425"/>
              <a:gd name="connsiteY4-10" fmla="*/ 247653 h 352425"/>
              <a:gd name="connsiteX5-11" fmla="*/ 314342 w 352425"/>
              <a:gd name="connsiteY5-12" fmla="*/ 247653 h 352425"/>
              <a:gd name="connsiteX6-13" fmla="*/ 352425 w 352425"/>
              <a:gd name="connsiteY6-14" fmla="*/ 285734 h 352425"/>
              <a:gd name="connsiteX7-15" fmla="*/ 352425 w 352425"/>
              <a:gd name="connsiteY7-16" fmla="*/ 314327 h 352425"/>
              <a:gd name="connsiteX8-17" fmla="*/ 314323 w 352425"/>
              <a:gd name="connsiteY8-18" fmla="*/ 352425 h 352425"/>
              <a:gd name="connsiteX9-19" fmla="*/ 38109 w 352425"/>
              <a:gd name="connsiteY9-20" fmla="*/ 352425 h 352425"/>
              <a:gd name="connsiteX10-21" fmla="*/ 0 w 352425"/>
              <a:gd name="connsiteY10-22" fmla="*/ 314316 h 352425"/>
              <a:gd name="connsiteX11-23" fmla="*/ 0 w 352425"/>
              <a:gd name="connsiteY11-24" fmla="*/ 38113 h 352425"/>
              <a:gd name="connsiteX12-25" fmla="*/ 38113 w 352425"/>
              <a:gd name="connsiteY12-26" fmla="*/ 0 h 352425"/>
              <a:gd name="connsiteX0-27" fmla="*/ 38113 w 352425"/>
              <a:gd name="connsiteY0-28" fmla="*/ 0 h 352425"/>
              <a:gd name="connsiteX1-29" fmla="*/ 62232 w 352425"/>
              <a:gd name="connsiteY1-30" fmla="*/ 0 h 352425"/>
              <a:gd name="connsiteX2-31" fmla="*/ 100328 w 352425"/>
              <a:gd name="connsiteY2-32" fmla="*/ 38098 h 352425"/>
              <a:gd name="connsiteX3-33" fmla="*/ 100328 w 352425"/>
              <a:gd name="connsiteY3-34" fmla="*/ 209562 h 352425"/>
              <a:gd name="connsiteX4-35" fmla="*/ 138416 w 352425"/>
              <a:gd name="connsiteY4-36" fmla="*/ 247653 h 352425"/>
              <a:gd name="connsiteX5-37" fmla="*/ 314342 w 352425"/>
              <a:gd name="connsiteY5-38" fmla="*/ 247653 h 352425"/>
              <a:gd name="connsiteX6-39" fmla="*/ 352425 w 352425"/>
              <a:gd name="connsiteY6-40" fmla="*/ 285734 h 352425"/>
              <a:gd name="connsiteX7-41" fmla="*/ 352425 w 352425"/>
              <a:gd name="connsiteY7-42" fmla="*/ 314327 h 352425"/>
              <a:gd name="connsiteX8-43" fmla="*/ 314323 w 352425"/>
              <a:gd name="connsiteY8-44" fmla="*/ 352425 h 352425"/>
              <a:gd name="connsiteX9-45" fmla="*/ 38109 w 352425"/>
              <a:gd name="connsiteY9-46" fmla="*/ 352425 h 352425"/>
              <a:gd name="connsiteX10-47" fmla="*/ 0 w 352425"/>
              <a:gd name="connsiteY10-48" fmla="*/ 314316 h 352425"/>
              <a:gd name="connsiteX11-49" fmla="*/ 0 w 352425"/>
              <a:gd name="connsiteY11-50" fmla="*/ 38113 h 352425"/>
              <a:gd name="connsiteX12-51" fmla="*/ 38113 w 352425"/>
              <a:gd name="connsiteY12-52" fmla="*/ 0 h 352425"/>
              <a:gd name="connsiteX0-53" fmla="*/ 38113 w 352425"/>
              <a:gd name="connsiteY0-54" fmla="*/ 0 h 352425"/>
              <a:gd name="connsiteX1-55" fmla="*/ 62232 w 352425"/>
              <a:gd name="connsiteY1-56" fmla="*/ 0 h 352425"/>
              <a:gd name="connsiteX2-57" fmla="*/ 100328 w 352425"/>
              <a:gd name="connsiteY2-58" fmla="*/ 38098 h 352425"/>
              <a:gd name="connsiteX3-59" fmla="*/ 100328 w 352425"/>
              <a:gd name="connsiteY3-60" fmla="*/ 209562 h 352425"/>
              <a:gd name="connsiteX4-61" fmla="*/ 138416 w 352425"/>
              <a:gd name="connsiteY4-62" fmla="*/ 247653 h 352425"/>
              <a:gd name="connsiteX5-63" fmla="*/ 314342 w 352425"/>
              <a:gd name="connsiteY5-64" fmla="*/ 247653 h 352425"/>
              <a:gd name="connsiteX6-65" fmla="*/ 352425 w 352425"/>
              <a:gd name="connsiteY6-66" fmla="*/ 285734 h 352425"/>
              <a:gd name="connsiteX7-67" fmla="*/ 352425 w 352425"/>
              <a:gd name="connsiteY7-68" fmla="*/ 314327 h 352425"/>
              <a:gd name="connsiteX8-69" fmla="*/ 314323 w 352425"/>
              <a:gd name="connsiteY8-70" fmla="*/ 352425 h 352425"/>
              <a:gd name="connsiteX9-71" fmla="*/ 38109 w 352425"/>
              <a:gd name="connsiteY9-72" fmla="*/ 352425 h 352425"/>
              <a:gd name="connsiteX10-73" fmla="*/ 0 w 352425"/>
              <a:gd name="connsiteY10-74" fmla="*/ 314316 h 352425"/>
              <a:gd name="connsiteX11-75" fmla="*/ 0 w 352425"/>
              <a:gd name="connsiteY11-76" fmla="*/ 38113 h 352425"/>
              <a:gd name="connsiteX12-77" fmla="*/ 38113 w 352425"/>
              <a:gd name="connsiteY12-78" fmla="*/ 0 h 352425"/>
              <a:gd name="connsiteX0-79" fmla="*/ 38113 w 352425"/>
              <a:gd name="connsiteY0-80" fmla="*/ 0 h 352425"/>
              <a:gd name="connsiteX1-81" fmla="*/ 62232 w 352425"/>
              <a:gd name="connsiteY1-82" fmla="*/ 0 h 352425"/>
              <a:gd name="connsiteX2-83" fmla="*/ 100328 w 352425"/>
              <a:gd name="connsiteY2-84" fmla="*/ 38098 h 352425"/>
              <a:gd name="connsiteX3-85" fmla="*/ 100328 w 352425"/>
              <a:gd name="connsiteY3-86" fmla="*/ 209562 h 352425"/>
              <a:gd name="connsiteX4-87" fmla="*/ 138416 w 352425"/>
              <a:gd name="connsiteY4-88" fmla="*/ 247653 h 352425"/>
              <a:gd name="connsiteX5-89" fmla="*/ 314342 w 352425"/>
              <a:gd name="connsiteY5-90" fmla="*/ 247653 h 352425"/>
              <a:gd name="connsiteX6-91" fmla="*/ 352425 w 352425"/>
              <a:gd name="connsiteY6-92" fmla="*/ 285734 h 352425"/>
              <a:gd name="connsiteX7-93" fmla="*/ 352425 w 352425"/>
              <a:gd name="connsiteY7-94" fmla="*/ 314327 h 352425"/>
              <a:gd name="connsiteX8-95" fmla="*/ 314323 w 352425"/>
              <a:gd name="connsiteY8-96" fmla="*/ 352425 h 352425"/>
              <a:gd name="connsiteX9-97" fmla="*/ 38109 w 352425"/>
              <a:gd name="connsiteY9-98" fmla="*/ 352425 h 352425"/>
              <a:gd name="connsiteX10-99" fmla="*/ 0 w 352425"/>
              <a:gd name="connsiteY10-100" fmla="*/ 314316 h 352425"/>
              <a:gd name="connsiteX11-101" fmla="*/ 0 w 352425"/>
              <a:gd name="connsiteY11-102" fmla="*/ 38113 h 352425"/>
              <a:gd name="connsiteX12-103" fmla="*/ 38113 w 352425"/>
              <a:gd name="connsiteY12-104" fmla="*/ 0 h 352425"/>
              <a:gd name="connsiteX0-105" fmla="*/ 38113 w 352425"/>
              <a:gd name="connsiteY0-106" fmla="*/ 0 h 352425"/>
              <a:gd name="connsiteX1-107" fmla="*/ 62232 w 352425"/>
              <a:gd name="connsiteY1-108" fmla="*/ 0 h 352425"/>
              <a:gd name="connsiteX2-109" fmla="*/ 100328 w 352425"/>
              <a:gd name="connsiteY2-110" fmla="*/ 38098 h 352425"/>
              <a:gd name="connsiteX3-111" fmla="*/ 100328 w 352425"/>
              <a:gd name="connsiteY3-112" fmla="*/ 209562 h 352425"/>
              <a:gd name="connsiteX4-113" fmla="*/ 138416 w 352425"/>
              <a:gd name="connsiteY4-114" fmla="*/ 247653 h 352425"/>
              <a:gd name="connsiteX5-115" fmla="*/ 314342 w 352425"/>
              <a:gd name="connsiteY5-116" fmla="*/ 247653 h 352425"/>
              <a:gd name="connsiteX6-117" fmla="*/ 352425 w 352425"/>
              <a:gd name="connsiteY6-118" fmla="*/ 285734 h 352425"/>
              <a:gd name="connsiteX7-119" fmla="*/ 352425 w 352425"/>
              <a:gd name="connsiteY7-120" fmla="*/ 314327 h 352425"/>
              <a:gd name="connsiteX8-121" fmla="*/ 314323 w 352425"/>
              <a:gd name="connsiteY8-122" fmla="*/ 352425 h 352425"/>
              <a:gd name="connsiteX9-123" fmla="*/ 38109 w 352425"/>
              <a:gd name="connsiteY9-124" fmla="*/ 352425 h 352425"/>
              <a:gd name="connsiteX10-125" fmla="*/ 0 w 352425"/>
              <a:gd name="connsiteY10-126" fmla="*/ 314316 h 352425"/>
              <a:gd name="connsiteX11-127" fmla="*/ 0 w 352425"/>
              <a:gd name="connsiteY11-128" fmla="*/ 38113 h 352425"/>
              <a:gd name="connsiteX12-129" fmla="*/ 38113 w 352425"/>
              <a:gd name="connsiteY12-130" fmla="*/ 0 h 352425"/>
              <a:gd name="connsiteX0-131" fmla="*/ 38113 w 352425"/>
              <a:gd name="connsiteY0-132" fmla="*/ 0 h 352425"/>
              <a:gd name="connsiteX1-133" fmla="*/ 62232 w 352425"/>
              <a:gd name="connsiteY1-134" fmla="*/ 0 h 352425"/>
              <a:gd name="connsiteX2-135" fmla="*/ 100328 w 352425"/>
              <a:gd name="connsiteY2-136" fmla="*/ 38098 h 352425"/>
              <a:gd name="connsiteX3-137" fmla="*/ 100328 w 352425"/>
              <a:gd name="connsiteY3-138" fmla="*/ 209562 h 352425"/>
              <a:gd name="connsiteX4-139" fmla="*/ 138416 w 352425"/>
              <a:gd name="connsiteY4-140" fmla="*/ 247653 h 352425"/>
              <a:gd name="connsiteX5-141" fmla="*/ 314342 w 352425"/>
              <a:gd name="connsiteY5-142" fmla="*/ 247653 h 352425"/>
              <a:gd name="connsiteX6-143" fmla="*/ 352425 w 352425"/>
              <a:gd name="connsiteY6-144" fmla="*/ 285734 h 352425"/>
              <a:gd name="connsiteX7-145" fmla="*/ 352425 w 352425"/>
              <a:gd name="connsiteY7-146" fmla="*/ 314327 h 352425"/>
              <a:gd name="connsiteX8-147" fmla="*/ 314323 w 352425"/>
              <a:gd name="connsiteY8-148" fmla="*/ 352425 h 352425"/>
              <a:gd name="connsiteX9-149" fmla="*/ 38109 w 352425"/>
              <a:gd name="connsiteY9-150" fmla="*/ 352425 h 352425"/>
              <a:gd name="connsiteX10-151" fmla="*/ 0 w 352425"/>
              <a:gd name="connsiteY10-152" fmla="*/ 314316 h 352425"/>
              <a:gd name="connsiteX11-153" fmla="*/ 0 w 352425"/>
              <a:gd name="connsiteY11-154" fmla="*/ 38113 h 352425"/>
              <a:gd name="connsiteX12-155" fmla="*/ 38113 w 352425"/>
              <a:gd name="connsiteY12-156" fmla="*/ 0 h 352425"/>
              <a:gd name="connsiteX0-157" fmla="*/ 38113 w 352425"/>
              <a:gd name="connsiteY0-158" fmla="*/ 0 h 352425"/>
              <a:gd name="connsiteX1-159" fmla="*/ 62232 w 352425"/>
              <a:gd name="connsiteY1-160" fmla="*/ 0 h 352425"/>
              <a:gd name="connsiteX2-161" fmla="*/ 100328 w 352425"/>
              <a:gd name="connsiteY2-162" fmla="*/ 38098 h 352425"/>
              <a:gd name="connsiteX3-163" fmla="*/ 100328 w 352425"/>
              <a:gd name="connsiteY3-164" fmla="*/ 209562 h 352425"/>
              <a:gd name="connsiteX4-165" fmla="*/ 138416 w 352425"/>
              <a:gd name="connsiteY4-166" fmla="*/ 247653 h 352425"/>
              <a:gd name="connsiteX5-167" fmla="*/ 314342 w 352425"/>
              <a:gd name="connsiteY5-168" fmla="*/ 247653 h 352425"/>
              <a:gd name="connsiteX6-169" fmla="*/ 352425 w 352425"/>
              <a:gd name="connsiteY6-170" fmla="*/ 285734 h 352425"/>
              <a:gd name="connsiteX7-171" fmla="*/ 352425 w 352425"/>
              <a:gd name="connsiteY7-172" fmla="*/ 314327 h 352425"/>
              <a:gd name="connsiteX8-173" fmla="*/ 314323 w 352425"/>
              <a:gd name="connsiteY8-174" fmla="*/ 352425 h 352425"/>
              <a:gd name="connsiteX9-175" fmla="*/ 38109 w 352425"/>
              <a:gd name="connsiteY9-176" fmla="*/ 352425 h 352425"/>
              <a:gd name="connsiteX10-177" fmla="*/ 0 w 352425"/>
              <a:gd name="connsiteY10-178" fmla="*/ 314316 h 352425"/>
              <a:gd name="connsiteX11-179" fmla="*/ 0 w 352425"/>
              <a:gd name="connsiteY11-180" fmla="*/ 38113 h 352425"/>
              <a:gd name="connsiteX12-181" fmla="*/ 38113 w 352425"/>
              <a:gd name="connsiteY12-182" fmla="*/ 0 h 352425"/>
              <a:gd name="connsiteX0-183" fmla="*/ 38113 w 352425"/>
              <a:gd name="connsiteY0-184" fmla="*/ 0 h 352425"/>
              <a:gd name="connsiteX1-185" fmla="*/ 62232 w 352425"/>
              <a:gd name="connsiteY1-186" fmla="*/ 0 h 352425"/>
              <a:gd name="connsiteX2-187" fmla="*/ 100328 w 352425"/>
              <a:gd name="connsiteY2-188" fmla="*/ 38098 h 352425"/>
              <a:gd name="connsiteX3-189" fmla="*/ 100328 w 352425"/>
              <a:gd name="connsiteY3-190" fmla="*/ 209562 h 352425"/>
              <a:gd name="connsiteX4-191" fmla="*/ 138416 w 352425"/>
              <a:gd name="connsiteY4-192" fmla="*/ 247653 h 352425"/>
              <a:gd name="connsiteX5-193" fmla="*/ 314342 w 352425"/>
              <a:gd name="connsiteY5-194" fmla="*/ 247653 h 352425"/>
              <a:gd name="connsiteX6-195" fmla="*/ 352425 w 352425"/>
              <a:gd name="connsiteY6-196" fmla="*/ 285734 h 352425"/>
              <a:gd name="connsiteX7-197" fmla="*/ 352425 w 352425"/>
              <a:gd name="connsiteY7-198" fmla="*/ 314327 h 352425"/>
              <a:gd name="connsiteX8-199" fmla="*/ 314323 w 352425"/>
              <a:gd name="connsiteY8-200" fmla="*/ 352425 h 352425"/>
              <a:gd name="connsiteX9-201" fmla="*/ 38109 w 352425"/>
              <a:gd name="connsiteY9-202" fmla="*/ 352425 h 352425"/>
              <a:gd name="connsiteX10-203" fmla="*/ 0 w 352425"/>
              <a:gd name="connsiteY10-204" fmla="*/ 314316 h 352425"/>
              <a:gd name="connsiteX11-205" fmla="*/ 0 w 352425"/>
              <a:gd name="connsiteY11-206" fmla="*/ 38113 h 352425"/>
              <a:gd name="connsiteX12-207" fmla="*/ 38113 w 352425"/>
              <a:gd name="connsiteY12-208" fmla="*/ 0 h 352425"/>
              <a:gd name="connsiteX0-209" fmla="*/ 38113 w 352425"/>
              <a:gd name="connsiteY0-210" fmla="*/ 0 h 352425"/>
              <a:gd name="connsiteX1-211" fmla="*/ 62232 w 352425"/>
              <a:gd name="connsiteY1-212" fmla="*/ 0 h 352425"/>
              <a:gd name="connsiteX2-213" fmla="*/ 100328 w 352425"/>
              <a:gd name="connsiteY2-214" fmla="*/ 38098 h 352425"/>
              <a:gd name="connsiteX3-215" fmla="*/ 100328 w 352425"/>
              <a:gd name="connsiteY3-216" fmla="*/ 209562 h 352425"/>
              <a:gd name="connsiteX4-217" fmla="*/ 138416 w 352425"/>
              <a:gd name="connsiteY4-218" fmla="*/ 247653 h 352425"/>
              <a:gd name="connsiteX5-219" fmla="*/ 314342 w 352425"/>
              <a:gd name="connsiteY5-220" fmla="*/ 247653 h 352425"/>
              <a:gd name="connsiteX6-221" fmla="*/ 352425 w 352425"/>
              <a:gd name="connsiteY6-222" fmla="*/ 285734 h 352425"/>
              <a:gd name="connsiteX7-223" fmla="*/ 352425 w 352425"/>
              <a:gd name="connsiteY7-224" fmla="*/ 314327 h 352425"/>
              <a:gd name="connsiteX8-225" fmla="*/ 314323 w 352425"/>
              <a:gd name="connsiteY8-226" fmla="*/ 352425 h 352425"/>
              <a:gd name="connsiteX9-227" fmla="*/ 38109 w 352425"/>
              <a:gd name="connsiteY9-228" fmla="*/ 352425 h 352425"/>
              <a:gd name="connsiteX10-229" fmla="*/ 0 w 352425"/>
              <a:gd name="connsiteY10-230" fmla="*/ 314316 h 352425"/>
              <a:gd name="connsiteX11-231" fmla="*/ 0 w 352425"/>
              <a:gd name="connsiteY11-232" fmla="*/ 38113 h 352425"/>
              <a:gd name="connsiteX12-233" fmla="*/ 38113 w 352425"/>
              <a:gd name="connsiteY12-234" fmla="*/ 0 h 352425"/>
              <a:gd name="connsiteX0-235" fmla="*/ 38113 w 352425"/>
              <a:gd name="connsiteY0-236" fmla="*/ 0 h 352425"/>
              <a:gd name="connsiteX1-237" fmla="*/ 62232 w 352425"/>
              <a:gd name="connsiteY1-238" fmla="*/ 0 h 352425"/>
              <a:gd name="connsiteX2-239" fmla="*/ 100328 w 352425"/>
              <a:gd name="connsiteY2-240" fmla="*/ 38098 h 352425"/>
              <a:gd name="connsiteX3-241" fmla="*/ 100328 w 352425"/>
              <a:gd name="connsiteY3-242" fmla="*/ 209562 h 352425"/>
              <a:gd name="connsiteX4-243" fmla="*/ 138416 w 352425"/>
              <a:gd name="connsiteY4-244" fmla="*/ 247653 h 352425"/>
              <a:gd name="connsiteX5-245" fmla="*/ 314342 w 352425"/>
              <a:gd name="connsiteY5-246" fmla="*/ 247653 h 352425"/>
              <a:gd name="connsiteX6-247" fmla="*/ 352425 w 352425"/>
              <a:gd name="connsiteY6-248" fmla="*/ 285734 h 352425"/>
              <a:gd name="connsiteX7-249" fmla="*/ 352425 w 352425"/>
              <a:gd name="connsiteY7-250" fmla="*/ 314327 h 352425"/>
              <a:gd name="connsiteX8-251" fmla="*/ 314323 w 352425"/>
              <a:gd name="connsiteY8-252" fmla="*/ 352425 h 352425"/>
              <a:gd name="connsiteX9-253" fmla="*/ 38109 w 352425"/>
              <a:gd name="connsiteY9-254" fmla="*/ 352425 h 352425"/>
              <a:gd name="connsiteX10-255" fmla="*/ 0 w 352425"/>
              <a:gd name="connsiteY10-256" fmla="*/ 314316 h 352425"/>
              <a:gd name="connsiteX11-257" fmla="*/ 0 w 352425"/>
              <a:gd name="connsiteY11-258" fmla="*/ 38113 h 352425"/>
              <a:gd name="connsiteX12-259" fmla="*/ 38113 w 352425"/>
              <a:gd name="connsiteY12-260" fmla="*/ 0 h 352425"/>
              <a:gd name="connsiteX0-261" fmla="*/ 38113 w 352425"/>
              <a:gd name="connsiteY0-262" fmla="*/ 0 h 352425"/>
              <a:gd name="connsiteX1-263" fmla="*/ 62232 w 352425"/>
              <a:gd name="connsiteY1-264" fmla="*/ 0 h 352425"/>
              <a:gd name="connsiteX2-265" fmla="*/ 100328 w 352425"/>
              <a:gd name="connsiteY2-266" fmla="*/ 38098 h 352425"/>
              <a:gd name="connsiteX3-267" fmla="*/ 100328 w 352425"/>
              <a:gd name="connsiteY3-268" fmla="*/ 209562 h 352425"/>
              <a:gd name="connsiteX4-269" fmla="*/ 138416 w 352425"/>
              <a:gd name="connsiteY4-270" fmla="*/ 247653 h 352425"/>
              <a:gd name="connsiteX5-271" fmla="*/ 314342 w 352425"/>
              <a:gd name="connsiteY5-272" fmla="*/ 247653 h 352425"/>
              <a:gd name="connsiteX6-273" fmla="*/ 352425 w 352425"/>
              <a:gd name="connsiteY6-274" fmla="*/ 285734 h 352425"/>
              <a:gd name="connsiteX7-275" fmla="*/ 352425 w 352425"/>
              <a:gd name="connsiteY7-276" fmla="*/ 314327 h 352425"/>
              <a:gd name="connsiteX8-277" fmla="*/ 314323 w 352425"/>
              <a:gd name="connsiteY8-278" fmla="*/ 352425 h 352425"/>
              <a:gd name="connsiteX9-279" fmla="*/ 38109 w 352425"/>
              <a:gd name="connsiteY9-280" fmla="*/ 352425 h 352425"/>
              <a:gd name="connsiteX10-281" fmla="*/ 0 w 352425"/>
              <a:gd name="connsiteY10-282" fmla="*/ 314316 h 352425"/>
              <a:gd name="connsiteX11-283" fmla="*/ 0 w 352425"/>
              <a:gd name="connsiteY11-284" fmla="*/ 38113 h 352425"/>
              <a:gd name="connsiteX12-285" fmla="*/ 38113 w 352425"/>
              <a:gd name="connsiteY12-286" fmla="*/ 0 h 352425"/>
              <a:gd name="connsiteX0-287" fmla="*/ 38113 w 352425"/>
              <a:gd name="connsiteY0-288" fmla="*/ 0 h 352425"/>
              <a:gd name="connsiteX1-289" fmla="*/ 62232 w 352425"/>
              <a:gd name="connsiteY1-290" fmla="*/ 0 h 352425"/>
              <a:gd name="connsiteX2-291" fmla="*/ 100328 w 352425"/>
              <a:gd name="connsiteY2-292" fmla="*/ 38098 h 352425"/>
              <a:gd name="connsiteX3-293" fmla="*/ 100328 w 352425"/>
              <a:gd name="connsiteY3-294" fmla="*/ 209562 h 352425"/>
              <a:gd name="connsiteX4-295" fmla="*/ 138416 w 352425"/>
              <a:gd name="connsiteY4-296" fmla="*/ 247653 h 352425"/>
              <a:gd name="connsiteX5-297" fmla="*/ 314342 w 352425"/>
              <a:gd name="connsiteY5-298" fmla="*/ 247653 h 352425"/>
              <a:gd name="connsiteX6-299" fmla="*/ 352425 w 352425"/>
              <a:gd name="connsiteY6-300" fmla="*/ 285734 h 352425"/>
              <a:gd name="connsiteX7-301" fmla="*/ 352425 w 352425"/>
              <a:gd name="connsiteY7-302" fmla="*/ 314327 h 352425"/>
              <a:gd name="connsiteX8-303" fmla="*/ 314323 w 352425"/>
              <a:gd name="connsiteY8-304" fmla="*/ 352425 h 352425"/>
              <a:gd name="connsiteX9-305" fmla="*/ 38109 w 352425"/>
              <a:gd name="connsiteY9-306" fmla="*/ 352425 h 352425"/>
              <a:gd name="connsiteX10-307" fmla="*/ 0 w 352425"/>
              <a:gd name="connsiteY10-308" fmla="*/ 314316 h 352425"/>
              <a:gd name="connsiteX11-309" fmla="*/ 0 w 352425"/>
              <a:gd name="connsiteY11-310" fmla="*/ 38113 h 352425"/>
              <a:gd name="connsiteX12-311" fmla="*/ 38113 w 352425"/>
              <a:gd name="connsiteY12-312" fmla="*/ 0 h 352425"/>
              <a:gd name="connsiteX0-313" fmla="*/ 38113 w 352425"/>
              <a:gd name="connsiteY0-314" fmla="*/ 0 h 352425"/>
              <a:gd name="connsiteX1-315" fmla="*/ 62232 w 352425"/>
              <a:gd name="connsiteY1-316" fmla="*/ 0 h 352425"/>
              <a:gd name="connsiteX2-317" fmla="*/ 100328 w 352425"/>
              <a:gd name="connsiteY2-318" fmla="*/ 38098 h 352425"/>
              <a:gd name="connsiteX3-319" fmla="*/ 100328 w 352425"/>
              <a:gd name="connsiteY3-320" fmla="*/ 209562 h 352425"/>
              <a:gd name="connsiteX4-321" fmla="*/ 138416 w 352425"/>
              <a:gd name="connsiteY4-322" fmla="*/ 247653 h 352425"/>
              <a:gd name="connsiteX5-323" fmla="*/ 314342 w 352425"/>
              <a:gd name="connsiteY5-324" fmla="*/ 247653 h 352425"/>
              <a:gd name="connsiteX6-325" fmla="*/ 352425 w 352425"/>
              <a:gd name="connsiteY6-326" fmla="*/ 285734 h 352425"/>
              <a:gd name="connsiteX7-327" fmla="*/ 352425 w 352425"/>
              <a:gd name="connsiteY7-328" fmla="*/ 314327 h 352425"/>
              <a:gd name="connsiteX8-329" fmla="*/ 314323 w 352425"/>
              <a:gd name="connsiteY8-330" fmla="*/ 352425 h 352425"/>
              <a:gd name="connsiteX9-331" fmla="*/ 38109 w 352425"/>
              <a:gd name="connsiteY9-332" fmla="*/ 352425 h 352425"/>
              <a:gd name="connsiteX10-333" fmla="*/ 0 w 352425"/>
              <a:gd name="connsiteY10-334" fmla="*/ 314316 h 352425"/>
              <a:gd name="connsiteX11-335" fmla="*/ 0 w 352425"/>
              <a:gd name="connsiteY11-336" fmla="*/ 38113 h 352425"/>
              <a:gd name="connsiteX12-337" fmla="*/ 38113 w 352425"/>
              <a:gd name="connsiteY12-338" fmla="*/ 0 h 352425"/>
              <a:gd name="connsiteX0-339" fmla="*/ 38113 w 352425"/>
              <a:gd name="connsiteY0-340" fmla="*/ 0 h 352425"/>
              <a:gd name="connsiteX1-341" fmla="*/ 62232 w 352425"/>
              <a:gd name="connsiteY1-342" fmla="*/ 0 h 352425"/>
              <a:gd name="connsiteX2-343" fmla="*/ 100328 w 352425"/>
              <a:gd name="connsiteY2-344" fmla="*/ 38098 h 352425"/>
              <a:gd name="connsiteX3-345" fmla="*/ 100328 w 352425"/>
              <a:gd name="connsiteY3-346" fmla="*/ 209562 h 352425"/>
              <a:gd name="connsiteX4-347" fmla="*/ 138416 w 352425"/>
              <a:gd name="connsiteY4-348" fmla="*/ 247653 h 352425"/>
              <a:gd name="connsiteX5-349" fmla="*/ 314342 w 352425"/>
              <a:gd name="connsiteY5-350" fmla="*/ 247653 h 352425"/>
              <a:gd name="connsiteX6-351" fmla="*/ 352425 w 352425"/>
              <a:gd name="connsiteY6-352" fmla="*/ 285734 h 352425"/>
              <a:gd name="connsiteX7-353" fmla="*/ 352425 w 352425"/>
              <a:gd name="connsiteY7-354" fmla="*/ 314327 h 352425"/>
              <a:gd name="connsiteX8-355" fmla="*/ 314323 w 352425"/>
              <a:gd name="connsiteY8-356" fmla="*/ 352425 h 352425"/>
              <a:gd name="connsiteX9-357" fmla="*/ 38109 w 352425"/>
              <a:gd name="connsiteY9-358" fmla="*/ 352425 h 352425"/>
              <a:gd name="connsiteX10-359" fmla="*/ 0 w 352425"/>
              <a:gd name="connsiteY10-360" fmla="*/ 314316 h 352425"/>
              <a:gd name="connsiteX11-361" fmla="*/ 0 w 352425"/>
              <a:gd name="connsiteY11-362" fmla="*/ 38113 h 352425"/>
              <a:gd name="connsiteX12-363" fmla="*/ 38113 w 352425"/>
              <a:gd name="connsiteY12-364" fmla="*/ 0 h 352425"/>
              <a:gd name="connsiteX0-365" fmla="*/ 38113 w 352425"/>
              <a:gd name="connsiteY0-366" fmla="*/ 0 h 352425"/>
              <a:gd name="connsiteX1-367" fmla="*/ 62232 w 352425"/>
              <a:gd name="connsiteY1-368" fmla="*/ 0 h 352425"/>
              <a:gd name="connsiteX2-369" fmla="*/ 100328 w 352425"/>
              <a:gd name="connsiteY2-370" fmla="*/ 38098 h 352425"/>
              <a:gd name="connsiteX3-371" fmla="*/ 100328 w 352425"/>
              <a:gd name="connsiteY3-372" fmla="*/ 209562 h 352425"/>
              <a:gd name="connsiteX4-373" fmla="*/ 138416 w 352425"/>
              <a:gd name="connsiteY4-374" fmla="*/ 247653 h 352425"/>
              <a:gd name="connsiteX5-375" fmla="*/ 314342 w 352425"/>
              <a:gd name="connsiteY5-376" fmla="*/ 247653 h 352425"/>
              <a:gd name="connsiteX6-377" fmla="*/ 352425 w 352425"/>
              <a:gd name="connsiteY6-378" fmla="*/ 285734 h 352425"/>
              <a:gd name="connsiteX7-379" fmla="*/ 352425 w 352425"/>
              <a:gd name="connsiteY7-380" fmla="*/ 314327 h 352425"/>
              <a:gd name="connsiteX8-381" fmla="*/ 314323 w 352425"/>
              <a:gd name="connsiteY8-382" fmla="*/ 352425 h 352425"/>
              <a:gd name="connsiteX9-383" fmla="*/ 38109 w 352425"/>
              <a:gd name="connsiteY9-384" fmla="*/ 352425 h 352425"/>
              <a:gd name="connsiteX10-385" fmla="*/ 0 w 352425"/>
              <a:gd name="connsiteY10-386" fmla="*/ 314316 h 352425"/>
              <a:gd name="connsiteX11-387" fmla="*/ 0 w 352425"/>
              <a:gd name="connsiteY11-388" fmla="*/ 38113 h 352425"/>
              <a:gd name="connsiteX12-389" fmla="*/ 38113 w 352425"/>
              <a:gd name="connsiteY12-390" fmla="*/ 0 h 352425"/>
              <a:gd name="connsiteX0-391" fmla="*/ 38113 w 352425"/>
              <a:gd name="connsiteY0-392" fmla="*/ 0 h 352425"/>
              <a:gd name="connsiteX1-393" fmla="*/ 62232 w 352425"/>
              <a:gd name="connsiteY1-394" fmla="*/ 0 h 352425"/>
              <a:gd name="connsiteX2-395" fmla="*/ 100328 w 352425"/>
              <a:gd name="connsiteY2-396" fmla="*/ 38098 h 352425"/>
              <a:gd name="connsiteX3-397" fmla="*/ 100328 w 352425"/>
              <a:gd name="connsiteY3-398" fmla="*/ 209562 h 352425"/>
              <a:gd name="connsiteX4-399" fmla="*/ 138416 w 352425"/>
              <a:gd name="connsiteY4-400" fmla="*/ 247653 h 352425"/>
              <a:gd name="connsiteX5-401" fmla="*/ 314342 w 352425"/>
              <a:gd name="connsiteY5-402" fmla="*/ 247653 h 352425"/>
              <a:gd name="connsiteX6-403" fmla="*/ 352425 w 352425"/>
              <a:gd name="connsiteY6-404" fmla="*/ 285734 h 352425"/>
              <a:gd name="connsiteX7-405" fmla="*/ 352425 w 352425"/>
              <a:gd name="connsiteY7-406" fmla="*/ 314327 h 352425"/>
              <a:gd name="connsiteX8-407" fmla="*/ 314323 w 352425"/>
              <a:gd name="connsiteY8-408" fmla="*/ 352425 h 352425"/>
              <a:gd name="connsiteX9-409" fmla="*/ 38109 w 352425"/>
              <a:gd name="connsiteY9-410" fmla="*/ 352425 h 352425"/>
              <a:gd name="connsiteX10-411" fmla="*/ 0 w 352425"/>
              <a:gd name="connsiteY10-412" fmla="*/ 314316 h 352425"/>
              <a:gd name="connsiteX11-413" fmla="*/ 0 w 352425"/>
              <a:gd name="connsiteY11-414" fmla="*/ 38113 h 352425"/>
              <a:gd name="connsiteX12-415" fmla="*/ 38113 w 352425"/>
              <a:gd name="connsiteY12-416" fmla="*/ 0 h 352425"/>
              <a:gd name="connsiteX0-417" fmla="*/ 38113 w 352425"/>
              <a:gd name="connsiteY0-418" fmla="*/ 0 h 352425"/>
              <a:gd name="connsiteX1-419" fmla="*/ 62232 w 352425"/>
              <a:gd name="connsiteY1-420" fmla="*/ 0 h 352425"/>
              <a:gd name="connsiteX2-421" fmla="*/ 100328 w 352425"/>
              <a:gd name="connsiteY2-422" fmla="*/ 38098 h 352425"/>
              <a:gd name="connsiteX3-423" fmla="*/ 100328 w 352425"/>
              <a:gd name="connsiteY3-424" fmla="*/ 209562 h 352425"/>
              <a:gd name="connsiteX4-425" fmla="*/ 138416 w 352425"/>
              <a:gd name="connsiteY4-426" fmla="*/ 247653 h 352425"/>
              <a:gd name="connsiteX5-427" fmla="*/ 314342 w 352425"/>
              <a:gd name="connsiteY5-428" fmla="*/ 247653 h 352425"/>
              <a:gd name="connsiteX6-429" fmla="*/ 352425 w 352425"/>
              <a:gd name="connsiteY6-430" fmla="*/ 285734 h 352425"/>
              <a:gd name="connsiteX7-431" fmla="*/ 352425 w 352425"/>
              <a:gd name="connsiteY7-432" fmla="*/ 314327 h 352425"/>
              <a:gd name="connsiteX8-433" fmla="*/ 314323 w 352425"/>
              <a:gd name="connsiteY8-434" fmla="*/ 352425 h 352425"/>
              <a:gd name="connsiteX9-435" fmla="*/ 38109 w 352425"/>
              <a:gd name="connsiteY9-436" fmla="*/ 352425 h 352425"/>
              <a:gd name="connsiteX10-437" fmla="*/ 0 w 352425"/>
              <a:gd name="connsiteY10-438" fmla="*/ 314316 h 352425"/>
              <a:gd name="connsiteX11-439" fmla="*/ 0 w 352425"/>
              <a:gd name="connsiteY11-440" fmla="*/ 38113 h 352425"/>
              <a:gd name="connsiteX12-441" fmla="*/ 38113 w 352425"/>
              <a:gd name="connsiteY12-442" fmla="*/ 0 h 352425"/>
              <a:gd name="connsiteX0-443" fmla="*/ 38113 w 352425"/>
              <a:gd name="connsiteY0-444" fmla="*/ 0 h 352425"/>
              <a:gd name="connsiteX1-445" fmla="*/ 62232 w 352425"/>
              <a:gd name="connsiteY1-446" fmla="*/ 0 h 352425"/>
              <a:gd name="connsiteX2-447" fmla="*/ 100328 w 352425"/>
              <a:gd name="connsiteY2-448" fmla="*/ 38098 h 352425"/>
              <a:gd name="connsiteX3-449" fmla="*/ 100328 w 352425"/>
              <a:gd name="connsiteY3-450" fmla="*/ 209562 h 352425"/>
              <a:gd name="connsiteX4-451" fmla="*/ 138416 w 352425"/>
              <a:gd name="connsiteY4-452" fmla="*/ 247653 h 352425"/>
              <a:gd name="connsiteX5-453" fmla="*/ 314342 w 352425"/>
              <a:gd name="connsiteY5-454" fmla="*/ 247653 h 352425"/>
              <a:gd name="connsiteX6-455" fmla="*/ 352425 w 352425"/>
              <a:gd name="connsiteY6-456" fmla="*/ 285734 h 352425"/>
              <a:gd name="connsiteX7-457" fmla="*/ 352425 w 352425"/>
              <a:gd name="connsiteY7-458" fmla="*/ 314327 h 352425"/>
              <a:gd name="connsiteX8-459" fmla="*/ 314323 w 352425"/>
              <a:gd name="connsiteY8-460" fmla="*/ 352425 h 352425"/>
              <a:gd name="connsiteX9-461" fmla="*/ 38109 w 352425"/>
              <a:gd name="connsiteY9-462" fmla="*/ 352425 h 352425"/>
              <a:gd name="connsiteX10-463" fmla="*/ 0 w 352425"/>
              <a:gd name="connsiteY10-464" fmla="*/ 314316 h 352425"/>
              <a:gd name="connsiteX11-465" fmla="*/ 0 w 352425"/>
              <a:gd name="connsiteY11-466" fmla="*/ 38113 h 352425"/>
              <a:gd name="connsiteX12-467" fmla="*/ 38113 w 352425"/>
              <a:gd name="connsiteY12-468" fmla="*/ 0 h 352425"/>
              <a:gd name="connsiteX0-469" fmla="*/ 38113 w 352425"/>
              <a:gd name="connsiteY0-470" fmla="*/ 0 h 352425"/>
              <a:gd name="connsiteX1-471" fmla="*/ 62232 w 352425"/>
              <a:gd name="connsiteY1-472" fmla="*/ 0 h 352425"/>
              <a:gd name="connsiteX2-473" fmla="*/ 100328 w 352425"/>
              <a:gd name="connsiteY2-474" fmla="*/ 38098 h 352425"/>
              <a:gd name="connsiteX3-475" fmla="*/ 100328 w 352425"/>
              <a:gd name="connsiteY3-476" fmla="*/ 209562 h 352425"/>
              <a:gd name="connsiteX4-477" fmla="*/ 138416 w 352425"/>
              <a:gd name="connsiteY4-478" fmla="*/ 247653 h 352425"/>
              <a:gd name="connsiteX5-479" fmla="*/ 314342 w 352425"/>
              <a:gd name="connsiteY5-480" fmla="*/ 247653 h 352425"/>
              <a:gd name="connsiteX6-481" fmla="*/ 352425 w 352425"/>
              <a:gd name="connsiteY6-482" fmla="*/ 285734 h 352425"/>
              <a:gd name="connsiteX7-483" fmla="*/ 352425 w 352425"/>
              <a:gd name="connsiteY7-484" fmla="*/ 314327 h 352425"/>
              <a:gd name="connsiteX8-485" fmla="*/ 314323 w 352425"/>
              <a:gd name="connsiteY8-486" fmla="*/ 352425 h 352425"/>
              <a:gd name="connsiteX9-487" fmla="*/ 38109 w 352425"/>
              <a:gd name="connsiteY9-488" fmla="*/ 352425 h 352425"/>
              <a:gd name="connsiteX10-489" fmla="*/ 0 w 352425"/>
              <a:gd name="connsiteY10-490" fmla="*/ 314316 h 352425"/>
              <a:gd name="connsiteX11-491" fmla="*/ 0 w 352425"/>
              <a:gd name="connsiteY11-492" fmla="*/ 38113 h 352425"/>
              <a:gd name="connsiteX12-493" fmla="*/ 38113 w 352425"/>
              <a:gd name="connsiteY12-494" fmla="*/ 0 h 352425"/>
              <a:gd name="connsiteX0-495" fmla="*/ 38113 w 352425"/>
              <a:gd name="connsiteY0-496" fmla="*/ 0 h 352425"/>
              <a:gd name="connsiteX1-497" fmla="*/ 62232 w 352425"/>
              <a:gd name="connsiteY1-498" fmla="*/ 0 h 352425"/>
              <a:gd name="connsiteX2-499" fmla="*/ 100328 w 352425"/>
              <a:gd name="connsiteY2-500" fmla="*/ 38098 h 352425"/>
              <a:gd name="connsiteX3-501" fmla="*/ 100328 w 352425"/>
              <a:gd name="connsiteY3-502" fmla="*/ 209562 h 352425"/>
              <a:gd name="connsiteX4-503" fmla="*/ 138416 w 352425"/>
              <a:gd name="connsiteY4-504" fmla="*/ 247653 h 352425"/>
              <a:gd name="connsiteX5-505" fmla="*/ 314342 w 352425"/>
              <a:gd name="connsiteY5-506" fmla="*/ 247653 h 352425"/>
              <a:gd name="connsiteX6-507" fmla="*/ 352425 w 352425"/>
              <a:gd name="connsiteY6-508" fmla="*/ 285734 h 352425"/>
              <a:gd name="connsiteX7-509" fmla="*/ 352425 w 352425"/>
              <a:gd name="connsiteY7-510" fmla="*/ 314327 h 352425"/>
              <a:gd name="connsiteX8-511" fmla="*/ 314323 w 352425"/>
              <a:gd name="connsiteY8-512" fmla="*/ 352425 h 352425"/>
              <a:gd name="connsiteX9-513" fmla="*/ 38109 w 352425"/>
              <a:gd name="connsiteY9-514" fmla="*/ 352425 h 352425"/>
              <a:gd name="connsiteX10-515" fmla="*/ 0 w 352425"/>
              <a:gd name="connsiteY10-516" fmla="*/ 314316 h 352425"/>
              <a:gd name="connsiteX11-517" fmla="*/ 0 w 352425"/>
              <a:gd name="connsiteY11-518" fmla="*/ 38113 h 352425"/>
              <a:gd name="connsiteX12-519" fmla="*/ 38113 w 352425"/>
              <a:gd name="connsiteY12-520" fmla="*/ 0 h 352425"/>
              <a:gd name="connsiteX0-521" fmla="*/ 38113 w 352425"/>
              <a:gd name="connsiteY0-522" fmla="*/ 0 h 352425"/>
              <a:gd name="connsiteX1-523" fmla="*/ 62232 w 352425"/>
              <a:gd name="connsiteY1-524" fmla="*/ 0 h 352425"/>
              <a:gd name="connsiteX2-525" fmla="*/ 100328 w 352425"/>
              <a:gd name="connsiteY2-526" fmla="*/ 38098 h 352425"/>
              <a:gd name="connsiteX3-527" fmla="*/ 100328 w 352425"/>
              <a:gd name="connsiteY3-528" fmla="*/ 209562 h 352425"/>
              <a:gd name="connsiteX4-529" fmla="*/ 138416 w 352425"/>
              <a:gd name="connsiteY4-530" fmla="*/ 247653 h 352425"/>
              <a:gd name="connsiteX5-531" fmla="*/ 314342 w 352425"/>
              <a:gd name="connsiteY5-532" fmla="*/ 247653 h 352425"/>
              <a:gd name="connsiteX6-533" fmla="*/ 352425 w 352425"/>
              <a:gd name="connsiteY6-534" fmla="*/ 285734 h 352425"/>
              <a:gd name="connsiteX7-535" fmla="*/ 352425 w 352425"/>
              <a:gd name="connsiteY7-536" fmla="*/ 314327 h 352425"/>
              <a:gd name="connsiteX8-537" fmla="*/ 314323 w 352425"/>
              <a:gd name="connsiteY8-538" fmla="*/ 352425 h 352425"/>
              <a:gd name="connsiteX9-539" fmla="*/ 38109 w 352425"/>
              <a:gd name="connsiteY9-540" fmla="*/ 352425 h 352425"/>
              <a:gd name="connsiteX10-541" fmla="*/ 0 w 352425"/>
              <a:gd name="connsiteY10-542" fmla="*/ 314316 h 352425"/>
              <a:gd name="connsiteX11-543" fmla="*/ 0 w 352425"/>
              <a:gd name="connsiteY11-544" fmla="*/ 38113 h 352425"/>
              <a:gd name="connsiteX12-545" fmla="*/ 38113 w 352425"/>
              <a:gd name="connsiteY12-546" fmla="*/ 0 h 352425"/>
              <a:gd name="connsiteX0-547" fmla="*/ 38113 w 352425"/>
              <a:gd name="connsiteY0-548" fmla="*/ 0 h 352425"/>
              <a:gd name="connsiteX1-549" fmla="*/ 62232 w 352425"/>
              <a:gd name="connsiteY1-550" fmla="*/ 0 h 352425"/>
              <a:gd name="connsiteX2-551" fmla="*/ 100328 w 352425"/>
              <a:gd name="connsiteY2-552" fmla="*/ 38098 h 352425"/>
              <a:gd name="connsiteX3-553" fmla="*/ 100328 w 352425"/>
              <a:gd name="connsiteY3-554" fmla="*/ 209562 h 352425"/>
              <a:gd name="connsiteX4-555" fmla="*/ 138416 w 352425"/>
              <a:gd name="connsiteY4-556" fmla="*/ 247653 h 352425"/>
              <a:gd name="connsiteX5-557" fmla="*/ 314342 w 352425"/>
              <a:gd name="connsiteY5-558" fmla="*/ 247653 h 352425"/>
              <a:gd name="connsiteX6-559" fmla="*/ 352425 w 352425"/>
              <a:gd name="connsiteY6-560" fmla="*/ 285734 h 352425"/>
              <a:gd name="connsiteX7-561" fmla="*/ 352425 w 352425"/>
              <a:gd name="connsiteY7-562" fmla="*/ 314327 h 352425"/>
              <a:gd name="connsiteX8-563" fmla="*/ 314323 w 352425"/>
              <a:gd name="connsiteY8-564" fmla="*/ 352425 h 352425"/>
              <a:gd name="connsiteX9-565" fmla="*/ 38109 w 352425"/>
              <a:gd name="connsiteY9-566" fmla="*/ 352425 h 352425"/>
              <a:gd name="connsiteX10-567" fmla="*/ 0 w 352425"/>
              <a:gd name="connsiteY10-568" fmla="*/ 314316 h 352425"/>
              <a:gd name="connsiteX11-569" fmla="*/ 0 w 352425"/>
              <a:gd name="connsiteY11-570" fmla="*/ 38113 h 352425"/>
              <a:gd name="connsiteX12-571" fmla="*/ 38113 w 352425"/>
              <a:gd name="connsiteY12-572" fmla="*/ 0 h 3524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</a:cxnLst>
            <a:rect l="l" t="t" r="r" b="b"/>
            <a:pathLst>
              <a:path w="352425" h="352425">
                <a:moveTo>
                  <a:pt x="38113" y="0"/>
                </a:moveTo>
                <a:cubicBezTo>
                  <a:pt x="38113" y="0"/>
                  <a:pt x="62233" y="1"/>
                  <a:pt x="62232" y="0"/>
                </a:cubicBezTo>
                <a:cubicBezTo>
                  <a:pt x="84551" y="1"/>
                  <a:pt x="100329" y="15781"/>
                  <a:pt x="100328" y="38098"/>
                </a:cubicBezTo>
                <a:cubicBezTo>
                  <a:pt x="100329" y="38099"/>
                  <a:pt x="100329" y="209563"/>
                  <a:pt x="100328" y="209562"/>
                </a:cubicBezTo>
                <a:cubicBezTo>
                  <a:pt x="100329" y="231876"/>
                  <a:pt x="116104" y="247654"/>
                  <a:pt x="138416" y="247653"/>
                </a:cubicBezTo>
                <a:cubicBezTo>
                  <a:pt x="138417" y="247654"/>
                  <a:pt x="314343" y="247654"/>
                  <a:pt x="314342" y="247653"/>
                </a:cubicBezTo>
                <a:cubicBezTo>
                  <a:pt x="336652" y="247654"/>
                  <a:pt x="352426" y="263426"/>
                  <a:pt x="352425" y="285734"/>
                </a:cubicBezTo>
                <a:cubicBezTo>
                  <a:pt x="352426" y="285735"/>
                  <a:pt x="352426" y="314328"/>
                  <a:pt x="352425" y="314327"/>
                </a:cubicBezTo>
                <a:cubicBezTo>
                  <a:pt x="352426" y="336646"/>
                  <a:pt x="336644" y="352426"/>
                  <a:pt x="314323" y="352425"/>
                </a:cubicBezTo>
                <a:cubicBezTo>
                  <a:pt x="314324" y="352426"/>
                  <a:pt x="38110" y="352426"/>
                  <a:pt x="38109" y="352425"/>
                </a:cubicBezTo>
                <a:cubicBezTo>
                  <a:pt x="15787" y="352426"/>
                  <a:pt x="1" y="336640"/>
                  <a:pt x="0" y="314316"/>
                </a:cubicBezTo>
                <a:cubicBezTo>
                  <a:pt x="1" y="314317"/>
                  <a:pt x="1" y="38114"/>
                  <a:pt x="0" y="38113"/>
                </a:cubicBezTo>
                <a:cubicBezTo>
                  <a:pt x="1" y="15790"/>
                  <a:pt x="15788" y="0"/>
                  <a:pt x="38113" y="0"/>
                </a:cubicBezTo>
                <a:close/>
              </a:path>
            </a:pathLst>
          </a:custGeom>
          <a:gradFill>
            <a:gsLst>
              <a:gs pos="88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</a:gsLst>
            <a:lin ang="8100000" scaled="1"/>
          </a:gradFill>
          <a:ln>
            <a:noFill/>
          </a:ln>
          <a:effectLst>
            <a:outerShdw blurRad="101600" dist="38100" dir="2700000" algn="tl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: 形状 14"/>
          <p:cNvSpPr/>
          <p:nvPr>
            <p:custDataLst>
              <p:tags r:id="rId5"/>
            </p:custDataLst>
          </p:nvPr>
        </p:nvSpPr>
        <p:spPr>
          <a:xfrm flipH="1">
            <a:off x="11196789" y="6080862"/>
            <a:ext cx="352425" cy="352425"/>
          </a:xfrm>
          <a:custGeom>
            <a:avLst/>
            <a:gdLst>
              <a:gd name="connsiteX0" fmla="*/ 38113 w 352425"/>
              <a:gd name="connsiteY0" fmla="*/ 0 h 352425"/>
              <a:gd name="connsiteX1" fmla="*/ 62232 w 352425"/>
              <a:gd name="connsiteY1" fmla="*/ 0 h 352425"/>
              <a:gd name="connsiteX2" fmla="*/ 100328 w 352425"/>
              <a:gd name="connsiteY2" fmla="*/ 38098 h 352425"/>
              <a:gd name="connsiteX3" fmla="*/ 100328 w 352425"/>
              <a:gd name="connsiteY3" fmla="*/ 209562 h 352425"/>
              <a:gd name="connsiteX4" fmla="*/ 138416 w 352425"/>
              <a:gd name="connsiteY4" fmla="*/ 247653 h 352425"/>
              <a:gd name="connsiteX5" fmla="*/ 314342 w 352425"/>
              <a:gd name="connsiteY5" fmla="*/ 247653 h 352425"/>
              <a:gd name="connsiteX6" fmla="*/ 352425 w 352425"/>
              <a:gd name="connsiteY6" fmla="*/ 285734 h 352425"/>
              <a:gd name="connsiteX7" fmla="*/ 352425 w 352425"/>
              <a:gd name="connsiteY7" fmla="*/ 314327 h 352425"/>
              <a:gd name="connsiteX8" fmla="*/ 314323 w 352425"/>
              <a:gd name="connsiteY8" fmla="*/ 352425 h 352425"/>
              <a:gd name="connsiteX9" fmla="*/ 38109 w 352425"/>
              <a:gd name="connsiteY9" fmla="*/ 352425 h 352425"/>
              <a:gd name="connsiteX10" fmla="*/ 0 w 352425"/>
              <a:gd name="connsiteY10" fmla="*/ 314316 h 352425"/>
              <a:gd name="connsiteX11" fmla="*/ 0 w 352425"/>
              <a:gd name="connsiteY11" fmla="*/ 38113 h 352425"/>
              <a:gd name="connsiteX12" fmla="*/ 38113 w 352425"/>
              <a:gd name="connsiteY12" fmla="*/ 0 h 352425"/>
              <a:gd name="connsiteX0-1" fmla="*/ 38113 w 352425"/>
              <a:gd name="connsiteY0-2" fmla="*/ 0 h 352425"/>
              <a:gd name="connsiteX1-3" fmla="*/ 62232 w 352425"/>
              <a:gd name="connsiteY1-4" fmla="*/ 0 h 352425"/>
              <a:gd name="connsiteX2-5" fmla="*/ 100328 w 352425"/>
              <a:gd name="connsiteY2-6" fmla="*/ 38098 h 352425"/>
              <a:gd name="connsiteX3-7" fmla="*/ 100328 w 352425"/>
              <a:gd name="connsiteY3-8" fmla="*/ 209562 h 352425"/>
              <a:gd name="connsiteX4-9" fmla="*/ 138416 w 352425"/>
              <a:gd name="connsiteY4-10" fmla="*/ 247653 h 352425"/>
              <a:gd name="connsiteX5-11" fmla="*/ 314342 w 352425"/>
              <a:gd name="connsiteY5-12" fmla="*/ 247653 h 352425"/>
              <a:gd name="connsiteX6-13" fmla="*/ 352425 w 352425"/>
              <a:gd name="connsiteY6-14" fmla="*/ 285734 h 352425"/>
              <a:gd name="connsiteX7-15" fmla="*/ 352425 w 352425"/>
              <a:gd name="connsiteY7-16" fmla="*/ 314327 h 352425"/>
              <a:gd name="connsiteX8-17" fmla="*/ 314323 w 352425"/>
              <a:gd name="connsiteY8-18" fmla="*/ 352425 h 352425"/>
              <a:gd name="connsiteX9-19" fmla="*/ 38109 w 352425"/>
              <a:gd name="connsiteY9-20" fmla="*/ 352425 h 352425"/>
              <a:gd name="connsiteX10-21" fmla="*/ 0 w 352425"/>
              <a:gd name="connsiteY10-22" fmla="*/ 314316 h 352425"/>
              <a:gd name="connsiteX11-23" fmla="*/ 0 w 352425"/>
              <a:gd name="connsiteY11-24" fmla="*/ 38113 h 352425"/>
              <a:gd name="connsiteX12-25" fmla="*/ 38113 w 352425"/>
              <a:gd name="connsiteY12-26" fmla="*/ 0 h 352425"/>
              <a:gd name="connsiteX0-27" fmla="*/ 38113 w 352425"/>
              <a:gd name="connsiteY0-28" fmla="*/ 0 h 352425"/>
              <a:gd name="connsiteX1-29" fmla="*/ 62232 w 352425"/>
              <a:gd name="connsiteY1-30" fmla="*/ 0 h 352425"/>
              <a:gd name="connsiteX2-31" fmla="*/ 100328 w 352425"/>
              <a:gd name="connsiteY2-32" fmla="*/ 38098 h 352425"/>
              <a:gd name="connsiteX3-33" fmla="*/ 100328 w 352425"/>
              <a:gd name="connsiteY3-34" fmla="*/ 209562 h 352425"/>
              <a:gd name="connsiteX4-35" fmla="*/ 138416 w 352425"/>
              <a:gd name="connsiteY4-36" fmla="*/ 247653 h 352425"/>
              <a:gd name="connsiteX5-37" fmla="*/ 314342 w 352425"/>
              <a:gd name="connsiteY5-38" fmla="*/ 247653 h 352425"/>
              <a:gd name="connsiteX6-39" fmla="*/ 352425 w 352425"/>
              <a:gd name="connsiteY6-40" fmla="*/ 285734 h 352425"/>
              <a:gd name="connsiteX7-41" fmla="*/ 352425 w 352425"/>
              <a:gd name="connsiteY7-42" fmla="*/ 314327 h 352425"/>
              <a:gd name="connsiteX8-43" fmla="*/ 314323 w 352425"/>
              <a:gd name="connsiteY8-44" fmla="*/ 352425 h 352425"/>
              <a:gd name="connsiteX9-45" fmla="*/ 38109 w 352425"/>
              <a:gd name="connsiteY9-46" fmla="*/ 352425 h 352425"/>
              <a:gd name="connsiteX10-47" fmla="*/ 0 w 352425"/>
              <a:gd name="connsiteY10-48" fmla="*/ 314316 h 352425"/>
              <a:gd name="connsiteX11-49" fmla="*/ 0 w 352425"/>
              <a:gd name="connsiteY11-50" fmla="*/ 38113 h 352425"/>
              <a:gd name="connsiteX12-51" fmla="*/ 38113 w 352425"/>
              <a:gd name="connsiteY12-52" fmla="*/ 0 h 352425"/>
              <a:gd name="connsiteX0-53" fmla="*/ 38113 w 352425"/>
              <a:gd name="connsiteY0-54" fmla="*/ 0 h 352425"/>
              <a:gd name="connsiteX1-55" fmla="*/ 62232 w 352425"/>
              <a:gd name="connsiteY1-56" fmla="*/ 0 h 352425"/>
              <a:gd name="connsiteX2-57" fmla="*/ 100328 w 352425"/>
              <a:gd name="connsiteY2-58" fmla="*/ 38098 h 352425"/>
              <a:gd name="connsiteX3-59" fmla="*/ 100328 w 352425"/>
              <a:gd name="connsiteY3-60" fmla="*/ 209562 h 352425"/>
              <a:gd name="connsiteX4-61" fmla="*/ 138416 w 352425"/>
              <a:gd name="connsiteY4-62" fmla="*/ 247653 h 352425"/>
              <a:gd name="connsiteX5-63" fmla="*/ 314342 w 352425"/>
              <a:gd name="connsiteY5-64" fmla="*/ 247653 h 352425"/>
              <a:gd name="connsiteX6-65" fmla="*/ 352425 w 352425"/>
              <a:gd name="connsiteY6-66" fmla="*/ 285734 h 352425"/>
              <a:gd name="connsiteX7-67" fmla="*/ 352425 w 352425"/>
              <a:gd name="connsiteY7-68" fmla="*/ 314327 h 352425"/>
              <a:gd name="connsiteX8-69" fmla="*/ 314323 w 352425"/>
              <a:gd name="connsiteY8-70" fmla="*/ 352425 h 352425"/>
              <a:gd name="connsiteX9-71" fmla="*/ 38109 w 352425"/>
              <a:gd name="connsiteY9-72" fmla="*/ 352425 h 352425"/>
              <a:gd name="connsiteX10-73" fmla="*/ 0 w 352425"/>
              <a:gd name="connsiteY10-74" fmla="*/ 314316 h 352425"/>
              <a:gd name="connsiteX11-75" fmla="*/ 0 w 352425"/>
              <a:gd name="connsiteY11-76" fmla="*/ 38113 h 352425"/>
              <a:gd name="connsiteX12-77" fmla="*/ 38113 w 352425"/>
              <a:gd name="connsiteY12-78" fmla="*/ 0 h 352425"/>
              <a:gd name="connsiteX0-79" fmla="*/ 38113 w 352425"/>
              <a:gd name="connsiteY0-80" fmla="*/ 0 h 352425"/>
              <a:gd name="connsiteX1-81" fmla="*/ 62232 w 352425"/>
              <a:gd name="connsiteY1-82" fmla="*/ 0 h 352425"/>
              <a:gd name="connsiteX2-83" fmla="*/ 100328 w 352425"/>
              <a:gd name="connsiteY2-84" fmla="*/ 38098 h 352425"/>
              <a:gd name="connsiteX3-85" fmla="*/ 100328 w 352425"/>
              <a:gd name="connsiteY3-86" fmla="*/ 209562 h 352425"/>
              <a:gd name="connsiteX4-87" fmla="*/ 138416 w 352425"/>
              <a:gd name="connsiteY4-88" fmla="*/ 247653 h 352425"/>
              <a:gd name="connsiteX5-89" fmla="*/ 314342 w 352425"/>
              <a:gd name="connsiteY5-90" fmla="*/ 247653 h 352425"/>
              <a:gd name="connsiteX6-91" fmla="*/ 352425 w 352425"/>
              <a:gd name="connsiteY6-92" fmla="*/ 285734 h 352425"/>
              <a:gd name="connsiteX7-93" fmla="*/ 352425 w 352425"/>
              <a:gd name="connsiteY7-94" fmla="*/ 314327 h 352425"/>
              <a:gd name="connsiteX8-95" fmla="*/ 314323 w 352425"/>
              <a:gd name="connsiteY8-96" fmla="*/ 352425 h 352425"/>
              <a:gd name="connsiteX9-97" fmla="*/ 38109 w 352425"/>
              <a:gd name="connsiteY9-98" fmla="*/ 352425 h 352425"/>
              <a:gd name="connsiteX10-99" fmla="*/ 0 w 352425"/>
              <a:gd name="connsiteY10-100" fmla="*/ 314316 h 352425"/>
              <a:gd name="connsiteX11-101" fmla="*/ 0 w 352425"/>
              <a:gd name="connsiteY11-102" fmla="*/ 38113 h 352425"/>
              <a:gd name="connsiteX12-103" fmla="*/ 38113 w 352425"/>
              <a:gd name="connsiteY12-104" fmla="*/ 0 h 352425"/>
              <a:gd name="connsiteX0-105" fmla="*/ 38113 w 352425"/>
              <a:gd name="connsiteY0-106" fmla="*/ 0 h 352425"/>
              <a:gd name="connsiteX1-107" fmla="*/ 62232 w 352425"/>
              <a:gd name="connsiteY1-108" fmla="*/ 0 h 352425"/>
              <a:gd name="connsiteX2-109" fmla="*/ 100328 w 352425"/>
              <a:gd name="connsiteY2-110" fmla="*/ 38098 h 352425"/>
              <a:gd name="connsiteX3-111" fmla="*/ 100328 w 352425"/>
              <a:gd name="connsiteY3-112" fmla="*/ 209562 h 352425"/>
              <a:gd name="connsiteX4-113" fmla="*/ 138416 w 352425"/>
              <a:gd name="connsiteY4-114" fmla="*/ 247653 h 352425"/>
              <a:gd name="connsiteX5-115" fmla="*/ 314342 w 352425"/>
              <a:gd name="connsiteY5-116" fmla="*/ 247653 h 352425"/>
              <a:gd name="connsiteX6-117" fmla="*/ 352425 w 352425"/>
              <a:gd name="connsiteY6-118" fmla="*/ 285734 h 352425"/>
              <a:gd name="connsiteX7-119" fmla="*/ 352425 w 352425"/>
              <a:gd name="connsiteY7-120" fmla="*/ 314327 h 352425"/>
              <a:gd name="connsiteX8-121" fmla="*/ 314323 w 352425"/>
              <a:gd name="connsiteY8-122" fmla="*/ 352425 h 352425"/>
              <a:gd name="connsiteX9-123" fmla="*/ 38109 w 352425"/>
              <a:gd name="connsiteY9-124" fmla="*/ 352425 h 352425"/>
              <a:gd name="connsiteX10-125" fmla="*/ 0 w 352425"/>
              <a:gd name="connsiteY10-126" fmla="*/ 314316 h 352425"/>
              <a:gd name="connsiteX11-127" fmla="*/ 0 w 352425"/>
              <a:gd name="connsiteY11-128" fmla="*/ 38113 h 352425"/>
              <a:gd name="connsiteX12-129" fmla="*/ 38113 w 352425"/>
              <a:gd name="connsiteY12-130" fmla="*/ 0 h 352425"/>
              <a:gd name="connsiteX0-131" fmla="*/ 38113 w 352425"/>
              <a:gd name="connsiteY0-132" fmla="*/ 0 h 352425"/>
              <a:gd name="connsiteX1-133" fmla="*/ 62232 w 352425"/>
              <a:gd name="connsiteY1-134" fmla="*/ 0 h 352425"/>
              <a:gd name="connsiteX2-135" fmla="*/ 100328 w 352425"/>
              <a:gd name="connsiteY2-136" fmla="*/ 38098 h 352425"/>
              <a:gd name="connsiteX3-137" fmla="*/ 100328 w 352425"/>
              <a:gd name="connsiteY3-138" fmla="*/ 209562 h 352425"/>
              <a:gd name="connsiteX4-139" fmla="*/ 138416 w 352425"/>
              <a:gd name="connsiteY4-140" fmla="*/ 247653 h 352425"/>
              <a:gd name="connsiteX5-141" fmla="*/ 314342 w 352425"/>
              <a:gd name="connsiteY5-142" fmla="*/ 247653 h 352425"/>
              <a:gd name="connsiteX6-143" fmla="*/ 352425 w 352425"/>
              <a:gd name="connsiteY6-144" fmla="*/ 285734 h 352425"/>
              <a:gd name="connsiteX7-145" fmla="*/ 352425 w 352425"/>
              <a:gd name="connsiteY7-146" fmla="*/ 314327 h 352425"/>
              <a:gd name="connsiteX8-147" fmla="*/ 314323 w 352425"/>
              <a:gd name="connsiteY8-148" fmla="*/ 352425 h 352425"/>
              <a:gd name="connsiteX9-149" fmla="*/ 38109 w 352425"/>
              <a:gd name="connsiteY9-150" fmla="*/ 352425 h 352425"/>
              <a:gd name="connsiteX10-151" fmla="*/ 0 w 352425"/>
              <a:gd name="connsiteY10-152" fmla="*/ 314316 h 352425"/>
              <a:gd name="connsiteX11-153" fmla="*/ 0 w 352425"/>
              <a:gd name="connsiteY11-154" fmla="*/ 38113 h 352425"/>
              <a:gd name="connsiteX12-155" fmla="*/ 38113 w 352425"/>
              <a:gd name="connsiteY12-156" fmla="*/ 0 h 352425"/>
              <a:gd name="connsiteX0-157" fmla="*/ 38113 w 352425"/>
              <a:gd name="connsiteY0-158" fmla="*/ 0 h 352425"/>
              <a:gd name="connsiteX1-159" fmla="*/ 62232 w 352425"/>
              <a:gd name="connsiteY1-160" fmla="*/ 0 h 352425"/>
              <a:gd name="connsiteX2-161" fmla="*/ 100328 w 352425"/>
              <a:gd name="connsiteY2-162" fmla="*/ 38098 h 352425"/>
              <a:gd name="connsiteX3-163" fmla="*/ 100328 w 352425"/>
              <a:gd name="connsiteY3-164" fmla="*/ 209562 h 352425"/>
              <a:gd name="connsiteX4-165" fmla="*/ 138416 w 352425"/>
              <a:gd name="connsiteY4-166" fmla="*/ 247653 h 352425"/>
              <a:gd name="connsiteX5-167" fmla="*/ 314342 w 352425"/>
              <a:gd name="connsiteY5-168" fmla="*/ 247653 h 352425"/>
              <a:gd name="connsiteX6-169" fmla="*/ 352425 w 352425"/>
              <a:gd name="connsiteY6-170" fmla="*/ 285734 h 352425"/>
              <a:gd name="connsiteX7-171" fmla="*/ 352425 w 352425"/>
              <a:gd name="connsiteY7-172" fmla="*/ 314327 h 352425"/>
              <a:gd name="connsiteX8-173" fmla="*/ 314323 w 352425"/>
              <a:gd name="connsiteY8-174" fmla="*/ 352425 h 352425"/>
              <a:gd name="connsiteX9-175" fmla="*/ 38109 w 352425"/>
              <a:gd name="connsiteY9-176" fmla="*/ 352425 h 352425"/>
              <a:gd name="connsiteX10-177" fmla="*/ 0 w 352425"/>
              <a:gd name="connsiteY10-178" fmla="*/ 314316 h 352425"/>
              <a:gd name="connsiteX11-179" fmla="*/ 0 w 352425"/>
              <a:gd name="connsiteY11-180" fmla="*/ 38113 h 352425"/>
              <a:gd name="connsiteX12-181" fmla="*/ 38113 w 352425"/>
              <a:gd name="connsiteY12-182" fmla="*/ 0 h 352425"/>
              <a:gd name="connsiteX0-183" fmla="*/ 38113 w 352425"/>
              <a:gd name="connsiteY0-184" fmla="*/ 0 h 352425"/>
              <a:gd name="connsiteX1-185" fmla="*/ 62232 w 352425"/>
              <a:gd name="connsiteY1-186" fmla="*/ 0 h 352425"/>
              <a:gd name="connsiteX2-187" fmla="*/ 100328 w 352425"/>
              <a:gd name="connsiteY2-188" fmla="*/ 38098 h 352425"/>
              <a:gd name="connsiteX3-189" fmla="*/ 100328 w 352425"/>
              <a:gd name="connsiteY3-190" fmla="*/ 209562 h 352425"/>
              <a:gd name="connsiteX4-191" fmla="*/ 138416 w 352425"/>
              <a:gd name="connsiteY4-192" fmla="*/ 247653 h 352425"/>
              <a:gd name="connsiteX5-193" fmla="*/ 314342 w 352425"/>
              <a:gd name="connsiteY5-194" fmla="*/ 247653 h 352425"/>
              <a:gd name="connsiteX6-195" fmla="*/ 352425 w 352425"/>
              <a:gd name="connsiteY6-196" fmla="*/ 285734 h 352425"/>
              <a:gd name="connsiteX7-197" fmla="*/ 352425 w 352425"/>
              <a:gd name="connsiteY7-198" fmla="*/ 314327 h 352425"/>
              <a:gd name="connsiteX8-199" fmla="*/ 314323 w 352425"/>
              <a:gd name="connsiteY8-200" fmla="*/ 352425 h 352425"/>
              <a:gd name="connsiteX9-201" fmla="*/ 38109 w 352425"/>
              <a:gd name="connsiteY9-202" fmla="*/ 352425 h 352425"/>
              <a:gd name="connsiteX10-203" fmla="*/ 0 w 352425"/>
              <a:gd name="connsiteY10-204" fmla="*/ 314316 h 352425"/>
              <a:gd name="connsiteX11-205" fmla="*/ 0 w 352425"/>
              <a:gd name="connsiteY11-206" fmla="*/ 38113 h 352425"/>
              <a:gd name="connsiteX12-207" fmla="*/ 38113 w 352425"/>
              <a:gd name="connsiteY12-208" fmla="*/ 0 h 352425"/>
              <a:gd name="connsiteX0-209" fmla="*/ 38113 w 352425"/>
              <a:gd name="connsiteY0-210" fmla="*/ 0 h 352425"/>
              <a:gd name="connsiteX1-211" fmla="*/ 62232 w 352425"/>
              <a:gd name="connsiteY1-212" fmla="*/ 0 h 352425"/>
              <a:gd name="connsiteX2-213" fmla="*/ 100328 w 352425"/>
              <a:gd name="connsiteY2-214" fmla="*/ 38098 h 352425"/>
              <a:gd name="connsiteX3-215" fmla="*/ 100328 w 352425"/>
              <a:gd name="connsiteY3-216" fmla="*/ 209562 h 352425"/>
              <a:gd name="connsiteX4-217" fmla="*/ 138416 w 352425"/>
              <a:gd name="connsiteY4-218" fmla="*/ 247653 h 352425"/>
              <a:gd name="connsiteX5-219" fmla="*/ 314342 w 352425"/>
              <a:gd name="connsiteY5-220" fmla="*/ 247653 h 352425"/>
              <a:gd name="connsiteX6-221" fmla="*/ 352425 w 352425"/>
              <a:gd name="connsiteY6-222" fmla="*/ 285734 h 352425"/>
              <a:gd name="connsiteX7-223" fmla="*/ 352425 w 352425"/>
              <a:gd name="connsiteY7-224" fmla="*/ 314327 h 352425"/>
              <a:gd name="connsiteX8-225" fmla="*/ 314323 w 352425"/>
              <a:gd name="connsiteY8-226" fmla="*/ 352425 h 352425"/>
              <a:gd name="connsiteX9-227" fmla="*/ 38109 w 352425"/>
              <a:gd name="connsiteY9-228" fmla="*/ 352425 h 352425"/>
              <a:gd name="connsiteX10-229" fmla="*/ 0 w 352425"/>
              <a:gd name="connsiteY10-230" fmla="*/ 314316 h 352425"/>
              <a:gd name="connsiteX11-231" fmla="*/ 0 w 352425"/>
              <a:gd name="connsiteY11-232" fmla="*/ 38113 h 352425"/>
              <a:gd name="connsiteX12-233" fmla="*/ 38113 w 352425"/>
              <a:gd name="connsiteY12-234" fmla="*/ 0 h 352425"/>
              <a:gd name="connsiteX0-235" fmla="*/ 38113 w 352425"/>
              <a:gd name="connsiteY0-236" fmla="*/ 0 h 352425"/>
              <a:gd name="connsiteX1-237" fmla="*/ 62232 w 352425"/>
              <a:gd name="connsiteY1-238" fmla="*/ 0 h 352425"/>
              <a:gd name="connsiteX2-239" fmla="*/ 100328 w 352425"/>
              <a:gd name="connsiteY2-240" fmla="*/ 38098 h 352425"/>
              <a:gd name="connsiteX3-241" fmla="*/ 100328 w 352425"/>
              <a:gd name="connsiteY3-242" fmla="*/ 209562 h 352425"/>
              <a:gd name="connsiteX4-243" fmla="*/ 138416 w 352425"/>
              <a:gd name="connsiteY4-244" fmla="*/ 247653 h 352425"/>
              <a:gd name="connsiteX5-245" fmla="*/ 314342 w 352425"/>
              <a:gd name="connsiteY5-246" fmla="*/ 247653 h 352425"/>
              <a:gd name="connsiteX6-247" fmla="*/ 352425 w 352425"/>
              <a:gd name="connsiteY6-248" fmla="*/ 285734 h 352425"/>
              <a:gd name="connsiteX7-249" fmla="*/ 352425 w 352425"/>
              <a:gd name="connsiteY7-250" fmla="*/ 314327 h 352425"/>
              <a:gd name="connsiteX8-251" fmla="*/ 314323 w 352425"/>
              <a:gd name="connsiteY8-252" fmla="*/ 352425 h 352425"/>
              <a:gd name="connsiteX9-253" fmla="*/ 38109 w 352425"/>
              <a:gd name="connsiteY9-254" fmla="*/ 352425 h 352425"/>
              <a:gd name="connsiteX10-255" fmla="*/ 0 w 352425"/>
              <a:gd name="connsiteY10-256" fmla="*/ 314316 h 352425"/>
              <a:gd name="connsiteX11-257" fmla="*/ 0 w 352425"/>
              <a:gd name="connsiteY11-258" fmla="*/ 38113 h 352425"/>
              <a:gd name="connsiteX12-259" fmla="*/ 38113 w 352425"/>
              <a:gd name="connsiteY12-260" fmla="*/ 0 h 352425"/>
              <a:gd name="connsiteX0-261" fmla="*/ 38113 w 352425"/>
              <a:gd name="connsiteY0-262" fmla="*/ 0 h 352425"/>
              <a:gd name="connsiteX1-263" fmla="*/ 62232 w 352425"/>
              <a:gd name="connsiteY1-264" fmla="*/ 0 h 352425"/>
              <a:gd name="connsiteX2-265" fmla="*/ 100328 w 352425"/>
              <a:gd name="connsiteY2-266" fmla="*/ 38098 h 352425"/>
              <a:gd name="connsiteX3-267" fmla="*/ 100328 w 352425"/>
              <a:gd name="connsiteY3-268" fmla="*/ 209562 h 352425"/>
              <a:gd name="connsiteX4-269" fmla="*/ 138416 w 352425"/>
              <a:gd name="connsiteY4-270" fmla="*/ 247653 h 352425"/>
              <a:gd name="connsiteX5-271" fmla="*/ 314342 w 352425"/>
              <a:gd name="connsiteY5-272" fmla="*/ 247653 h 352425"/>
              <a:gd name="connsiteX6-273" fmla="*/ 352425 w 352425"/>
              <a:gd name="connsiteY6-274" fmla="*/ 285734 h 352425"/>
              <a:gd name="connsiteX7-275" fmla="*/ 352425 w 352425"/>
              <a:gd name="connsiteY7-276" fmla="*/ 314327 h 352425"/>
              <a:gd name="connsiteX8-277" fmla="*/ 314323 w 352425"/>
              <a:gd name="connsiteY8-278" fmla="*/ 352425 h 352425"/>
              <a:gd name="connsiteX9-279" fmla="*/ 38109 w 352425"/>
              <a:gd name="connsiteY9-280" fmla="*/ 352425 h 352425"/>
              <a:gd name="connsiteX10-281" fmla="*/ 0 w 352425"/>
              <a:gd name="connsiteY10-282" fmla="*/ 314316 h 352425"/>
              <a:gd name="connsiteX11-283" fmla="*/ 0 w 352425"/>
              <a:gd name="connsiteY11-284" fmla="*/ 38113 h 352425"/>
              <a:gd name="connsiteX12-285" fmla="*/ 38113 w 352425"/>
              <a:gd name="connsiteY12-286" fmla="*/ 0 h 352425"/>
              <a:gd name="connsiteX0-287" fmla="*/ 38113 w 352425"/>
              <a:gd name="connsiteY0-288" fmla="*/ 0 h 352425"/>
              <a:gd name="connsiteX1-289" fmla="*/ 62232 w 352425"/>
              <a:gd name="connsiteY1-290" fmla="*/ 0 h 352425"/>
              <a:gd name="connsiteX2-291" fmla="*/ 100328 w 352425"/>
              <a:gd name="connsiteY2-292" fmla="*/ 38098 h 352425"/>
              <a:gd name="connsiteX3-293" fmla="*/ 100328 w 352425"/>
              <a:gd name="connsiteY3-294" fmla="*/ 209562 h 352425"/>
              <a:gd name="connsiteX4-295" fmla="*/ 138416 w 352425"/>
              <a:gd name="connsiteY4-296" fmla="*/ 247653 h 352425"/>
              <a:gd name="connsiteX5-297" fmla="*/ 314342 w 352425"/>
              <a:gd name="connsiteY5-298" fmla="*/ 247653 h 352425"/>
              <a:gd name="connsiteX6-299" fmla="*/ 352425 w 352425"/>
              <a:gd name="connsiteY6-300" fmla="*/ 285734 h 352425"/>
              <a:gd name="connsiteX7-301" fmla="*/ 352425 w 352425"/>
              <a:gd name="connsiteY7-302" fmla="*/ 314327 h 352425"/>
              <a:gd name="connsiteX8-303" fmla="*/ 314323 w 352425"/>
              <a:gd name="connsiteY8-304" fmla="*/ 352425 h 352425"/>
              <a:gd name="connsiteX9-305" fmla="*/ 38109 w 352425"/>
              <a:gd name="connsiteY9-306" fmla="*/ 352425 h 352425"/>
              <a:gd name="connsiteX10-307" fmla="*/ 0 w 352425"/>
              <a:gd name="connsiteY10-308" fmla="*/ 314316 h 352425"/>
              <a:gd name="connsiteX11-309" fmla="*/ 0 w 352425"/>
              <a:gd name="connsiteY11-310" fmla="*/ 38113 h 352425"/>
              <a:gd name="connsiteX12-311" fmla="*/ 38113 w 352425"/>
              <a:gd name="connsiteY12-312" fmla="*/ 0 h 352425"/>
              <a:gd name="connsiteX0-313" fmla="*/ 38113 w 352425"/>
              <a:gd name="connsiteY0-314" fmla="*/ 0 h 352425"/>
              <a:gd name="connsiteX1-315" fmla="*/ 62232 w 352425"/>
              <a:gd name="connsiteY1-316" fmla="*/ 0 h 352425"/>
              <a:gd name="connsiteX2-317" fmla="*/ 100328 w 352425"/>
              <a:gd name="connsiteY2-318" fmla="*/ 38098 h 352425"/>
              <a:gd name="connsiteX3-319" fmla="*/ 100328 w 352425"/>
              <a:gd name="connsiteY3-320" fmla="*/ 209562 h 352425"/>
              <a:gd name="connsiteX4-321" fmla="*/ 138416 w 352425"/>
              <a:gd name="connsiteY4-322" fmla="*/ 247653 h 352425"/>
              <a:gd name="connsiteX5-323" fmla="*/ 314342 w 352425"/>
              <a:gd name="connsiteY5-324" fmla="*/ 247653 h 352425"/>
              <a:gd name="connsiteX6-325" fmla="*/ 352425 w 352425"/>
              <a:gd name="connsiteY6-326" fmla="*/ 285734 h 352425"/>
              <a:gd name="connsiteX7-327" fmla="*/ 352425 w 352425"/>
              <a:gd name="connsiteY7-328" fmla="*/ 314327 h 352425"/>
              <a:gd name="connsiteX8-329" fmla="*/ 314323 w 352425"/>
              <a:gd name="connsiteY8-330" fmla="*/ 352425 h 352425"/>
              <a:gd name="connsiteX9-331" fmla="*/ 38109 w 352425"/>
              <a:gd name="connsiteY9-332" fmla="*/ 352425 h 352425"/>
              <a:gd name="connsiteX10-333" fmla="*/ 0 w 352425"/>
              <a:gd name="connsiteY10-334" fmla="*/ 314316 h 352425"/>
              <a:gd name="connsiteX11-335" fmla="*/ 0 w 352425"/>
              <a:gd name="connsiteY11-336" fmla="*/ 38113 h 352425"/>
              <a:gd name="connsiteX12-337" fmla="*/ 38113 w 352425"/>
              <a:gd name="connsiteY12-338" fmla="*/ 0 h 352425"/>
              <a:gd name="connsiteX0-339" fmla="*/ 38113 w 352425"/>
              <a:gd name="connsiteY0-340" fmla="*/ 0 h 352425"/>
              <a:gd name="connsiteX1-341" fmla="*/ 62232 w 352425"/>
              <a:gd name="connsiteY1-342" fmla="*/ 0 h 352425"/>
              <a:gd name="connsiteX2-343" fmla="*/ 100328 w 352425"/>
              <a:gd name="connsiteY2-344" fmla="*/ 38098 h 352425"/>
              <a:gd name="connsiteX3-345" fmla="*/ 100328 w 352425"/>
              <a:gd name="connsiteY3-346" fmla="*/ 209562 h 352425"/>
              <a:gd name="connsiteX4-347" fmla="*/ 138416 w 352425"/>
              <a:gd name="connsiteY4-348" fmla="*/ 247653 h 352425"/>
              <a:gd name="connsiteX5-349" fmla="*/ 314342 w 352425"/>
              <a:gd name="connsiteY5-350" fmla="*/ 247653 h 352425"/>
              <a:gd name="connsiteX6-351" fmla="*/ 352425 w 352425"/>
              <a:gd name="connsiteY6-352" fmla="*/ 285734 h 352425"/>
              <a:gd name="connsiteX7-353" fmla="*/ 352425 w 352425"/>
              <a:gd name="connsiteY7-354" fmla="*/ 314327 h 352425"/>
              <a:gd name="connsiteX8-355" fmla="*/ 314323 w 352425"/>
              <a:gd name="connsiteY8-356" fmla="*/ 352425 h 352425"/>
              <a:gd name="connsiteX9-357" fmla="*/ 38109 w 352425"/>
              <a:gd name="connsiteY9-358" fmla="*/ 352425 h 352425"/>
              <a:gd name="connsiteX10-359" fmla="*/ 0 w 352425"/>
              <a:gd name="connsiteY10-360" fmla="*/ 314316 h 352425"/>
              <a:gd name="connsiteX11-361" fmla="*/ 0 w 352425"/>
              <a:gd name="connsiteY11-362" fmla="*/ 38113 h 352425"/>
              <a:gd name="connsiteX12-363" fmla="*/ 38113 w 352425"/>
              <a:gd name="connsiteY12-364" fmla="*/ 0 h 352425"/>
              <a:gd name="connsiteX0-365" fmla="*/ 38113 w 352425"/>
              <a:gd name="connsiteY0-366" fmla="*/ 0 h 352425"/>
              <a:gd name="connsiteX1-367" fmla="*/ 62232 w 352425"/>
              <a:gd name="connsiteY1-368" fmla="*/ 0 h 352425"/>
              <a:gd name="connsiteX2-369" fmla="*/ 100328 w 352425"/>
              <a:gd name="connsiteY2-370" fmla="*/ 38098 h 352425"/>
              <a:gd name="connsiteX3-371" fmla="*/ 100328 w 352425"/>
              <a:gd name="connsiteY3-372" fmla="*/ 209562 h 352425"/>
              <a:gd name="connsiteX4-373" fmla="*/ 138416 w 352425"/>
              <a:gd name="connsiteY4-374" fmla="*/ 247653 h 352425"/>
              <a:gd name="connsiteX5-375" fmla="*/ 314342 w 352425"/>
              <a:gd name="connsiteY5-376" fmla="*/ 247653 h 352425"/>
              <a:gd name="connsiteX6-377" fmla="*/ 352425 w 352425"/>
              <a:gd name="connsiteY6-378" fmla="*/ 285734 h 352425"/>
              <a:gd name="connsiteX7-379" fmla="*/ 352425 w 352425"/>
              <a:gd name="connsiteY7-380" fmla="*/ 314327 h 352425"/>
              <a:gd name="connsiteX8-381" fmla="*/ 314323 w 352425"/>
              <a:gd name="connsiteY8-382" fmla="*/ 352425 h 352425"/>
              <a:gd name="connsiteX9-383" fmla="*/ 38109 w 352425"/>
              <a:gd name="connsiteY9-384" fmla="*/ 352425 h 352425"/>
              <a:gd name="connsiteX10-385" fmla="*/ 0 w 352425"/>
              <a:gd name="connsiteY10-386" fmla="*/ 314316 h 352425"/>
              <a:gd name="connsiteX11-387" fmla="*/ 0 w 352425"/>
              <a:gd name="connsiteY11-388" fmla="*/ 38113 h 352425"/>
              <a:gd name="connsiteX12-389" fmla="*/ 38113 w 352425"/>
              <a:gd name="connsiteY12-390" fmla="*/ 0 h 352425"/>
              <a:gd name="connsiteX0-391" fmla="*/ 38113 w 352425"/>
              <a:gd name="connsiteY0-392" fmla="*/ 0 h 352425"/>
              <a:gd name="connsiteX1-393" fmla="*/ 62232 w 352425"/>
              <a:gd name="connsiteY1-394" fmla="*/ 0 h 352425"/>
              <a:gd name="connsiteX2-395" fmla="*/ 100328 w 352425"/>
              <a:gd name="connsiteY2-396" fmla="*/ 38098 h 352425"/>
              <a:gd name="connsiteX3-397" fmla="*/ 100328 w 352425"/>
              <a:gd name="connsiteY3-398" fmla="*/ 209562 h 352425"/>
              <a:gd name="connsiteX4-399" fmla="*/ 138416 w 352425"/>
              <a:gd name="connsiteY4-400" fmla="*/ 247653 h 352425"/>
              <a:gd name="connsiteX5-401" fmla="*/ 314342 w 352425"/>
              <a:gd name="connsiteY5-402" fmla="*/ 247653 h 352425"/>
              <a:gd name="connsiteX6-403" fmla="*/ 352425 w 352425"/>
              <a:gd name="connsiteY6-404" fmla="*/ 285734 h 352425"/>
              <a:gd name="connsiteX7-405" fmla="*/ 352425 w 352425"/>
              <a:gd name="connsiteY7-406" fmla="*/ 314327 h 352425"/>
              <a:gd name="connsiteX8-407" fmla="*/ 314323 w 352425"/>
              <a:gd name="connsiteY8-408" fmla="*/ 352425 h 352425"/>
              <a:gd name="connsiteX9-409" fmla="*/ 38109 w 352425"/>
              <a:gd name="connsiteY9-410" fmla="*/ 352425 h 352425"/>
              <a:gd name="connsiteX10-411" fmla="*/ 0 w 352425"/>
              <a:gd name="connsiteY10-412" fmla="*/ 314316 h 352425"/>
              <a:gd name="connsiteX11-413" fmla="*/ 0 w 352425"/>
              <a:gd name="connsiteY11-414" fmla="*/ 38113 h 352425"/>
              <a:gd name="connsiteX12-415" fmla="*/ 38113 w 352425"/>
              <a:gd name="connsiteY12-416" fmla="*/ 0 h 352425"/>
              <a:gd name="connsiteX0-417" fmla="*/ 38113 w 352425"/>
              <a:gd name="connsiteY0-418" fmla="*/ 0 h 352425"/>
              <a:gd name="connsiteX1-419" fmla="*/ 62232 w 352425"/>
              <a:gd name="connsiteY1-420" fmla="*/ 0 h 352425"/>
              <a:gd name="connsiteX2-421" fmla="*/ 100328 w 352425"/>
              <a:gd name="connsiteY2-422" fmla="*/ 38098 h 352425"/>
              <a:gd name="connsiteX3-423" fmla="*/ 100328 w 352425"/>
              <a:gd name="connsiteY3-424" fmla="*/ 209562 h 352425"/>
              <a:gd name="connsiteX4-425" fmla="*/ 138416 w 352425"/>
              <a:gd name="connsiteY4-426" fmla="*/ 247653 h 352425"/>
              <a:gd name="connsiteX5-427" fmla="*/ 314342 w 352425"/>
              <a:gd name="connsiteY5-428" fmla="*/ 247653 h 352425"/>
              <a:gd name="connsiteX6-429" fmla="*/ 352425 w 352425"/>
              <a:gd name="connsiteY6-430" fmla="*/ 285734 h 352425"/>
              <a:gd name="connsiteX7-431" fmla="*/ 352425 w 352425"/>
              <a:gd name="connsiteY7-432" fmla="*/ 314327 h 352425"/>
              <a:gd name="connsiteX8-433" fmla="*/ 314323 w 352425"/>
              <a:gd name="connsiteY8-434" fmla="*/ 352425 h 352425"/>
              <a:gd name="connsiteX9-435" fmla="*/ 38109 w 352425"/>
              <a:gd name="connsiteY9-436" fmla="*/ 352425 h 352425"/>
              <a:gd name="connsiteX10-437" fmla="*/ 0 w 352425"/>
              <a:gd name="connsiteY10-438" fmla="*/ 314316 h 352425"/>
              <a:gd name="connsiteX11-439" fmla="*/ 0 w 352425"/>
              <a:gd name="connsiteY11-440" fmla="*/ 38113 h 352425"/>
              <a:gd name="connsiteX12-441" fmla="*/ 38113 w 352425"/>
              <a:gd name="connsiteY12-442" fmla="*/ 0 h 352425"/>
              <a:gd name="connsiteX0-443" fmla="*/ 38113 w 352425"/>
              <a:gd name="connsiteY0-444" fmla="*/ 0 h 352425"/>
              <a:gd name="connsiteX1-445" fmla="*/ 62232 w 352425"/>
              <a:gd name="connsiteY1-446" fmla="*/ 0 h 352425"/>
              <a:gd name="connsiteX2-447" fmla="*/ 100328 w 352425"/>
              <a:gd name="connsiteY2-448" fmla="*/ 38098 h 352425"/>
              <a:gd name="connsiteX3-449" fmla="*/ 100328 w 352425"/>
              <a:gd name="connsiteY3-450" fmla="*/ 209562 h 352425"/>
              <a:gd name="connsiteX4-451" fmla="*/ 138416 w 352425"/>
              <a:gd name="connsiteY4-452" fmla="*/ 247653 h 352425"/>
              <a:gd name="connsiteX5-453" fmla="*/ 314342 w 352425"/>
              <a:gd name="connsiteY5-454" fmla="*/ 247653 h 352425"/>
              <a:gd name="connsiteX6-455" fmla="*/ 352425 w 352425"/>
              <a:gd name="connsiteY6-456" fmla="*/ 285734 h 352425"/>
              <a:gd name="connsiteX7-457" fmla="*/ 352425 w 352425"/>
              <a:gd name="connsiteY7-458" fmla="*/ 314327 h 352425"/>
              <a:gd name="connsiteX8-459" fmla="*/ 314323 w 352425"/>
              <a:gd name="connsiteY8-460" fmla="*/ 352425 h 352425"/>
              <a:gd name="connsiteX9-461" fmla="*/ 38109 w 352425"/>
              <a:gd name="connsiteY9-462" fmla="*/ 352425 h 352425"/>
              <a:gd name="connsiteX10-463" fmla="*/ 0 w 352425"/>
              <a:gd name="connsiteY10-464" fmla="*/ 314316 h 352425"/>
              <a:gd name="connsiteX11-465" fmla="*/ 0 w 352425"/>
              <a:gd name="connsiteY11-466" fmla="*/ 38113 h 352425"/>
              <a:gd name="connsiteX12-467" fmla="*/ 38113 w 352425"/>
              <a:gd name="connsiteY12-468" fmla="*/ 0 h 352425"/>
              <a:gd name="connsiteX0-469" fmla="*/ 38113 w 352425"/>
              <a:gd name="connsiteY0-470" fmla="*/ 0 h 352425"/>
              <a:gd name="connsiteX1-471" fmla="*/ 62232 w 352425"/>
              <a:gd name="connsiteY1-472" fmla="*/ 0 h 352425"/>
              <a:gd name="connsiteX2-473" fmla="*/ 100328 w 352425"/>
              <a:gd name="connsiteY2-474" fmla="*/ 38098 h 352425"/>
              <a:gd name="connsiteX3-475" fmla="*/ 100328 w 352425"/>
              <a:gd name="connsiteY3-476" fmla="*/ 209562 h 352425"/>
              <a:gd name="connsiteX4-477" fmla="*/ 138416 w 352425"/>
              <a:gd name="connsiteY4-478" fmla="*/ 247653 h 352425"/>
              <a:gd name="connsiteX5-479" fmla="*/ 314342 w 352425"/>
              <a:gd name="connsiteY5-480" fmla="*/ 247653 h 352425"/>
              <a:gd name="connsiteX6-481" fmla="*/ 352425 w 352425"/>
              <a:gd name="connsiteY6-482" fmla="*/ 285734 h 352425"/>
              <a:gd name="connsiteX7-483" fmla="*/ 352425 w 352425"/>
              <a:gd name="connsiteY7-484" fmla="*/ 314327 h 352425"/>
              <a:gd name="connsiteX8-485" fmla="*/ 314323 w 352425"/>
              <a:gd name="connsiteY8-486" fmla="*/ 352425 h 352425"/>
              <a:gd name="connsiteX9-487" fmla="*/ 38109 w 352425"/>
              <a:gd name="connsiteY9-488" fmla="*/ 352425 h 352425"/>
              <a:gd name="connsiteX10-489" fmla="*/ 0 w 352425"/>
              <a:gd name="connsiteY10-490" fmla="*/ 314316 h 352425"/>
              <a:gd name="connsiteX11-491" fmla="*/ 0 w 352425"/>
              <a:gd name="connsiteY11-492" fmla="*/ 38113 h 352425"/>
              <a:gd name="connsiteX12-493" fmla="*/ 38113 w 352425"/>
              <a:gd name="connsiteY12-494" fmla="*/ 0 h 352425"/>
              <a:gd name="connsiteX0-495" fmla="*/ 38113 w 352425"/>
              <a:gd name="connsiteY0-496" fmla="*/ 0 h 352425"/>
              <a:gd name="connsiteX1-497" fmla="*/ 62232 w 352425"/>
              <a:gd name="connsiteY1-498" fmla="*/ 0 h 352425"/>
              <a:gd name="connsiteX2-499" fmla="*/ 100328 w 352425"/>
              <a:gd name="connsiteY2-500" fmla="*/ 38098 h 352425"/>
              <a:gd name="connsiteX3-501" fmla="*/ 100328 w 352425"/>
              <a:gd name="connsiteY3-502" fmla="*/ 209562 h 352425"/>
              <a:gd name="connsiteX4-503" fmla="*/ 138416 w 352425"/>
              <a:gd name="connsiteY4-504" fmla="*/ 247653 h 352425"/>
              <a:gd name="connsiteX5-505" fmla="*/ 314342 w 352425"/>
              <a:gd name="connsiteY5-506" fmla="*/ 247653 h 352425"/>
              <a:gd name="connsiteX6-507" fmla="*/ 352425 w 352425"/>
              <a:gd name="connsiteY6-508" fmla="*/ 285734 h 352425"/>
              <a:gd name="connsiteX7-509" fmla="*/ 352425 w 352425"/>
              <a:gd name="connsiteY7-510" fmla="*/ 314327 h 352425"/>
              <a:gd name="connsiteX8-511" fmla="*/ 314323 w 352425"/>
              <a:gd name="connsiteY8-512" fmla="*/ 352425 h 352425"/>
              <a:gd name="connsiteX9-513" fmla="*/ 38109 w 352425"/>
              <a:gd name="connsiteY9-514" fmla="*/ 352425 h 352425"/>
              <a:gd name="connsiteX10-515" fmla="*/ 0 w 352425"/>
              <a:gd name="connsiteY10-516" fmla="*/ 314316 h 352425"/>
              <a:gd name="connsiteX11-517" fmla="*/ 0 w 352425"/>
              <a:gd name="connsiteY11-518" fmla="*/ 38113 h 352425"/>
              <a:gd name="connsiteX12-519" fmla="*/ 38113 w 352425"/>
              <a:gd name="connsiteY12-520" fmla="*/ 0 h 352425"/>
              <a:gd name="connsiteX0-521" fmla="*/ 38113 w 352425"/>
              <a:gd name="connsiteY0-522" fmla="*/ 0 h 352425"/>
              <a:gd name="connsiteX1-523" fmla="*/ 62232 w 352425"/>
              <a:gd name="connsiteY1-524" fmla="*/ 0 h 352425"/>
              <a:gd name="connsiteX2-525" fmla="*/ 100328 w 352425"/>
              <a:gd name="connsiteY2-526" fmla="*/ 38098 h 352425"/>
              <a:gd name="connsiteX3-527" fmla="*/ 100328 w 352425"/>
              <a:gd name="connsiteY3-528" fmla="*/ 209562 h 352425"/>
              <a:gd name="connsiteX4-529" fmla="*/ 138416 w 352425"/>
              <a:gd name="connsiteY4-530" fmla="*/ 247653 h 352425"/>
              <a:gd name="connsiteX5-531" fmla="*/ 314342 w 352425"/>
              <a:gd name="connsiteY5-532" fmla="*/ 247653 h 352425"/>
              <a:gd name="connsiteX6-533" fmla="*/ 352425 w 352425"/>
              <a:gd name="connsiteY6-534" fmla="*/ 285734 h 352425"/>
              <a:gd name="connsiteX7-535" fmla="*/ 352425 w 352425"/>
              <a:gd name="connsiteY7-536" fmla="*/ 314327 h 352425"/>
              <a:gd name="connsiteX8-537" fmla="*/ 314323 w 352425"/>
              <a:gd name="connsiteY8-538" fmla="*/ 352425 h 352425"/>
              <a:gd name="connsiteX9-539" fmla="*/ 38109 w 352425"/>
              <a:gd name="connsiteY9-540" fmla="*/ 352425 h 352425"/>
              <a:gd name="connsiteX10-541" fmla="*/ 0 w 352425"/>
              <a:gd name="connsiteY10-542" fmla="*/ 314316 h 352425"/>
              <a:gd name="connsiteX11-543" fmla="*/ 0 w 352425"/>
              <a:gd name="connsiteY11-544" fmla="*/ 38113 h 352425"/>
              <a:gd name="connsiteX12-545" fmla="*/ 38113 w 352425"/>
              <a:gd name="connsiteY12-546" fmla="*/ 0 h 352425"/>
              <a:gd name="connsiteX0-547" fmla="*/ 38113 w 352425"/>
              <a:gd name="connsiteY0-548" fmla="*/ 0 h 352425"/>
              <a:gd name="connsiteX1-549" fmla="*/ 62232 w 352425"/>
              <a:gd name="connsiteY1-550" fmla="*/ 0 h 352425"/>
              <a:gd name="connsiteX2-551" fmla="*/ 100328 w 352425"/>
              <a:gd name="connsiteY2-552" fmla="*/ 38098 h 352425"/>
              <a:gd name="connsiteX3-553" fmla="*/ 100328 w 352425"/>
              <a:gd name="connsiteY3-554" fmla="*/ 209562 h 352425"/>
              <a:gd name="connsiteX4-555" fmla="*/ 138416 w 352425"/>
              <a:gd name="connsiteY4-556" fmla="*/ 247653 h 352425"/>
              <a:gd name="connsiteX5-557" fmla="*/ 314342 w 352425"/>
              <a:gd name="connsiteY5-558" fmla="*/ 247653 h 352425"/>
              <a:gd name="connsiteX6-559" fmla="*/ 352425 w 352425"/>
              <a:gd name="connsiteY6-560" fmla="*/ 285734 h 352425"/>
              <a:gd name="connsiteX7-561" fmla="*/ 352425 w 352425"/>
              <a:gd name="connsiteY7-562" fmla="*/ 314327 h 352425"/>
              <a:gd name="connsiteX8-563" fmla="*/ 314323 w 352425"/>
              <a:gd name="connsiteY8-564" fmla="*/ 352425 h 352425"/>
              <a:gd name="connsiteX9-565" fmla="*/ 38109 w 352425"/>
              <a:gd name="connsiteY9-566" fmla="*/ 352425 h 352425"/>
              <a:gd name="connsiteX10-567" fmla="*/ 0 w 352425"/>
              <a:gd name="connsiteY10-568" fmla="*/ 314316 h 352425"/>
              <a:gd name="connsiteX11-569" fmla="*/ 0 w 352425"/>
              <a:gd name="connsiteY11-570" fmla="*/ 38113 h 352425"/>
              <a:gd name="connsiteX12-571" fmla="*/ 38113 w 352425"/>
              <a:gd name="connsiteY12-572" fmla="*/ 0 h 3524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</a:cxnLst>
            <a:rect l="l" t="t" r="r" b="b"/>
            <a:pathLst>
              <a:path w="352425" h="352425">
                <a:moveTo>
                  <a:pt x="38113" y="0"/>
                </a:moveTo>
                <a:cubicBezTo>
                  <a:pt x="38113" y="0"/>
                  <a:pt x="62233" y="1"/>
                  <a:pt x="62232" y="0"/>
                </a:cubicBezTo>
                <a:cubicBezTo>
                  <a:pt x="84551" y="1"/>
                  <a:pt x="100329" y="15781"/>
                  <a:pt x="100328" y="38098"/>
                </a:cubicBezTo>
                <a:cubicBezTo>
                  <a:pt x="100329" y="38099"/>
                  <a:pt x="100329" y="209563"/>
                  <a:pt x="100328" y="209562"/>
                </a:cubicBezTo>
                <a:cubicBezTo>
                  <a:pt x="100329" y="231876"/>
                  <a:pt x="116104" y="247654"/>
                  <a:pt x="138416" y="247653"/>
                </a:cubicBezTo>
                <a:cubicBezTo>
                  <a:pt x="138417" y="247654"/>
                  <a:pt x="314343" y="247654"/>
                  <a:pt x="314342" y="247653"/>
                </a:cubicBezTo>
                <a:cubicBezTo>
                  <a:pt x="336652" y="247654"/>
                  <a:pt x="352426" y="263426"/>
                  <a:pt x="352425" y="285734"/>
                </a:cubicBezTo>
                <a:cubicBezTo>
                  <a:pt x="352426" y="285735"/>
                  <a:pt x="352426" y="314328"/>
                  <a:pt x="352425" y="314327"/>
                </a:cubicBezTo>
                <a:cubicBezTo>
                  <a:pt x="352426" y="336646"/>
                  <a:pt x="336644" y="352426"/>
                  <a:pt x="314323" y="352425"/>
                </a:cubicBezTo>
                <a:cubicBezTo>
                  <a:pt x="314324" y="352426"/>
                  <a:pt x="38110" y="352426"/>
                  <a:pt x="38109" y="352425"/>
                </a:cubicBezTo>
                <a:cubicBezTo>
                  <a:pt x="15787" y="352426"/>
                  <a:pt x="1" y="336640"/>
                  <a:pt x="0" y="314316"/>
                </a:cubicBezTo>
                <a:cubicBezTo>
                  <a:pt x="1" y="314317"/>
                  <a:pt x="1" y="38114"/>
                  <a:pt x="0" y="38113"/>
                </a:cubicBezTo>
                <a:cubicBezTo>
                  <a:pt x="1" y="15790"/>
                  <a:pt x="15788" y="0"/>
                  <a:pt x="38113" y="0"/>
                </a:cubicBezTo>
                <a:close/>
              </a:path>
            </a:pathLst>
          </a:custGeom>
          <a:gradFill>
            <a:gsLst>
              <a:gs pos="88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</a:gsLst>
            <a:lin ang="8100000" scaled="1"/>
          </a:gradFill>
          <a:ln>
            <a:noFill/>
          </a:ln>
          <a:effectLst>
            <a:outerShdw blurRad="101600" dist="38100" dir="13500000" algn="b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: 形状 14"/>
          <p:cNvSpPr/>
          <p:nvPr>
            <p:custDataLst>
              <p:tags r:id="rId6"/>
            </p:custDataLst>
          </p:nvPr>
        </p:nvSpPr>
        <p:spPr>
          <a:xfrm rot="16200000" flipH="1">
            <a:off x="11196789" y="1393927"/>
            <a:ext cx="352425" cy="352425"/>
          </a:xfrm>
          <a:custGeom>
            <a:avLst/>
            <a:gdLst>
              <a:gd name="connsiteX0" fmla="*/ 38113 w 352425"/>
              <a:gd name="connsiteY0" fmla="*/ 0 h 352425"/>
              <a:gd name="connsiteX1" fmla="*/ 62232 w 352425"/>
              <a:gd name="connsiteY1" fmla="*/ 0 h 352425"/>
              <a:gd name="connsiteX2" fmla="*/ 100328 w 352425"/>
              <a:gd name="connsiteY2" fmla="*/ 38098 h 352425"/>
              <a:gd name="connsiteX3" fmla="*/ 100328 w 352425"/>
              <a:gd name="connsiteY3" fmla="*/ 209562 h 352425"/>
              <a:gd name="connsiteX4" fmla="*/ 138416 w 352425"/>
              <a:gd name="connsiteY4" fmla="*/ 247653 h 352425"/>
              <a:gd name="connsiteX5" fmla="*/ 314342 w 352425"/>
              <a:gd name="connsiteY5" fmla="*/ 247653 h 352425"/>
              <a:gd name="connsiteX6" fmla="*/ 352425 w 352425"/>
              <a:gd name="connsiteY6" fmla="*/ 285734 h 352425"/>
              <a:gd name="connsiteX7" fmla="*/ 352425 w 352425"/>
              <a:gd name="connsiteY7" fmla="*/ 314327 h 352425"/>
              <a:gd name="connsiteX8" fmla="*/ 314323 w 352425"/>
              <a:gd name="connsiteY8" fmla="*/ 352425 h 352425"/>
              <a:gd name="connsiteX9" fmla="*/ 38109 w 352425"/>
              <a:gd name="connsiteY9" fmla="*/ 352425 h 352425"/>
              <a:gd name="connsiteX10" fmla="*/ 0 w 352425"/>
              <a:gd name="connsiteY10" fmla="*/ 314316 h 352425"/>
              <a:gd name="connsiteX11" fmla="*/ 0 w 352425"/>
              <a:gd name="connsiteY11" fmla="*/ 38113 h 352425"/>
              <a:gd name="connsiteX12" fmla="*/ 38113 w 352425"/>
              <a:gd name="connsiteY12" fmla="*/ 0 h 352425"/>
              <a:gd name="connsiteX0-1" fmla="*/ 38113 w 352425"/>
              <a:gd name="connsiteY0-2" fmla="*/ 0 h 352425"/>
              <a:gd name="connsiteX1-3" fmla="*/ 62232 w 352425"/>
              <a:gd name="connsiteY1-4" fmla="*/ 0 h 352425"/>
              <a:gd name="connsiteX2-5" fmla="*/ 100328 w 352425"/>
              <a:gd name="connsiteY2-6" fmla="*/ 38098 h 352425"/>
              <a:gd name="connsiteX3-7" fmla="*/ 100328 w 352425"/>
              <a:gd name="connsiteY3-8" fmla="*/ 209562 h 352425"/>
              <a:gd name="connsiteX4-9" fmla="*/ 138416 w 352425"/>
              <a:gd name="connsiteY4-10" fmla="*/ 247653 h 352425"/>
              <a:gd name="connsiteX5-11" fmla="*/ 314342 w 352425"/>
              <a:gd name="connsiteY5-12" fmla="*/ 247653 h 352425"/>
              <a:gd name="connsiteX6-13" fmla="*/ 352425 w 352425"/>
              <a:gd name="connsiteY6-14" fmla="*/ 285734 h 352425"/>
              <a:gd name="connsiteX7-15" fmla="*/ 352425 w 352425"/>
              <a:gd name="connsiteY7-16" fmla="*/ 314327 h 352425"/>
              <a:gd name="connsiteX8-17" fmla="*/ 314323 w 352425"/>
              <a:gd name="connsiteY8-18" fmla="*/ 352425 h 352425"/>
              <a:gd name="connsiteX9-19" fmla="*/ 38109 w 352425"/>
              <a:gd name="connsiteY9-20" fmla="*/ 352425 h 352425"/>
              <a:gd name="connsiteX10-21" fmla="*/ 0 w 352425"/>
              <a:gd name="connsiteY10-22" fmla="*/ 314316 h 352425"/>
              <a:gd name="connsiteX11-23" fmla="*/ 0 w 352425"/>
              <a:gd name="connsiteY11-24" fmla="*/ 38113 h 352425"/>
              <a:gd name="connsiteX12-25" fmla="*/ 38113 w 352425"/>
              <a:gd name="connsiteY12-26" fmla="*/ 0 h 352425"/>
              <a:gd name="connsiteX0-27" fmla="*/ 38113 w 352425"/>
              <a:gd name="connsiteY0-28" fmla="*/ 0 h 352425"/>
              <a:gd name="connsiteX1-29" fmla="*/ 62232 w 352425"/>
              <a:gd name="connsiteY1-30" fmla="*/ 0 h 352425"/>
              <a:gd name="connsiteX2-31" fmla="*/ 100328 w 352425"/>
              <a:gd name="connsiteY2-32" fmla="*/ 38098 h 352425"/>
              <a:gd name="connsiteX3-33" fmla="*/ 100328 w 352425"/>
              <a:gd name="connsiteY3-34" fmla="*/ 209562 h 352425"/>
              <a:gd name="connsiteX4-35" fmla="*/ 138416 w 352425"/>
              <a:gd name="connsiteY4-36" fmla="*/ 247653 h 352425"/>
              <a:gd name="connsiteX5-37" fmla="*/ 314342 w 352425"/>
              <a:gd name="connsiteY5-38" fmla="*/ 247653 h 352425"/>
              <a:gd name="connsiteX6-39" fmla="*/ 352425 w 352425"/>
              <a:gd name="connsiteY6-40" fmla="*/ 285734 h 352425"/>
              <a:gd name="connsiteX7-41" fmla="*/ 352425 w 352425"/>
              <a:gd name="connsiteY7-42" fmla="*/ 314327 h 352425"/>
              <a:gd name="connsiteX8-43" fmla="*/ 314323 w 352425"/>
              <a:gd name="connsiteY8-44" fmla="*/ 352425 h 352425"/>
              <a:gd name="connsiteX9-45" fmla="*/ 38109 w 352425"/>
              <a:gd name="connsiteY9-46" fmla="*/ 352425 h 352425"/>
              <a:gd name="connsiteX10-47" fmla="*/ 0 w 352425"/>
              <a:gd name="connsiteY10-48" fmla="*/ 314316 h 352425"/>
              <a:gd name="connsiteX11-49" fmla="*/ 0 w 352425"/>
              <a:gd name="connsiteY11-50" fmla="*/ 38113 h 352425"/>
              <a:gd name="connsiteX12-51" fmla="*/ 38113 w 352425"/>
              <a:gd name="connsiteY12-52" fmla="*/ 0 h 352425"/>
              <a:gd name="connsiteX0-53" fmla="*/ 38113 w 352425"/>
              <a:gd name="connsiteY0-54" fmla="*/ 0 h 352425"/>
              <a:gd name="connsiteX1-55" fmla="*/ 62232 w 352425"/>
              <a:gd name="connsiteY1-56" fmla="*/ 0 h 352425"/>
              <a:gd name="connsiteX2-57" fmla="*/ 100328 w 352425"/>
              <a:gd name="connsiteY2-58" fmla="*/ 38098 h 352425"/>
              <a:gd name="connsiteX3-59" fmla="*/ 100328 w 352425"/>
              <a:gd name="connsiteY3-60" fmla="*/ 209562 h 352425"/>
              <a:gd name="connsiteX4-61" fmla="*/ 138416 w 352425"/>
              <a:gd name="connsiteY4-62" fmla="*/ 247653 h 352425"/>
              <a:gd name="connsiteX5-63" fmla="*/ 314342 w 352425"/>
              <a:gd name="connsiteY5-64" fmla="*/ 247653 h 352425"/>
              <a:gd name="connsiteX6-65" fmla="*/ 352425 w 352425"/>
              <a:gd name="connsiteY6-66" fmla="*/ 285734 h 352425"/>
              <a:gd name="connsiteX7-67" fmla="*/ 352425 w 352425"/>
              <a:gd name="connsiteY7-68" fmla="*/ 314327 h 352425"/>
              <a:gd name="connsiteX8-69" fmla="*/ 314323 w 352425"/>
              <a:gd name="connsiteY8-70" fmla="*/ 352425 h 352425"/>
              <a:gd name="connsiteX9-71" fmla="*/ 38109 w 352425"/>
              <a:gd name="connsiteY9-72" fmla="*/ 352425 h 352425"/>
              <a:gd name="connsiteX10-73" fmla="*/ 0 w 352425"/>
              <a:gd name="connsiteY10-74" fmla="*/ 314316 h 352425"/>
              <a:gd name="connsiteX11-75" fmla="*/ 0 w 352425"/>
              <a:gd name="connsiteY11-76" fmla="*/ 38113 h 352425"/>
              <a:gd name="connsiteX12-77" fmla="*/ 38113 w 352425"/>
              <a:gd name="connsiteY12-78" fmla="*/ 0 h 352425"/>
              <a:gd name="connsiteX0-79" fmla="*/ 38113 w 352425"/>
              <a:gd name="connsiteY0-80" fmla="*/ 0 h 352425"/>
              <a:gd name="connsiteX1-81" fmla="*/ 62232 w 352425"/>
              <a:gd name="connsiteY1-82" fmla="*/ 0 h 352425"/>
              <a:gd name="connsiteX2-83" fmla="*/ 100328 w 352425"/>
              <a:gd name="connsiteY2-84" fmla="*/ 38098 h 352425"/>
              <a:gd name="connsiteX3-85" fmla="*/ 100328 w 352425"/>
              <a:gd name="connsiteY3-86" fmla="*/ 209562 h 352425"/>
              <a:gd name="connsiteX4-87" fmla="*/ 138416 w 352425"/>
              <a:gd name="connsiteY4-88" fmla="*/ 247653 h 352425"/>
              <a:gd name="connsiteX5-89" fmla="*/ 314342 w 352425"/>
              <a:gd name="connsiteY5-90" fmla="*/ 247653 h 352425"/>
              <a:gd name="connsiteX6-91" fmla="*/ 352425 w 352425"/>
              <a:gd name="connsiteY6-92" fmla="*/ 285734 h 352425"/>
              <a:gd name="connsiteX7-93" fmla="*/ 352425 w 352425"/>
              <a:gd name="connsiteY7-94" fmla="*/ 314327 h 352425"/>
              <a:gd name="connsiteX8-95" fmla="*/ 314323 w 352425"/>
              <a:gd name="connsiteY8-96" fmla="*/ 352425 h 352425"/>
              <a:gd name="connsiteX9-97" fmla="*/ 38109 w 352425"/>
              <a:gd name="connsiteY9-98" fmla="*/ 352425 h 352425"/>
              <a:gd name="connsiteX10-99" fmla="*/ 0 w 352425"/>
              <a:gd name="connsiteY10-100" fmla="*/ 314316 h 352425"/>
              <a:gd name="connsiteX11-101" fmla="*/ 0 w 352425"/>
              <a:gd name="connsiteY11-102" fmla="*/ 38113 h 352425"/>
              <a:gd name="connsiteX12-103" fmla="*/ 38113 w 352425"/>
              <a:gd name="connsiteY12-104" fmla="*/ 0 h 352425"/>
              <a:gd name="connsiteX0-105" fmla="*/ 38113 w 352425"/>
              <a:gd name="connsiteY0-106" fmla="*/ 0 h 352425"/>
              <a:gd name="connsiteX1-107" fmla="*/ 62232 w 352425"/>
              <a:gd name="connsiteY1-108" fmla="*/ 0 h 352425"/>
              <a:gd name="connsiteX2-109" fmla="*/ 100328 w 352425"/>
              <a:gd name="connsiteY2-110" fmla="*/ 38098 h 352425"/>
              <a:gd name="connsiteX3-111" fmla="*/ 100328 w 352425"/>
              <a:gd name="connsiteY3-112" fmla="*/ 209562 h 352425"/>
              <a:gd name="connsiteX4-113" fmla="*/ 138416 w 352425"/>
              <a:gd name="connsiteY4-114" fmla="*/ 247653 h 352425"/>
              <a:gd name="connsiteX5-115" fmla="*/ 314342 w 352425"/>
              <a:gd name="connsiteY5-116" fmla="*/ 247653 h 352425"/>
              <a:gd name="connsiteX6-117" fmla="*/ 352425 w 352425"/>
              <a:gd name="connsiteY6-118" fmla="*/ 285734 h 352425"/>
              <a:gd name="connsiteX7-119" fmla="*/ 352425 w 352425"/>
              <a:gd name="connsiteY7-120" fmla="*/ 314327 h 352425"/>
              <a:gd name="connsiteX8-121" fmla="*/ 314323 w 352425"/>
              <a:gd name="connsiteY8-122" fmla="*/ 352425 h 352425"/>
              <a:gd name="connsiteX9-123" fmla="*/ 38109 w 352425"/>
              <a:gd name="connsiteY9-124" fmla="*/ 352425 h 352425"/>
              <a:gd name="connsiteX10-125" fmla="*/ 0 w 352425"/>
              <a:gd name="connsiteY10-126" fmla="*/ 314316 h 352425"/>
              <a:gd name="connsiteX11-127" fmla="*/ 0 w 352425"/>
              <a:gd name="connsiteY11-128" fmla="*/ 38113 h 352425"/>
              <a:gd name="connsiteX12-129" fmla="*/ 38113 w 352425"/>
              <a:gd name="connsiteY12-130" fmla="*/ 0 h 352425"/>
              <a:gd name="connsiteX0-131" fmla="*/ 38113 w 352425"/>
              <a:gd name="connsiteY0-132" fmla="*/ 0 h 352425"/>
              <a:gd name="connsiteX1-133" fmla="*/ 62232 w 352425"/>
              <a:gd name="connsiteY1-134" fmla="*/ 0 h 352425"/>
              <a:gd name="connsiteX2-135" fmla="*/ 100328 w 352425"/>
              <a:gd name="connsiteY2-136" fmla="*/ 38098 h 352425"/>
              <a:gd name="connsiteX3-137" fmla="*/ 100328 w 352425"/>
              <a:gd name="connsiteY3-138" fmla="*/ 209562 h 352425"/>
              <a:gd name="connsiteX4-139" fmla="*/ 138416 w 352425"/>
              <a:gd name="connsiteY4-140" fmla="*/ 247653 h 352425"/>
              <a:gd name="connsiteX5-141" fmla="*/ 314342 w 352425"/>
              <a:gd name="connsiteY5-142" fmla="*/ 247653 h 352425"/>
              <a:gd name="connsiteX6-143" fmla="*/ 352425 w 352425"/>
              <a:gd name="connsiteY6-144" fmla="*/ 285734 h 352425"/>
              <a:gd name="connsiteX7-145" fmla="*/ 352425 w 352425"/>
              <a:gd name="connsiteY7-146" fmla="*/ 314327 h 352425"/>
              <a:gd name="connsiteX8-147" fmla="*/ 314323 w 352425"/>
              <a:gd name="connsiteY8-148" fmla="*/ 352425 h 352425"/>
              <a:gd name="connsiteX9-149" fmla="*/ 38109 w 352425"/>
              <a:gd name="connsiteY9-150" fmla="*/ 352425 h 352425"/>
              <a:gd name="connsiteX10-151" fmla="*/ 0 w 352425"/>
              <a:gd name="connsiteY10-152" fmla="*/ 314316 h 352425"/>
              <a:gd name="connsiteX11-153" fmla="*/ 0 w 352425"/>
              <a:gd name="connsiteY11-154" fmla="*/ 38113 h 352425"/>
              <a:gd name="connsiteX12-155" fmla="*/ 38113 w 352425"/>
              <a:gd name="connsiteY12-156" fmla="*/ 0 h 352425"/>
              <a:gd name="connsiteX0-157" fmla="*/ 38113 w 352425"/>
              <a:gd name="connsiteY0-158" fmla="*/ 0 h 352425"/>
              <a:gd name="connsiteX1-159" fmla="*/ 62232 w 352425"/>
              <a:gd name="connsiteY1-160" fmla="*/ 0 h 352425"/>
              <a:gd name="connsiteX2-161" fmla="*/ 100328 w 352425"/>
              <a:gd name="connsiteY2-162" fmla="*/ 38098 h 352425"/>
              <a:gd name="connsiteX3-163" fmla="*/ 100328 w 352425"/>
              <a:gd name="connsiteY3-164" fmla="*/ 209562 h 352425"/>
              <a:gd name="connsiteX4-165" fmla="*/ 138416 w 352425"/>
              <a:gd name="connsiteY4-166" fmla="*/ 247653 h 352425"/>
              <a:gd name="connsiteX5-167" fmla="*/ 314342 w 352425"/>
              <a:gd name="connsiteY5-168" fmla="*/ 247653 h 352425"/>
              <a:gd name="connsiteX6-169" fmla="*/ 352425 w 352425"/>
              <a:gd name="connsiteY6-170" fmla="*/ 285734 h 352425"/>
              <a:gd name="connsiteX7-171" fmla="*/ 352425 w 352425"/>
              <a:gd name="connsiteY7-172" fmla="*/ 314327 h 352425"/>
              <a:gd name="connsiteX8-173" fmla="*/ 314323 w 352425"/>
              <a:gd name="connsiteY8-174" fmla="*/ 352425 h 352425"/>
              <a:gd name="connsiteX9-175" fmla="*/ 38109 w 352425"/>
              <a:gd name="connsiteY9-176" fmla="*/ 352425 h 352425"/>
              <a:gd name="connsiteX10-177" fmla="*/ 0 w 352425"/>
              <a:gd name="connsiteY10-178" fmla="*/ 314316 h 352425"/>
              <a:gd name="connsiteX11-179" fmla="*/ 0 w 352425"/>
              <a:gd name="connsiteY11-180" fmla="*/ 38113 h 352425"/>
              <a:gd name="connsiteX12-181" fmla="*/ 38113 w 352425"/>
              <a:gd name="connsiteY12-182" fmla="*/ 0 h 352425"/>
              <a:gd name="connsiteX0-183" fmla="*/ 38113 w 352425"/>
              <a:gd name="connsiteY0-184" fmla="*/ 0 h 352425"/>
              <a:gd name="connsiteX1-185" fmla="*/ 62232 w 352425"/>
              <a:gd name="connsiteY1-186" fmla="*/ 0 h 352425"/>
              <a:gd name="connsiteX2-187" fmla="*/ 100328 w 352425"/>
              <a:gd name="connsiteY2-188" fmla="*/ 38098 h 352425"/>
              <a:gd name="connsiteX3-189" fmla="*/ 100328 w 352425"/>
              <a:gd name="connsiteY3-190" fmla="*/ 209562 h 352425"/>
              <a:gd name="connsiteX4-191" fmla="*/ 138416 w 352425"/>
              <a:gd name="connsiteY4-192" fmla="*/ 247653 h 352425"/>
              <a:gd name="connsiteX5-193" fmla="*/ 314342 w 352425"/>
              <a:gd name="connsiteY5-194" fmla="*/ 247653 h 352425"/>
              <a:gd name="connsiteX6-195" fmla="*/ 352425 w 352425"/>
              <a:gd name="connsiteY6-196" fmla="*/ 285734 h 352425"/>
              <a:gd name="connsiteX7-197" fmla="*/ 352425 w 352425"/>
              <a:gd name="connsiteY7-198" fmla="*/ 314327 h 352425"/>
              <a:gd name="connsiteX8-199" fmla="*/ 314323 w 352425"/>
              <a:gd name="connsiteY8-200" fmla="*/ 352425 h 352425"/>
              <a:gd name="connsiteX9-201" fmla="*/ 38109 w 352425"/>
              <a:gd name="connsiteY9-202" fmla="*/ 352425 h 352425"/>
              <a:gd name="connsiteX10-203" fmla="*/ 0 w 352425"/>
              <a:gd name="connsiteY10-204" fmla="*/ 314316 h 352425"/>
              <a:gd name="connsiteX11-205" fmla="*/ 0 w 352425"/>
              <a:gd name="connsiteY11-206" fmla="*/ 38113 h 352425"/>
              <a:gd name="connsiteX12-207" fmla="*/ 38113 w 352425"/>
              <a:gd name="connsiteY12-208" fmla="*/ 0 h 352425"/>
              <a:gd name="connsiteX0-209" fmla="*/ 38113 w 352425"/>
              <a:gd name="connsiteY0-210" fmla="*/ 0 h 352425"/>
              <a:gd name="connsiteX1-211" fmla="*/ 62232 w 352425"/>
              <a:gd name="connsiteY1-212" fmla="*/ 0 h 352425"/>
              <a:gd name="connsiteX2-213" fmla="*/ 100328 w 352425"/>
              <a:gd name="connsiteY2-214" fmla="*/ 38098 h 352425"/>
              <a:gd name="connsiteX3-215" fmla="*/ 100328 w 352425"/>
              <a:gd name="connsiteY3-216" fmla="*/ 209562 h 352425"/>
              <a:gd name="connsiteX4-217" fmla="*/ 138416 w 352425"/>
              <a:gd name="connsiteY4-218" fmla="*/ 247653 h 352425"/>
              <a:gd name="connsiteX5-219" fmla="*/ 314342 w 352425"/>
              <a:gd name="connsiteY5-220" fmla="*/ 247653 h 352425"/>
              <a:gd name="connsiteX6-221" fmla="*/ 352425 w 352425"/>
              <a:gd name="connsiteY6-222" fmla="*/ 285734 h 352425"/>
              <a:gd name="connsiteX7-223" fmla="*/ 352425 w 352425"/>
              <a:gd name="connsiteY7-224" fmla="*/ 314327 h 352425"/>
              <a:gd name="connsiteX8-225" fmla="*/ 314323 w 352425"/>
              <a:gd name="connsiteY8-226" fmla="*/ 352425 h 352425"/>
              <a:gd name="connsiteX9-227" fmla="*/ 38109 w 352425"/>
              <a:gd name="connsiteY9-228" fmla="*/ 352425 h 352425"/>
              <a:gd name="connsiteX10-229" fmla="*/ 0 w 352425"/>
              <a:gd name="connsiteY10-230" fmla="*/ 314316 h 352425"/>
              <a:gd name="connsiteX11-231" fmla="*/ 0 w 352425"/>
              <a:gd name="connsiteY11-232" fmla="*/ 38113 h 352425"/>
              <a:gd name="connsiteX12-233" fmla="*/ 38113 w 352425"/>
              <a:gd name="connsiteY12-234" fmla="*/ 0 h 352425"/>
              <a:gd name="connsiteX0-235" fmla="*/ 38113 w 352425"/>
              <a:gd name="connsiteY0-236" fmla="*/ 0 h 352425"/>
              <a:gd name="connsiteX1-237" fmla="*/ 62232 w 352425"/>
              <a:gd name="connsiteY1-238" fmla="*/ 0 h 352425"/>
              <a:gd name="connsiteX2-239" fmla="*/ 100328 w 352425"/>
              <a:gd name="connsiteY2-240" fmla="*/ 38098 h 352425"/>
              <a:gd name="connsiteX3-241" fmla="*/ 100328 w 352425"/>
              <a:gd name="connsiteY3-242" fmla="*/ 209562 h 352425"/>
              <a:gd name="connsiteX4-243" fmla="*/ 138416 w 352425"/>
              <a:gd name="connsiteY4-244" fmla="*/ 247653 h 352425"/>
              <a:gd name="connsiteX5-245" fmla="*/ 314342 w 352425"/>
              <a:gd name="connsiteY5-246" fmla="*/ 247653 h 352425"/>
              <a:gd name="connsiteX6-247" fmla="*/ 352425 w 352425"/>
              <a:gd name="connsiteY6-248" fmla="*/ 285734 h 352425"/>
              <a:gd name="connsiteX7-249" fmla="*/ 352425 w 352425"/>
              <a:gd name="connsiteY7-250" fmla="*/ 314327 h 352425"/>
              <a:gd name="connsiteX8-251" fmla="*/ 314323 w 352425"/>
              <a:gd name="connsiteY8-252" fmla="*/ 352425 h 352425"/>
              <a:gd name="connsiteX9-253" fmla="*/ 38109 w 352425"/>
              <a:gd name="connsiteY9-254" fmla="*/ 352425 h 352425"/>
              <a:gd name="connsiteX10-255" fmla="*/ 0 w 352425"/>
              <a:gd name="connsiteY10-256" fmla="*/ 314316 h 352425"/>
              <a:gd name="connsiteX11-257" fmla="*/ 0 w 352425"/>
              <a:gd name="connsiteY11-258" fmla="*/ 38113 h 352425"/>
              <a:gd name="connsiteX12-259" fmla="*/ 38113 w 352425"/>
              <a:gd name="connsiteY12-260" fmla="*/ 0 h 352425"/>
              <a:gd name="connsiteX0-261" fmla="*/ 38113 w 352425"/>
              <a:gd name="connsiteY0-262" fmla="*/ 0 h 352425"/>
              <a:gd name="connsiteX1-263" fmla="*/ 62232 w 352425"/>
              <a:gd name="connsiteY1-264" fmla="*/ 0 h 352425"/>
              <a:gd name="connsiteX2-265" fmla="*/ 100328 w 352425"/>
              <a:gd name="connsiteY2-266" fmla="*/ 38098 h 352425"/>
              <a:gd name="connsiteX3-267" fmla="*/ 100328 w 352425"/>
              <a:gd name="connsiteY3-268" fmla="*/ 209562 h 352425"/>
              <a:gd name="connsiteX4-269" fmla="*/ 138416 w 352425"/>
              <a:gd name="connsiteY4-270" fmla="*/ 247653 h 352425"/>
              <a:gd name="connsiteX5-271" fmla="*/ 314342 w 352425"/>
              <a:gd name="connsiteY5-272" fmla="*/ 247653 h 352425"/>
              <a:gd name="connsiteX6-273" fmla="*/ 352425 w 352425"/>
              <a:gd name="connsiteY6-274" fmla="*/ 285734 h 352425"/>
              <a:gd name="connsiteX7-275" fmla="*/ 352425 w 352425"/>
              <a:gd name="connsiteY7-276" fmla="*/ 314327 h 352425"/>
              <a:gd name="connsiteX8-277" fmla="*/ 314323 w 352425"/>
              <a:gd name="connsiteY8-278" fmla="*/ 352425 h 352425"/>
              <a:gd name="connsiteX9-279" fmla="*/ 38109 w 352425"/>
              <a:gd name="connsiteY9-280" fmla="*/ 352425 h 352425"/>
              <a:gd name="connsiteX10-281" fmla="*/ 0 w 352425"/>
              <a:gd name="connsiteY10-282" fmla="*/ 314316 h 352425"/>
              <a:gd name="connsiteX11-283" fmla="*/ 0 w 352425"/>
              <a:gd name="connsiteY11-284" fmla="*/ 38113 h 352425"/>
              <a:gd name="connsiteX12-285" fmla="*/ 38113 w 352425"/>
              <a:gd name="connsiteY12-286" fmla="*/ 0 h 352425"/>
              <a:gd name="connsiteX0-287" fmla="*/ 38113 w 352425"/>
              <a:gd name="connsiteY0-288" fmla="*/ 0 h 352425"/>
              <a:gd name="connsiteX1-289" fmla="*/ 62232 w 352425"/>
              <a:gd name="connsiteY1-290" fmla="*/ 0 h 352425"/>
              <a:gd name="connsiteX2-291" fmla="*/ 100328 w 352425"/>
              <a:gd name="connsiteY2-292" fmla="*/ 38098 h 352425"/>
              <a:gd name="connsiteX3-293" fmla="*/ 100328 w 352425"/>
              <a:gd name="connsiteY3-294" fmla="*/ 209562 h 352425"/>
              <a:gd name="connsiteX4-295" fmla="*/ 138416 w 352425"/>
              <a:gd name="connsiteY4-296" fmla="*/ 247653 h 352425"/>
              <a:gd name="connsiteX5-297" fmla="*/ 314342 w 352425"/>
              <a:gd name="connsiteY5-298" fmla="*/ 247653 h 352425"/>
              <a:gd name="connsiteX6-299" fmla="*/ 352425 w 352425"/>
              <a:gd name="connsiteY6-300" fmla="*/ 285734 h 352425"/>
              <a:gd name="connsiteX7-301" fmla="*/ 352425 w 352425"/>
              <a:gd name="connsiteY7-302" fmla="*/ 314327 h 352425"/>
              <a:gd name="connsiteX8-303" fmla="*/ 314323 w 352425"/>
              <a:gd name="connsiteY8-304" fmla="*/ 352425 h 352425"/>
              <a:gd name="connsiteX9-305" fmla="*/ 38109 w 352425"/>
              <a:gd name="connsiteY9-306" fmla="*/ 352425 h 352425"/>
              <a:gd name="connsiteX10-307" fmla="*/ 0 w 352425"/>
              <a:gd name="connsiteY10-308" fmla="*/ 314316 h 352425"/>
              <a:gd name="connsiteX11-309" fmla="*/ 0 w 352425"/>
              <a:gd name="connsiteY11-310" fmla="*/ 38113 h 352425"/>
              <a:gd name="connsiteX12-311" fmla="*/ 38113 w 352425"/>
              <a:gd name="connsiteY12-312" fmla="*/ 0 h 352425"/>
              <a:gd name="connsiteX0-313" fmla="*/ 38113 w 352425"/>
              <a:gd name="connsiteY0-314" fmla="*/ 0 h 352425"/>
              <a:gd name="connsiteX1-315" fmla="*/ 62232 w 352425"/>
              <a:gd name="connsiteY1-316" fmla="*/ 0 h 352425"/>
              <a:gd name="connsiteX2-317" fmla="*/ 100328 w 352425"/>
              <a:gd name="connsiteY2-318" fmla="*/ 38098 h 352425"/>
              <a:gd name="connsiteX3-319" fmla="*/ 100328 w 352425"/>
              <a:gd name="connsiteY3-320" fmla="*/ 209562 h 352425"/>
              <a:gd name="connsiteX4-321" fmla="*/ 138416 w 352425"/>
              <a:gd name="connsiteY4-322" fmla="*/ 247653 h 352425"/>
              <a:gd name="connsiteX5-323" fmla="*/ 314342 w 352425"/>
              <a:gd name="connsiteY5-324" fmla="*/ 247653 h 352425"/>
              <a:gd name="connsiteX6-325" fmla="*/ 352425 w 352425"/>
              <a:gd name="connsiteY6-326" fmla="*/ 285734 h 352425"/>
              <a:gd name="connsiteX7-327" fmla="*/ 352425 w 352425"/>
              <a:gd name="connsiteY7-328" fmla="*/ 314327 h 352425"/>
              <a:gd name="connsiteX8-329" fmla="*/ 314323 w 352425"/>
              <a:gd name="connsiteY8-330" fmla="*/ 352425 h 352425"/>
              <a:gd name="connsiteX9-331" fmla="*/ 38109 w 352425"/>
              <a:gd name="connsiteY9-332" fmla="*/ 352425 h 352425"/>
              <a:gd name="connsiteX10-333" fmla="*/ 0 w 352425"/>
              <a:gd name="connsiteY10-334" fmla="*/ 314316 h 352425"/>
              <a:gd name="connsiteX11-335" fmla="*/ 0 w 352425"/>
              <a:gd name="connsiteY11-336" fmla="*/ 38113 h 352425"/>
              <a:gd name="connsiteX12-337" fmla="*/ 38113 w 352425"/>
              <a:gd name="connsiteY12-338" fmla="*/ 0 h 352425"/>
              <a:gd name="connsiteX0-339" fmla="*/ 38113 w 352425"/>
              <a:gd name="connsiteY0-340" fmla="*/ 0 h 352425"/>
              <a:gd name="connsiteX1-341" fmla="*/ 62232 w 352425"/>
              <a:gd name="connsiteY1-342" fmla="*/ 0 h 352425"/>
              <a:gd name="connsiteX2-343" fmla="*/ 100328 w 352425"/>
              <a:gd name="connsiteY2-344" fmla="*/ 38098 h 352425"/>
              <a:gd name="connsiteX3-345" fmla="*/ 100328 w 352425"/>
              <a:gd name="connsiteY3-346" fmla="*/ 209562 h 352425"/>
              <a:gd name="connsiteX4-347" fmla="*/ 138416 w 352425"/>
              <a:gd name="connsiteY4-348" fmla="*/ 247653 h 352425"/>
              <a:gd name="connsiteX5-349" fmla="*/ 314342 w 352425"/>
              <a:gd name="connsiteY5-350" fmla="*/ 247653 h 352425"/>
              <a:gd name="connsiteX6-351" fmla="*/ 352425 w 352425"/>
              <a:gd name="connsiteY6-352" fmla="*/ 285734 h 352425"/>
              <a:gd name="connsiteX7-353" fmla="*/ 352425 w 352425"/>
              <a:gd name="connsiteY7-354" fmla="*/ 314327 h 352425"/>
              <a:gd name="connsiteX8-355" fmla="*/ 314323 w 352425"/>
              <a:gd name="connsiteY8-356" fmla="*/ 352425 h 352425"/>
              <a:gd name="connsiteX9-357" fmla="*/ 38109 w 352425"/>
              <a:gd name="connsiteY9-358" fmla="*/ 352425 h 352425"/>
              <a:gd name="connsiteX10-359" fmla="*/ 0 w 352425"/>
              <a:gd name="connsiteY10-360" fmla="*/ 314316 h 352425"/>
              <a:gd name="connsiteX11-361" fmla="*/ 0 w 352425"/>
              <a:gd name="connsiteY11-362" fmla="*/ 38113 h 352425"/>
              <a:gd name="connsiteX12-363" fmla="*/ 38113 w 352425"/>
              <a:gd name="connsiteY12-364" fmla="*/ 0 h 352425"/>
              <a:gd name="connsiteX0-365" fmla="*/ 38113 w 352425"/>
              <a:gd name="connsiteY0-366" fmla="*/ 0 h 352425"/>
              <a:gd name="connsiteX1-367" fmla="*/ 62232 w 352425"/>
              <a:gd name="connsiteY1-368" fmla="*/ 0 h 352425"/>
              <a:gd name="connsiteX2-369" fmla="*/ 100328 w 352425"/>
              <a:gd name="connsiteY2-370" fmla="*/ 38098 h 352425"/>
              <a:gd name="connsiteX3-371" fmla="*/ 100328 w 352425"/>
              <a:gd name="connsiteY3-372" fmla="*/ 209562 h 352425"/>
              <a:gd name="connsiteX4-373" fmla="*/ 138416 w 352425"/>
              <a:gd name="connsiteY4-374" fmla="*/ 247653 h 352425"/>
              <a:gd name="connsiteX5-375" fmla="*/ 314342 w 352425"/>
              <a:gd name="connsiteY5-376" fmla="*/ 247653 h 352425"/>
              <a:gd name="connsiteX6-377" fmla="*/ 352425 w 352425"/>
              <a:gd name="connsiteY6-378" fmla="*/ 285734 h 352425"/>
              <a:gd name="connsiteX7-379" fmla="*/ 352425 w 352425"/>
              <a:gd name="connsiteY7-380" fmla="*/ 314327 h 352425"/>
              <a:gd name="connsiteX8-381" fmla="*/ 314323 w 352425"/>
              <a:gd name="connsiteY8-382" fmla="*/ 352425 h 352425"/>
              <a:gd name="connsiteX9-383" fmla="*/ 38109 w 352425"/>
              <a:gd name="connsiteY9-384" fmla="*/ 352425 h 352425"/>
              <a:gd name="connsiteX10-385" fmla="*/ 0 w 352425"/>
              <a:gd name="connsiteY10-386" fmla="*/ 314316 h 352425"/>
              <a:gd name="connsiteX11-387" fmla="*/ 0 w 352425"/>
              <a:gd name="connsiteY11-388" fmla="*/ 38113 h 352425"/>
              <a:gd name="connsiteX12-389" fmla="*/ 38113 w 352425"/>
              <a:gd name="connsiteY12-390" fmla="*/ 0 h 352425"/>
              <a:gd name="connsiteX0-391" fmla="*/ 38113 w 352425"/>
              <a:gd name="connsiteY0-392" fmla="*/ 0 h 352425"/>
              <a:gd name="connsiteX1-393" fmla="*/ 62232 w 352425"/>
              <a:gd name="connsiteY1-394" fmla="*/ 0 h 352425"/>
              <a:gd name="connsiteX2-395" fmla="*/ 100328 w 352425"/>
              <a:gd name="connsiteY2-396" fmla="*/ 38098 h 352425"/>
              <a:gd name="connsiteX3-397" fmla="*/ 100328 w 352425"/>
              <a:gd name="connsiteY3-398" fmla="*/ 209562 h 352425"/>
              <a:gd name="connsiteX4-399" fmla="*/ 138416 w 352425"/>
              <a:gd name="connsiteY4-400" fmla="*/ 247653 h 352425"/>
              <a:gd name="connsiteX5-401" fmla="*/ 314342 w 352425"/>
              <a:gd name="connsiteY5-402" fmla="*/ 247653 h 352425"/>
              <a:gd name="connsiteX6-403" fmla="*/ 352425 w 352425"/>
              <a:gd name="connsiteY6-404" fmla="*/ 285734 h 352425"/>
              <a:gd name="connsiteX7-405" fmla="*/ 352425 w 352425"/>
              <a:gd name="connsiteY7-406" fmla="*/ 314327 h 352425"/>
              <a:gd name="connsiteX8-407" fmla="*/ 314323 w 352425"/>
              <a:gd name="connsiteY8-408" fmla="*/ 352425 h 352425"/>
              <a:gd name="connsiteX9-409" fmla="*/ 38109 w 352425"/>
              <a:gd name="connsiteY9-410" fmla="*/ 352425 h 352425"/>
              <a:gd name="connsiteX10-411" fmla="*/ 0 w 352425"/>
              <a:gd name="connsiteY10-412" fmla="*/ 314316 h 352425"/>
              <a:gd name="connsiteX11-413" fmla="*/ 0 w 352425"/>
              <a:gd name="connsiteY11-414" fmla="*/ 38113 h 352425"/>
              <a:gd name="connsiteX12-415" fmla="*/ 38113 w 352425"/>
              <a:gd name="connsiteY12-416" fmla="*/ 0 h 352425"/>
              <a:gd name="connsiteX0-417" fmla="*/ 38113 w 352425"/>
              <a:gd name="connsiteY0-418" fmla="*/ 0 h 352425"/>
              <a:gd name="connsiteX1-419" fmla="*/ 62232 w 352425"/>
              <a:gd name="connsiteY1-420" fmla="*/ 0 h 352425"/>
              <a:gd name="connsiteX2-421" fmla="*/ 100328 w 352425"/>
              <a:gd name="connsiteY2-422" fmla="*/ 38098 h 352425"/>
              <a:gd name="connsiteX3-423" fmla="*/ 100328 w 352425"/>
              <a:gd name="connsiteY3-424" fmla="*/ 209562 h 352425"/>
              <a:gd name="connsiteX4-425" fmla="*/ 138416 w 352425"/>
              <a:gd name="connsiteY4-426" fmla="*/ 247653 h 352425"/>
              <a:gd name="connsiteX5-427" fmla="*/ 314342 w 352425"/>
              <a:gd name="connsiteY5-428" fmla="*/ 247653 h 352425"/>
              <a:gd name="connsiteX6-429" fmla="*/ 352425 w 352425"/>
              <a:gd name="connsiteY6-430" fmla="*/ 285734 h 352425"/>
              <a:gd name="connsiteX7-431" fmla="*/ 352425 w 352425"/>
              <a:gd name="connsiteY7-432" fmla="*/ 314327 h 352425"/>
              <a:gd name="connsiteX8-433" fmla="*/ 314323 w 352425"/>
              <a:gd name="connsiteY8-434" fmla="*/ 352425 h 352425"/>
              <a:gd name="connsiteX9-435" fmla="*/ 38109 w 352425"/>
              <a:gd name="connsiteY9-436" fmla="*/ 352425 h 352425"/>
              <a:gd name="connsiteX10-437" fmla="*/ 0 w 352425"/>
              <a:gd name="connsiteY10-438" fmla="*/ 314316 h 352425"/>
              <a:gd name="connsiteX11-439" fmla="*/ 0 w 352425"/>
              <a:gd name="connsiteY11-440" fmla="*/ 38113 h 352425"/>
              <a:gd name="connsiteX12-441" fmla="*/ 38113 w 352425"/>
              <a:gd name="connsiteY12-442" fmla="*/ 0 h 352425"/>
              <a:gd name="connsiteX0-443" fmla="*/ 38113 w 352425"/>
              <a:gd name="connsiteY0-444" fmla="*/ 0 h 352425"/>
              <a:gd name="connsiteX1-445" fmla="*/ 62232 w 352425"/>
              <a:gd name="connsiteY1-446" fmla="*/ 0 h 352425"/>
              <a:gd name="connsiteX2-447" fmla="*/ 100328 w 352425"/>
              <a:gd name="connsiteY2-448" fmla="*/ 38098 h 352425"/>
              <a:gd name="connsiteX3-449" fmla="*/ 100328 w 352425"/>
              <a:gd name="connsiteY3-450" fmla="*/ 209562 h 352425"/>
              <a:gd name="connsiteX4-451" fmla="*/ 138416 w 352425"/>
              <a:gd name="connsiteY4-452" fmla="*/ 247653 h 352425"/>
              <a:gd name="connsiteX5-453" fmla="*/ 314342 w 352425"/>
              <a:gd name="connsiteY5-454" fmla="*/ 247653 h 352425"/>
              <a:gd name="connsiteX6-455" fmla="*/ 352425 w 352425"/>
              <a:gd name="connsiteY6-456" fmla="*/ 285734 h 352425"/>
              <a:gd name="connsiteX7-457" fmla="*/ 352425 w 352425"/>
              <a:gd name="connsiteY7-458" fmla="*/ 314327 h 352425"/>
              <a:gd name="connsiteX8-459" fmla="*/ 314323 w 352425"/>
              <a:gd name="connsiteY8-460" fmla="*/ 352425 h 352425"/>
              <a:gd name="connsiteX9-461" fmla="*/ 38109 w 352425"/>
              <a:gd name="connsiteY9-462" fmla="*/ 352425 h 352425"/>
              <a:gd name="connsiteX10-463" fmla="*/ 0 w 352425"/>
              <a:gd name="connsiteY10-464" fmla="*/ 314316 h 352425"/>
              <a:gd name="connsiteX11-465" fmla="*/ 0 w 352425"/>
              <a:gd name="connsiteY11-466" fmla="*/ 38113 h 352425"/>
              <a:gd name="connsiteX12-467" fmla="*/ 38113 w 352425"/>
              <a:gd name="connsiteY12-468" fmla="*/ 0 h 352425"/>
              <a:gd name="connsiteX0-469" fmla="*/ 38113 w 352425"/>
              <a:gd name="connsiteY0-470" fmla="*/ 0 h 352425"/>
              <a:gd name="connsiteX1-471" fmla="*/ 62232 w 352425"/>
              <a:gd name="connsiteY1-472" fmla="*/ 0 h 352425"/>
              <a:gd name="connsiteX2-473" fmla="*/ 100328 w 352425"/>
              <a:gd name="connsiteY2-474" fmla="*/ 38098 h 352425"/>
              <a:gd name="connsiteX3-475" fmla="*/ 100328 w 352425"/>
              <a:gd name="connsiteY3-476" fmla="*/ 209562 h 352425"/>
              <a:gd name="connsiteX4-477" fmla="*/ 138416 w 352425"/>
              <a:gd name="connsiteY4-478" fmla="*/ 247653 h 352425"/>
              <a:gd name="connsiteX5-479" fmla="*/ 314342 w 352425"/>
              <a:gd name="connsiteY5-480" fmla="*/ 247653 h 352425"/>
              <a:gd name="connsiteX6-481" fmla="*/ 352425 w 352425"/>
              <a:gd name="connsiteY6-482" fmla="*/ 285734 h 352425"/>
              <a:gd name="connsiteX7-483" fmla="*/ 352425 w 352425"/>
              <a:gd name="connsiteY7-484" fmla="*/ 314327 h 352425"/>
              <a:gd name="connsiteX8-485" fmla="*/ 314323 w 352425"/>
              <a:gd name="connsiteY8-486" fmla="*/ 352425 h 352425"/>
              <a:gd name="connsiteX9-487" fmla="*/ 38109 w 352425"/>
              <a:gd name="connsiteY9-488" fmla="*/ 352425 h 352425"/>
              <a:gd name="connsiteX10-489" fmla="*/ 0 w 352425"/>
              <a:gd name="connsiteY10-490" fmla="*/ 314316 h 352425"/>
              <a:gd name="connsiteX11-491" fmla="*/ 0 w 352425"/>
              <a:gd name="connsiteY11-492" fmla="*/ 38113 h 352425"/>
              <a:gd name="connsiteX12-493" fmla="*/ 38113 w 352425"/>
              <a:gd name="connsiteY12-494" fmla="*/ 0 h 352425"/>
              <a:gd name="connsiteX0-495" fmla="*/ 38113 w 352425"/>
              <a:gd name="connsiteY0-496" fmla="*/ 0 h 352425"/>
              <a:gd name="connsiteX1-497" fmla="*/ 62232 w 352425"/>
              <a:gd name="connsiteY1-498" fmla="*/ 0 h 352425"/>
              <a:gd name="connsiteX2-499" fmla="*/ 100328 w 352425"/>
              <a:gd name="connsiteY2-500" fmla="*/ 38098 h 352425"/>
              <a:gd name="connsiteX3-501" fmla="*/ 100328 w 352425"/>
              <a:gd name="connsiteY3-502" fmla="*/ 209562 h 352425"/>
              <a:gd name="connsiteX4-503" fmla="*/ 138416 w 352425"/>
              <a:gd name="connsiteY4-504" fmla="*/ 247653 h 352425"/>
              <a:gd name="connsiteX5-505" fmla="*/ 314342 w 352425"/>
              <a:gd name="connsiteY5-506" fmla="*/ 247653 h 352425"/>
              <a:gd name="connsiteX6-507" fmla="*/ 352425 w 352425"/>
              <a:gd name="connsiteY6-508" fmla="*/ 285734 h 352425"/>
              <a:gd name="connsiteX7-509" fmla="*/ 352425 w 352425"/>
              <a:gd name="connsiteY7-510" fmla="*/ 314327 h 352425"/>
              <a:gd name="connsiteX8-511" fmla="*/ 314323 w 352425"/>
              <a:gd name="connsiteY8-512" fmla="*/ 352425 h 352425"/>
              <a:gd name="connsiteX9-513" fmla="*/ 38109 w 352425"/>
              <a:gd name="connsiteY9-514" fmla="*/ 352425 h 352425"/>
              <a:gd name="connsiteX10-515" fmla="*/ 0 w 352425"/>
              <a:gd name="connsiteY10-516" fmla="*/ 314316 h 352425"/>
              <a:gd name="connsiteX11-517" fmla="*/ 0 w 352425"/>
              <a:gd name="connsiteY11-518" fmla="*/ 38113 h 352425"/>
              <a:gd name="connsiteX12-519" fmla="*/ 38113 w 352425"/>
              <a:gd name="connsiteY12-520" fmla="*/ 0 h 352425"/>
              <a:gd name="connsiteX0-521" fmla="*/ 38113 w 352425"/>
              <a:gd name="connsiteY0-522" fmla="*/ 0 h 352425"/>
              <a:gd name="connsiteX1-523" fmla="*/ 62232 w 352425"/>
              <a:gd name="connsiteY1-524" fmla="*/ 0 h 352425"/>
              <a:gd name="connsiteX2-525" fmla="*/ 100328 w 352425"/>
              <a:gd name="connsiteY2-526" fmla="*/ 38098 h 352425"/>
              <a:gd name="connsiteX3-527" fmla="*/ 100328 w 352425"/>
              <a:gd name="connsiteY3-528" fmla="*/ 209562 h 352425"/>
              <a:gd name="connsiteX4-529" fmla="*/ 138416 w 352425"/>
              <a:gd name="connsiteY4-530" fmla="*/ 247653 h 352425"/>
              <a:gd name="connsiteX5-531" fmla="*/ 314342 w 352425"/>
              <a:gd name="connsiteY5-532" fmla="*/ 247653 h 352425"/>
              <a:gd name="connsiteX6-533" fmla="*/ 352425 w 352425"/>
              <a:gd name="connsiteY6-534" fmla="*/ 285734 h 352425"/>
              <a:gd name="connsiteX7-535" fmla="*/ 352425 w 352425"/>
              <a:gd name="connsiteY7-536" fmla="*/ 314327 h 352425"/>
              <a:gd name="connsiteX8-537" fmla="*/ 314323 w 352425"/>
              <a:gd name="connsiteY8-538" fmla="*/ 352425 h 352425"/>
              <a:gd name="connsiteX9-539" fmla="*/ 38109 w 352425"/>
              <a:gd name="connsiteY9-540" fmla="*/ 352425 h 352425"/>
              <a:gd name="connsiteX10-541" fmla="*/ 0 w 352425"/>
              <a:gd name="connsiteY10-542" fmla="*/ 314316 h 352425"/>
              <a:gd name="connsiteX11-543" fmla="*/ 0 w 352425"/>
              <a:gd name="connsiteY11-544" fmla="*/ 38113 h 352425"/>
              <a:gd name="connsiteX12-545" fmla="*/ 38113 w 352425"/>
              <a:gd name="connsiteY12-546" fmla="*/ 0 h 352425"/>
              <a:gd name="connsiteX0-547" fmla="*/ 38113 w 352425"/>
              <a:gd name="connsiteY0-548" fmla="*/ 0 h 352425"/>
              <a:gd name="connsiteX1-549" fmla="*/ 62232 w 352425"/>
              <a:gd name="connsiteY1-550" fmla="*/ 0 h 352425"/>
              <a:gd name="connsiteX2-551" fmla="*/ 100328 w 352425"/>
              <a:gd name="connsiteY2-552" fmla="*/ 38098 h 352425"/>
              <a:gd name="connsiteX3-553" fmla="*/ 100328 w 352425"/>
              <a:gd name="connsiteY3-554" fmla="*/ 209562 h 352425"/>
              <a:gd name="connsiteX4-555" fmla="*/ 138416 w 352425"/>
              <a:gd name="connsiteY4-556" fmla="*/ 247653 h 352425"/>
              <a:gd name="connsiteX5-557" fmla="*/ 314342 w 352425"/>
              <a:gd name="connsiteY5-558" fmla="*/ 247653 h 352425"/>
              <a:gd name="connsiteX6-559" fmla="*/ 352425 w 352425"/>
              <a:gd name="connsiteY6-560" fmla="*/ 285734 h 352425"/>
              <a:gd name="connsiteX7-561" fmla="*/ 352425 w 352425"/>
              <a:gd name="connsiteY7-562" fmla="*/ 314327 h 352425"/>
              <a:gd name="connsiteX8-563" fmla="*/ 314323 w 352425"/>
              <a:gd name="connsiteY8-564" fmla="*/ 352425 h 352425"/>
              <a:gd name="connsiteX9-565" fmla="*/ 38109 w 352425"/>
              <a:gd name="connsiteY9-566" fmla="*/ 352425 h 352425"/>
              <a:gd name="connsiteX10-567" fmla="*/ 0 w 352425"/>
              <a:gd name="connsiteY10-568" fmla="*/ 314316 h 352425"/>
              <a:gd name="connsiteX11-569" fmla="*/ 0 w 352425"/>
              <a:gd name="connsiteY11-570" fmla="*/ 38113 h 352425"/>
              <a:gd name="connsiteX12-571" fmla="*/ 38113 w 352425"/>
              <a:gd name="connsiteY12-572" fmla="*/ 0 h 3524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</a:cxnLst>
            <a:rect l="l" t="t" r="r" b="b"/>
            <a:pathLst>
              <a:path w="352425" h="352425">
                <a:moveTo>
                  <a:pt x="38113" y="0"/>
                </a:moveTo>
                <a:cubicBezTo>
                  <a:pt x="38113" y="0"/>
                  <a:pt x="62233" y="1"/>
                  <a:pt x="62232" y="0"/>
                </a:cubicBezTo>
                <a:cubicBezTo>
                  <a:pt x="84551" y="1"/>
                  <a:pt x="100329" y="15781"/>
                  <a:pt x="100328" y="38098"/>
                </a:cubicBezTo>
                <a:cubicBezTo>
                  <a:pt x="100329" y="38099"/>
                  <a:pt x="100329" y="209563"/>
                  <a:pt x="100328" y="209562"/>
                </a:cubicBezTo>
                <a:cubicBezTo>
                  <a:pt x="100329" y="231876"/>
                  <a:pt x="116104" y="247654"/>
                  <a:pt x="138416" y="247653"/>
                </a:cubicBezTo>
                <a:cubicBezTo>
                  <a:pt x="138417" y="247654"/>
                  <a:pt x="314343" y="247654"/>
                  <a:pt x="314342" y="247653"/>
                </a:cubicBezTo>
                <a:cubicBezTo>
                  <a:pt x="336652" y="247654"/>
                  <a:pt x="352426" y="263426"/>
                  <a:pt x="352425" y="285734"/>
                </a:cubicBezTo>
                <a:cubicBezTo>
                  <a:pt x="352426" y="285735"/>
                  <a:pt x="352426" y="314328"/>
                  <a:pt x="352425" y="314327"/>
                </a:cubicBezTo>
                <a:cubicBezTo>
                  <a:pt x="352426" y="336646"/>
                  <a:pt x="336644" y="352426"/>
                  <a:pt x="314323" y="352425"/>
                </a:cubicBezTo>
                <a:cubicBezTo>
                  <a:pt x="314324" y="352426"/>
                  <a:pt x="38110" y="352426"/>
                  <a:pt x="38109" y="352425"/>
                </a:cubicBezTo>
                <a:cubicBezTo>
                  <a:pt x="15787" y="352426"/>
                  <a:pt x="1" y="336640"/>
                  <a:pt x="0" y="314316"/>
                </a:cubicBezTo>
                <a:cubicBezTo>
                  <a:pt x="1" y="314317"/>
                  <a:pt x="1" y="38114"/>
                  <a:pt x="0" y="38113"/>
                </a:cubicBezTo>
                <a:cubicBezTo>
                  <a:pt x="1" y="15790"/>
                  <a:pt x="15788" y="0"/>
                  <a:pt x="38113" y="0"/>
                </a:cubicBezTo>
                <a:close/>
              </a:path>
            </a:pathLst>
          </a:custGeom>
          <a:gradFill>
            <a:gsLst>
              <a:gs pos="88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</a:gsLst>
            <a:lin ang="8100000" scaled="1"/>
          </a:gradFill>
          <a:ln>
            <a:noFill/>
          </a:ln>
          <a:effectLst>
            <a:outerShdw blurRad="101600" dist="38100" dir="8100000" algn="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" name="表格 3"/>
          <p:cNvGraphicFramePr/>
          <p:nvPr/>
        </p:nvGraphicFramePr>
        <p:xfrm>
          <a:off x="932815" y="1543050"/>
          <a:ext cx="10333355" cy="4743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5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69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21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131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859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58140">
                <a:tc gridSpan="4">
                  <a:txBody>
                    <a:bodyPr/>
                    <a:lstStyle/>
                    <a:p>
                      <a:pPr marL="111633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300" b="1" spc="12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定</a:t>
                      </a:r>
                      <a:r>
                        <a:rPr lang="zh-CN" altLang="en-US" sz="1300" b="1" spc="12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</a:t>
                      </a:r>
                      <a:r>
                        <a:rPr lang="zh-CN" sz="1300" b="1" spc="12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额</a:t>
                      </a:r>
                      <a:r>
                        <a:rPr lang="zh-CN" altLang="en-US" sz="1300" b="1" spc="12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</a:t>
                      </a:r>
                      <a:r>
                        <a:rPr lang="zh-CN" sz="1300" b="1" spc="12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编</a:t>
                      </a:r>
                      <a:r>
                        <a:rPr lang="zh-CN" altLang="en-US" sz="1300" b="1" spc="12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</a:t>
                      </a:r>
                      <a:r>
                        <a:rPr lang="zh-CN" sz="1300" b="1" spc="12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号</a:t>
                      </a:r>
                    </a:p>
                  </a:txBody>
                  <a:tcPr marL="25400" marR="25400" marT="25400" marB="2540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SZ1-15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210">
                <a:tc rowSpan="2" gridSpan="4">
                  <a:txBody>
                    <a:bodyPr/>
                    <a:lstStyle/>
                    <a:p>
                      <a:pPr marL="111506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项</a:t>
                      </a:r>
                      <a:r>
                        <a:rPr lang="zh-CN" altLang="en-US" sz="14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</a:t>
                      </a:r>
                      <a:r>
                        <a:rPr lang="zh-CN" sz="14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目</a:t>
                      </a:r>
                      <a:r>
                        <a:rPr lang="zh-CN" altLang="en-US" sz="14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</a:t>
                      </a:r>
                      <a:r>
                        <a:rPr lang="zh-CN" sz="14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名</a:t>
                      </a:r>
                      <a:r>
                        <a:rPr lang="zh-CN" altLang="en-US" sz="14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</a:t>
                      </a:r>
                      <a:r>
                        <a:rPr lang="zh-CN" sz="14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称</a:t>
                      </a:r>
                    </a:p>
                  </a:txBody>
                  <a:tcPr marL="25400" marR="25400" marT="25400" marB="25400" anchor="ctr"/>
                </a:tc>
                <a:tc rowSpan="2"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300" b="1" spc="12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淤泥固化后土方运输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7195">
                <a:tc gridSpan="4" vMerge="1">
                  <a:txBody>
                    <a:bodyPr/>
                    <a:lstStyle/>
                    <a:p>
                      <a:endParaRPr lang="zh-CN"/>
                    </a:p>
                  </a:txBody>
                  <a:tcPr marL="25400" marR="25400" marT="25400" marB="25400" anchor="ctr"/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运距</a:t>
                      </a: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1km</a:t>
                      </a: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以内</a:t>
                      </a:r>
                      <a:endParaRPr lang="en-US" altLang="zh-CN" sz="1400" b="0" spc="6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4975">
                <a:tc gridSpan="4">
                  <a:txBody>
                    <a:bodyPr/>
                    <a:lstStyle/>
                    <a:p>
                      <a:pPr marL="87376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基</a:t>
                      </a:r>
                      <a:r>
                        <a:rPr lang="zh-CN" altLang="en-US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               </a:t>
                      </a: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价（元）</a:t>
                      </a:r>
                    </a:p>
                  </a:txBody>
                  <a:tcPr marL="25400" marR="25400" marT="25400" marB="2540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101.96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3705">
                <a:tc rowSpan="3">
                  <a:txBody>
                    <a:bodyPr/>
                    <a:lstStyle/>
                    <a:p>
                      <a:pPr marL="197485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其</a:t>
                      </a:r>
                      <a:r>
                        <a:rPr lang="zh-CN" altLang="en-US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</a:t>
                      </a:r>
                      <a:r>
                        <a:rPr lang="zh-CN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中</a:t>
                      </a:r>
                    </a:p>
                  </a:txBody>
                  <a:tcPr marL="25400" marR="25400" marT="25400" marB="25400" anchor="ctr"/>
                </a:tc>
                <a:tc gridSpan="3">
                  <a:txBody>
                    <a:bodyPr/>
                    <a:lstStyle/>
                    <a:p>
                      <a:pPr marL="823595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人</a:t>
                      </a: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</a:t>
                      </a: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工</a:t>
                      </a: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</a:t>
                      </a: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费（元）</a:t>
                      </a:r>
                    </a:p>
                  </a:txBody>
                  <a:tcPr marL="25400" marR="25400" marT="25400" marB="2540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5.18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434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25400" marR="25400" marT="25400" marB="25400" anchor="ctr"/>
                </a:tc>
                <a:tc gridSpan="3">
                  <a:txBody>
                    <a:bodyPr/>
                    <a:lstStyle/>
                    <a:p>
                      <a:pPr marL="82296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材</a:t>
                      </a: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</a:t>
                      </a: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料</a:t>
                      </a: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</a:t>
                      </a: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费（元）</a:t>
                      </a:r>
                    </a:p>
                  </a:txBody>
                  <a:tcPr marL="25400" marR="25400" marT="25400" marB="2540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—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227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25400" marR="25400" marT="25400" marB="25400" anchor="ctr"/>
                </a:tc>
                <a:tc gridSpan="3">
                  <a:txBody>
                    <a:bodyPr/>
                    <a:lstStyle/>
                    <a:p>
                      <a:pPr marL="822325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机</a:t>
                      </a: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</a:t>
                      </a: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械</a:t>
                      </a: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</a:t>
                      </a: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费（元）</a:t>
                      </a:r>
                    </a:p>
                  </a:txBody>
                  <a:tcPr marL="25400" marR="25400" marT="25400" marB="2540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96.78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2420">
                <a:tc gridSpan="2"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名</a:t>
                      </a:r>
                      <a:r>
                        <a:rPr lang="zh-CN" altLang="en-US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          </a:t>
                      </a: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称</a:t>
                      </a:r>
                    </a:p>
                  </a:txBody>
                  <a:tcPr marL="25400" marR="25400" marT="25400" marB="2540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单位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单价（元）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spc="6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消</a:t>
                      </a:r>
                      <a:r>
                        <a:rPr lang="zh-CN" altLang="en-US" sz="1400" b="1" spc="6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</a:t>
                      </a:r>
                      <a:r>
                        <a:rPr lang="zh-CN" sz="1400" b="1" spc="6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耗</a:t>
                      </a:r>
                      <a:r>
                        <a:rPr lang="zh-CN" altLang="en-US" sz="1400" b="1" spc="6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</a:t>
                      </a:r>
                      <a:r>
                        <a:rPr lang="zh-CN" sz="1400" b="1" spc="6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量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8005"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人</a:t>
                      </a:r>
                      <a:r>
                        <a:rPr lang="zh-CN" altLang="en-US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</a:t>
                      </a:r>
                      <a:r>
                        <a:rPr lang="zh-CN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工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综合工日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工日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140.00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0.037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012190"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机</a:t>
                      </a:r>
                      <a:r>
                        <a:rPr lang="en-US" altLang="zh-CN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</a:t>
                      </a:r>
                      <a:r>
                        <a:rPr lang="zh-CN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械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自卸汽车</a:t>
                      </a: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</a:t>
                      </a: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装载质量</a:t>
                      </a: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(t)15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履带式单斗液压挖掘机</a:t>
                      </a: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1m</a:t>
                      </a:r>
                      <a:r>
                        <a:rPr lang="en-US" altLang="zh-CN" sz="1400" b="0" spc="60" baseline="30000">
                          <a:solidFill>
                            <a:schemeClr val="tx1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3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台班台班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967.00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1142.21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0.080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0.017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39" name="矩形 3"/>
          <p:cNvSpPr>
            <a:spLocks noChangeArrowheads="1"/>
          </p:cNvSpPr>
          <p:nvPr/>
        </p:nvSpPr>
        <p:spPr bwMode="auto">
          <a:xfrm>
            <a:off x="79524" y="188935"/>
            <a:ext cx="3716655" cy="459105"/>
          </a:xfrm>
          <a:prstGeom prst="rect">
            <a:avLst/>
          </a:prstGeom>
          <a:noFill/>
          <a:ln>
            <a:noFill/>
          </a:ln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l">
              <a:spcBef>
                <a:spcPct val="0"/>
              </a:spcBef>
              <a:buNone/>
            </a:pPr>
            <a:r>
              <a:rPr lang="en-US" sz="2400" b="1" dirty="0">
                <a:solidFill>
                  <a:schemeClr val="bg1"/>
                </a:solidFill>
                <a:latin typeface="Franklin Gothic Medium" panose="020B0603020102020204" charset="0"/>
                <a:cs typeface="+mn-ea"/>
                <a:sym typeface="+mn-lt"/>
              </a:rPr>
              <a:t>2.5</a:t>
            </a:r>
            <a:r>
              <a:rPr lang="zh-CN" altLang="en-US" sz="2400" b="1" dirty="0">
                <a:solidFill>
                  <a:schemeClr val="bg1"/>
                </a:solidFill>
                <a:latin typeface="Franklin Gothic Medium" panose="020B0603020102020204" charset="0"/>
                <a:cs typeface="+mn-ea"/>
                <a:sym typeface="+mn-lt"/>
              </a:rPr>
              <a:t>淤泥固化后土方运输</a:t>
            </a:r>
            <a:r>
              <a:rPr lang="en-US" altLang="zh-CN" sz="2400" b="1" dirty="0">
                <a:solidFill>
                  <a:schemeClr val="bg1"/>
                </a:solidFill>
                <a:latin typeface="Franklin Gothic Medium" panose="020B0603020102020204" charset="0"/>
                <a:cs typeface="+mn-ea"/>
                <a:sym typeface="+mn-lt"/>
              </a:rPr>
              <a:t>(1)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95960" y="950595"/>
            <a:ext cx="40125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工作内容：装土、运土、</a:t>
            </a:r>
            <a:r>
              <a:rPr lang="zh-CN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卸土</a:t>
            </a:r>
            <a:r>
              <a:rPr lang="en-US" altLang="zh-CN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r>
              <a:rPr lang="en-US" altLang="zh-CN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                                                 </a:t>
            </a:r>
            <a:r>
              <a:rPr lang="en-US" altLang="zh-CN">
                <a:latin typeface="Franklin Gothic Medium" panose="020B0603020102020204" charset="0"/>
                <a:ea typeface="微软雅黑" panose="020B0503020204020204" pitchFamily="34" charset="-122"/>
              </a:rPr>
              <a:t>                                                                                                                                                                      </a:t>
            </a:r>
            <a:endParaRPr lang="en-US" altLang="en-US"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80390" y="6492875"/>
            <a:ext cx="9010650" cy="275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b="1">
                <a:solidFill>
                  <a:srgbClr val="000000"/>
                </a:solidFill>
                <a:highlight>
                  <a:srgbClr val="FFFF00"/>
                </a:highlight>
                <a:latin typeface="瀹嬩綋"/>
                <a:ea typeface="瀹嬩綋"/>
              </a:rPr>
              <a:t>备注：根据《安徽省水环境综合治理工程计价定额》</a:t>
            </a:r>
            <a:r>
              <a:rPr lang="zh-CN" altLang="en-US" sz="1200" b="1">
                <a:solidFill>
                  <a:srgbClr val="00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中</a:t>
            </a:r>
            <a:r>
              <a:rPr lang="en-US" altLang="zh-CN" sz="1200" b="1">
                <a:solidFill>
                  <a:srgbClr val="00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1.1.2.2</a:t>
            </a:r>
            <a:r>
              <a:rPr lang="zh-CN" altLang="en-US" sz="1200" b="1">
                <a:solidFill>
                  <a:srgbClr val="00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计价规则</a:t>
            </a:r>
          </a:p>
        </p:txBody>
      </p:sp>
      <p:sp>
        <p:nvSpPr>
          <p:cNvPr id="3" name="矩形 3"/>
          <p:cNvSpPr>
            <a:spLocks noChangeArrowheads="1"/>
          </p:cNvSpPr>
          <p:nvPr/>
        </p:nvSpPr>
        <p:spPr bwMode="auto">
          <a:xfrm>
            <a:off x="79524" y="188935"/>
            <a:ext cx="3793490" cy="459105"/>
          </a:xfrm>
          <a:prstGeom prst="rect">
            <a:avLst/>
          </a:prstGeom>
          <a:noFill/>
          <a:ln>
            <a:noFill/>
          </a:ln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l">
              <a:spcBef>
                <a:spcPct val="0"/>
              </a:spcBef>
              <a:buNone/>
            </a:pPr>
            <a:r>
              <a:rPr lang="en-US" sz="2400" b="1" dirty="0">
                <a:solidFill>
                  <a:schemeClr val="tx1"/>
                </a:solidFill>
                <a:latin typeface="Franklin Gothic Medium" panose="020B0603020102020204" charset="0"/>
                <a:cs typeface="+mn-ea"/>
                <a:sym typeface="+mn-lt"/>
              </a:rPr>
              <a:t>2.5 </a:t>
            </a:r>
            <a:r>
              <a:rPr lang="zh-CN" altLang="en-US" sz="2400" b="1" dirty="0">
                <a:solidFill>
                  <a:schemeClr val="tx1"/>
                </a:solidFill>
                <a:latin typeface="Franklin Gothic Medium" panose="020B0603020102020204" charset="0"/>
                <a:cs typeface="+mn-ea"/>
                <a:sym typeface="+mn-lt"/>
              </a:rPr>
              <a:t>淤泥固化后土方运输</a:t>
            </a:r>
            <a:r>
              <a:rPr lang="en-US" altLang="zh-CN" sz="2400" b="1" dirty="0">
                <a:solidFill>
                  <a:schemeClr val="tx1"/>
                </a:solidFill>
                <a:latin typeface="Franklin Gothic Medium" panose="020B0603020102020204" charset="0"/>
                <a:cs typeface="+mn-ea"/>
                <a:sym typeface="+mn-lt"/>
              </a:rPr>
              <a:t>(1)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9591675" y="861695"/>
            <a:ext cx="19043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                             </a:t>
            </a:r>
            <a:r>
              <a:rPr lang="zh-CN" altLang="en-US" sz="1600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计量单位：</a:t>
            </a:r>
            <a:r>
              <a:rPr lang="en-US" sz="1600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10m</a:t>
            </a:r>
            <a:r>
              <a:rPr lang="en-US" sz="1600" baseline="30000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en-US" altLang="zh-CN">
                <a:latin typeface="Franklin Gothic Medium" panose="020B0603020102020204" charset="0"/>
                <a:ea typeface="微软雅黑" panose="020B0503020204020204" pitchFamily="34" charset="-122"/>
              </a:rPr>
              <a:t>                                                                                                                                                                        </a:t>
            </a:r>
            <a:endParaRPr lang="en-US" altLang="en-US"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>
            <p:custDataLst>
              <p:tags r:id="rId2"/>
            </p:custDataLst>
          </p:nvPr>
        </p:nvSpPr>
        <p:spPr>
          <a:xfrm>
            <a:off x="695960" y="1440000"/>
            <a:ext cx="10800080" cy="4932000"/>
          </a:xfrm>
          <a:prstGeom prst="rect">
            <a:avLst/>
          </a:prstGeom>
          <a:gradFill>
            <a:gsLst>
              <a:gs pos="0">
                <a:schemeClr val="accent1">
                  <a:alpha val="5000"/>
                </a:schemeClr>
              </a:gs>
              <a:gs pos="10000">
                <a:schemeClr val="accent1">
                  <a:lumMod val="45000"/>
                  <a:lumOff val="55000"/>
                  <a:alpha val="0"/>
                </a:schemeClr>
              </a:gs>
              <a:gs pos="86000">
                <a:schemeClr val="accent1">
                  <a:lumMod val="45000"/>
                  <a:lumOff val="55000"/>
                  <a:alpha val="0"/>
                </a:schemeClr>
              </a:gs>
              <a:gs pos="100000">
                <a:schemeClr val="accent1">
                  <a:alpha val="5000"/>
                </a:schemeClr>
              </a:gs>
            </a:gsLst>
            <a:lin ang="0" scaled="0"/>
          </a:gradFill>
          <a:ln w="22225">
            <a:gradFill>
              <a:gsLst>
                <a:gs pos="100000">
                  <a:schemeClr val="accent1">
                    <a:alpha val="40000"/>
                  </a:schemeClr>
                </a:gs>
                <a:gs pos="27000">
                  <a:schemeClr val="accent1">
                    <a:lumMod val="20000"/>
                    <a:lumOff val="80000"/>
                    <a:alpha val="0"/>
                  </a:schemeClr>
                </a:gs>
                <a:gs pos="73000">
                  <a:schemeClr val="accent1">
                    <a:lumMod val="20000"/>
                    <a:lumOff val="80000"/>
                    <a:alpha val="0"/>
                  </a:schemeClr>
                </a:gs>
                <a:gs pos="0">
                  <a:schemeClr val="accent1">
                    <a:alpha val="40000"/>
                  </a:schemeClr>
                </a:gs>
              </a:gsLst>
              <a:lin ang="0" scaled="1"/>
            </a:gra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Overflow="overflow" horzOverflow="overflow" vert="horz" wrap="square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50000"/>
              </a:lnSpc>
              <a:buClrTx/>
              <a:buSzTx/>
              <a:buFontTx/>
            </a:pPr>
            <a:endParaRPr lang="zh-CN" altLang="en-US" sz="1000" dirty="0">
              <a:solidFill>
                <a:schemeClr val="accent1"/>
              </a:solidFill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5" name="任意多边形: 形状 14"/>
          <p:cNvSpPr/>
          <p:nvPr>
            <p:custDataLst>
              <p:tags r:id="rId3"/>
            </p:custDataLst>
          </p:nvPr>
        </p:nvSpPr>
        <p:spPr>
          <a:xfrm>
            <a:off x="650074" y="6080227"/>
            <a:ext cx="352425" cy="352425"/>
          </a:xfrm>
          <a:custGeom>
            <a:avLst/>
            <a:gdLst>
              <a:gd name="connsiteX0" fmla="*/ 38113 w 352425"/>
              <a:gd name="connsiteY0" fmla="*/ 0 h 352425"/>
              <a:gd name="connsiteX1" fmla="*/ 62232 w 352425"/>
              <a:gd name="connsiteY1" fmla="*/ 0 h 352425"/>
              <a:gd name="connsiteX2" fmla="*/ 100328 w 352425"/>
              <a:gd name="connsiteY2" fmla="*/ 38098 h 352425"/>
              <a:gd name="connsiteX3" fmla="*/ 100328 w 352425"/>
              <a:gd name="connsiteY3" fmla="*/ 209562 h 352425"/>
              <a:gd name="connsiteX4" fmla="*/ 138416 w 352425"/>
              <a:gd name="connsiteY4" fmla="*/ 247653 h 352425"/>
              <a:gd name="connsiteX5" fmla="*/ 314342 w 352425"/>
              <a:gd name="connsiteY5" fmla="*/ 247653 h 352425"/>
              <a:gd name="connsiteX6" fmla="*/ 352425 w 352425"/>
              <a:gd name="connsiteY6" fmla="*/ 285734 h 352425"/>
              <a:gd name="connsiteX7" fmla="*/ 352425 w 352425"/>
              <a:gd name="connsiteY7" fmla="*/ 314327 h 352425"/>
              <a:gd name="connsiteX8" fmla="*/ 314323 w 352425"/>
              <a:gd name="connsiteY8" fmla="*/ 352425 h 352425"/>
              <a:gd name="connsiteX9" fmla="*/ 38109 w 352425"/>
              <a:gd name="connsiteY9" fmla="*/ 352425 h 352425"/>
              <a:gd name="connsiteX10" fmla="*/ 0 w 352425"/>
              <a:gd name="connsiteY10" fmla="*/ 314316 h 352425"/>
              <a:gd name="connsiteX11" fmla="*/ 0 w 352425"/>
              <a:gd name="connsiteY11" fmla="*/ 38113 h 352425"/>
              <a:gd name="connsiteX12" fmla="*/ 38113 w 352425"/>
              <a:gd name="connsiteY12" fmla="*/ 0 h 352425"/>
              <a:gd name="connsiteX0-1" fmla="*/ 38113 w 352425"/>
              <a:gd name="connsiteY0-2" fmla="*/ 0 h 352425"/>
              <a:gd name="connsiteX1-3" fmla="*/ 62232 w 352425"/>
              <a:gd name="connsiteY1-4" fmla="*/ 0 h 352425"/>
              <a:gd name="connsiteX2-5" fmla="*/ 100328 w 352425"/>
              <a:gd name="connsiteY2-6" fmla="*/ 38098 h 352425"/>
              <a:gd name="connsiteX3-7" fmla="*/ 100328 w 352425"/>
              <a:gd name="connsiteY3-8" fmla="*/ 209562 h 352425"/>
              <a:gd name="connsiteX4-9" fmla="*/ 138416 w 352425"/>
              <a:gd name="connsiteY4-10" fmla="*/ 247653 h 352425"/>
              <a:gd name="connsiteX5-11" fmla="*/ 314342 w 352425"/>
              <a:gd name="connsiteY5-12" fmla="*/ 247653 h 352425"/>
              <a:gd name="connsiteX6-13" fmla="*/ 352425 w 352425"/>
              <a:gd name="connsiteY6-14" fmla="*/ 285734 h 352425"/>
              <a:gd name="connsiteX7-15" fmla="*/ 352425 w 352425"/>
              <a:gd name="connsiteY7-16" fmla="*/ 314327 h 352425"/>
              <a:gd name="connsiteX8-17" fmla="*/ 314323 w 352425"/>
              <a:gd name="connsiteY8-18" fmla="*/ 352425 h 352425"/>
              <a:gd name="connsiteX9-19" fmla="*/ 38109 w 352425"/>
              <a:gd name="connsiteY9-20" fmla="*/ 352425 h 352425"/>
              <a:gd name="connsiteX10-21" fmla="*/ 0 w 352425"/>
              <a:gd name="connsiteY10-22" fmla="*/ 314316 h 352425"/>
              <a:gd name="connsiteX11-23" fmla="*/ 0 w 352425"/>
              <a:gd name="connsiteY11-24" fmla="*/ 38113 h 352425"/>
              <a:gd name="connsiteX12-25" fmla="*/ 38113 w 352425"/>
              <a:gd name="connsiteY12-26" fmla="*/ 0 h 352425"/>
              <a:gd name="connsiteX0-27" fmla="*/ 38113 w 352425"/>
              <a:gd name="connsiteY0-28" fmla="*/ 0 h 352425"/>
              <a:gd name="connsiteX1-29" fmla="*/ 62232 w 352425"/>
              <a:gd name="connsiteY1-30" fmla="*/ 0 h 352425"/>
              <a:gd name="connsiteX2-31" fmla="*/ 100328 w 352425"/>
              <a:gd name="connsiteY2-32" fmla="*/ 38098 h 352425"/>
              <a:gd name="connsiteX3-33" fmla="*/ 100328 w 352425"/>
              <a:gd name="connsiteY3-34" fmla="*/ 209562 h 352425"/>
              <a:gd name="connsiteX4-35" fmla="*/ 138416 w 352425"/>
              <a:gd name="connsiteY4-36" fmla="*/ 247653 h 352425"/>
              <a:gd name="connsiteX5-37" fmla="*/ 314342 w 352425"/>
              <a:gd name="connsiteY5-38" fmla="*/ 247653 h 352425"/>
              <a:gd name="connsiteX6-39" fmla="*/ 352425 w 352425"/>
              <a:gd name="connsiteY6-40" fmla="*/ 285734 h 352425"/>
              <a:gd name="connsiteX7-41" fmla="*/ 352425 w 352425"/>
              <a:gd name="connsiteY7-42" fmla="*/ 314327 h 352425"/>
              <a:gd name="connsiteX8-43" fmla="*/ 314323 w 352425"/>
              <a:gd name="connsiteY8-44" fmla="*/ 352425 h 352425"/>
              <a:gd name="connsiteX9-45" fmla="*/ 38109 w 352425"/>
              <a:gd name="connsiteY9-46" fmla="*/ 352425 h 352425"/>
              <a:gd name="connsiteX10-47" fmla="*/ 0 w 352425"/>
              <a:gd name="connsiteY10-48" fmla="*/ 314316 h 352425"/>
              <a:gd name="connsiteX11-49" fmla="*/ 0 w 352425"/>
              <a:gd name="connsiteY11-50" fmla="*/ 38113 h 352425"/>
              <a:gd name="connsiteX12-51" fmla="*/ 38113 w 352425"/>
              <a:gd name="connsiteY12-52" fmla="*/ 0 h 352425"/>
              <a:gd name="connsiteX0-53" fmla="*/ 38113 w 352425"/>
              <a:gd name="connsiteY0-54" fmla="*/ 0 h 352425"/>
              <a:gd name="connsiteX1-55" fmla="*/ 62232 w 352425"/>
              <a:gd name="connsiteY1-56" fmla="*/ 0 h 352425"/>
              <a:gd name="connsiteX2-57" fmla="*/ 100328 w 352425"/>
              <a:gd name="connsiteY2-58" fmla="*/ 38098 h 352425"/>
              <a:gd name="connsiteX3-59" fmla="*/ 100328 w 352425"/>
              <a:gd name="connsiteY3-60" fmla="*/ 209562 h 352425"/>
              <a:gd name="connsiteX4-61" fmla="*/ 138416 w 352425"/>
              <a:gd name="connsiteY4-62" fmla="*/ 247653 h 352425"/>
              <a:gd name="connsiteX5-63" fmla="*/ 314342 w 352425"/>
              <a:gd name="connsiteY5-64" fmla="*/ 247653 h 352425"/>
              <a:gd name="connsiteX6-65" fmla="*/ 352425 w 352425"/>
              <a:gd name="connsiteY6-66" fmla="*/ 285734 h 352425"/>
              <a:gd name="connsiteX7-67" fmla="*/ 352425 w 352425"/>
              <a:gd name="connsiteY7-68" fmla="*/ 314327 h 352425"/>
              <a:gd name="connsiteX8-69" fmla="*/ 314323 w 352425"/>
              <a:gd name="connsiteY8-70" fmla="*/ 352425 h 352425"/>
              <a:gd name="connsiteX9-71" fmla="*/ 38109 w 352425"/>
              <a:gd name="connsiteY9-72" fmla="*/ 352425 h 352425"/>
              <a:gd name="connsiteX10-73" fmla="*/ 0 w 352425"/>
              <a:gd name="connsiteY10-74" fmla="*/ 314316 h 352425"/>
              <a:gd name="connsiteX11-75" fmla="*/ 0 w 352425"/>
              <a:gd name="connsiteY11-76" fmla="*/ 38113 h 352425"/>
              <a:gd name="connsiteX12-77" fmla="*/ 38113 w 352425"/>
              <a:gd name="connsiteY12-78" fmla="*/ 0 h 352425"/>
              <a:gd name="connsiteX0-79" fmla="*/ 38113 w 352425"/>
              <a:gd name="connsiteY0-80" fmla="*/ 0 h 352425"/>
              <a:gd name="connsiteX1-81" fmla="*/ 62232 w 352425"/>
              <a:gd name="connsiteY1-82" fmla="*/ 0 h 352425"/>
              <a:gd name="connsiteX2-83" fmla="*/ 100328 w 352425"/>
              <a:gd name="connsiteY2-84" fmla="*/ 38098 h 352425"/>
              <a:gd name="connsiteX3-85" fmla="*/ 100328 w 352425"/>
              <a:gd name="connsiteY3-86" fmla="*/ 209562 h 352425"/>
              <a:gd name="connsiteX4-87" fmla="*/ 138416 w 352425"/>
              <a:gd name="connsiteY4-88" fmla="*/ 247653 h 352425"/>
              <a:gd name="connsiteX5-89" fmla="*/ 314342 w 352425"/>
              <a:gd name="connsiteY5-90" fmla="*/ 247653 h 352425"/>
              <a:gd name="connsiteX6-91" fmla="*/ 352425 w 352425"/>
              <a:gd name="connsiteY6-92" fmla="*/ 285734 h 352425"/>
              <a:gd name="connsiteX7-93" fmla="*/ 352425 w 352425"/>
              <a:gd name="connsiteY7-94" fmla="*/ 314327 h 352425"/>
              <a:gd name="connsiteX8-95" fmla="*/ 314323 w 352425"/>
              <a:gd name="connsiteY8-96" fmla="*/ 352425 h 352425"/>
              <a:gd name="connsiteX9-97" fmla="*/ 38109 w 352425"/>
              <a:gd name="connsiteY9-98" fmla="*/ 352425 h 352425"/>
              <a:gd name="connsiteX10-99" fmla="*/ 0 w 352425"/>
              <a:gd name="connsiteY10-100" fmla="*/ 314316 h 352425"/>
              <a:gd name="connsiteX11-101" fmla="*/ 0 w 352425"/>
              <a:gd name="connsiteY11-102" fmla="*/ 38113 h 352425"/>
              <a:gd name="connsiteX12-103" fmla="*/ 38113 w 352425"/>
              <a:gd name="connsiteY12-104" fmla="*/ 0 h 352425"/>
              <a:gd name="connsiteX0-105" fmla="*/ 38113 w 352425"/>
              <a:gd name="connsiteY0-106" fmla="*/ 0 h 352425"/>
              <a:gd name="connsiteX1-107" fmla="*/ 62232 w 352425"/>
              <a:gd name="connsiteY1-108" fmla="*/ 0 h 352425"/>
              <a:gd name="connsiteX2-109" fmla="*/ 100328 w 352425"/>
              <a:gd name="connsiteY2-110" fmla="*/ 38098 h 352425"/>
              <a:gd name="connsiteX3-111" fmla="*/ 100328 w 352425"/>
              <a:gd name="connsiteY3-112" fmla="*/ 209562 h 352425"/>
              <a:gd name="connsiteX4-113" fmla="*/ 138416 w 352425"/>
              <a:gd name="connsiteY4-114" fmla="*/ 247653 h 352425"/>
              <a:gd name="connsiteX5-115" fmla="*/ 314342 w 352425"/>
              <a:gd name="connsiteY5-116" fmla="*/ 247653 h 352425"/>
              <a:gd name="connsiteX6-117" fmla="*/ 352425 w 352425"/>
              <a:gd name="connsiteY6-118" fmla="*/ 285734 h 352425"/>
              <a:gd name="connsiteX7-119" fmla="*/ 352425 w 352425"/>
              <a:gd name="connsiteY7-120" fmla="*/ 314327 h 352425"/>
              <a:gd name="connsiteX8-121" fmla="*/ 314323 w 352425"/>
              <a:gd name="connsiteY8-122" fmla="*/ 352425 h 352425"/>
              <a:gd name="connsiteX9-123" fmla="*/ 38109 w 352425"/>
              <a:gd name="connsiteY9-124" fmla="*/ 352425 h 352425"/>
              <a:gd name="connsiteX10-125" fmla="*/ 0 w 352425"/>
              <a:gd name="connsiteY10-126" fmla="*/ 314316 h 352425"/>
              <a:gd name="connsiteX11-127" fmla="*/ 0 w 352425"/>
              <a:gd name="connsiteY11-128" fmla="*/ 38113 h 352425"/>
              <a:gd name="connsiteX12-129" fmla="*/ 38113 w 352425"/>
              <a:gd name="connsiteY12-130" fmla="*/ 0 h 352425"/>
              <a:gd name="connsiteX0-131" fmla="*/ 38113 w 352425"/>
              <a:gd name="connsiteY0-132" fmla="*/ 0 h 352425"/>
              <a:gd name="connsiteX1-133" fmla="*/ 62232 w 352425"/>
              <a:gd name="connsiteY1-134" fmla="*/ 0 h 352425"/>
              <a:gd name="connsiteX2-135" fmla="*/ 100328 w 352425"/>
              <a:gd name="connsiteY2-136" fmla="*/ 38098 h 352425"/>
              <a:gd name="connsiteX3-137" fmla="*/ 100328 w 352425"/>
              <a:gd name="connsiteY3-138" fmla="*/ 209562 h 352425"/>
              <a:gd name="connsiteX4-139" fmla="*/ 138416 w 352425"/>
              <a:gd name="connsiteY4-140" fmla="*/ 247653 h 352425"/>
              <a:gd name="connsiteX5-141" fmla="*/ 314342 w 352425"/>
              <a:gd name="connsiteY5-142" fmla="*/ 247653 h 352425"/>
              <a:gd name="connsiteX6-143" fmla="*/ 352425 w 352425"/>
              <a:gd name="connsiteY6-144" fmla="*/ 285734 h 352425"/>
              <a:gd name="connsiteX7-145" fmla="*/ 352425 w 352425"/>
              <a:gd name="connsiteY7-146" fmla="*/ 314327 h 352425"/>
              <a:gd name="connsiteX8-147" fmla="*/ 314323 w 352425"/>
              <a:gd name="connsiteY8-148" fmla="*/ 352425 h 352425"/>
              <a:gd name="connsiteX9-149" fmla="*/ 38109 w 352425"/>
              <a:gd name="connsiteY9-150" fmla="*/ 352425 h 352425"/>
              <a:gd name="connsiteX10-151" fmla="*/ 0 w 352425"/>
              <a:gd name="connsiteY10-152" fmla="*/ 314316 h 352425"/>
              <a:gd name="connsiteX11-153" fmla="*/ 0 w 352425"/>
              <a:gd name="connsiteY11-154" fmla="*/ 38113 h 352425"/>
              <a:gd name="connsiteX12-155" fmla="*/ 38113 w 352425"/>
              <a:gd name="connsiteY12-156" fmla="*/ 0 h 352425"/>
              <a:gd name="connsiteX0-157" fmla="*/ 38113 w 352425"/>
              <a:gd name="connsiteY0-158" fmla="*/ 0 h 352425"/>
              <a:gd name="connsiteX1-159" fmla="*/ 62232 w 352425"/>
              <a:gd name="connsiteY1-160" fmla="*/ 0 h 352425"/>
              <a:gd name="connsiteX2-161" fmla="*/ 100328 w 352425"/>
              <a:gd name="connsiteY2-162" fmla="*/ 38098 h 352425"/>
              <a:gd name="connsiteX3-163" fmla="*/ 100328 w 352425"/>
              <a:gd name="connsiteY3-164" fmla="*/ 209562 h 352425"/>
              <a:gd name="connsiteX4-165" fmla="*/ 138416 w 352425"/>
              <a:gd name="connsiteY4-166" fmla="*/ 247653 h 352425"/>
              <a:gd name="connsiteX5-167" fmla="*/ 314342 w 352425"/>
              <a:gd name="connsiteY5-168" fmla="*/ 247653 h 352425"/>
              <a:gd name="connsiteX6-169" fmla="*/ 352425 w 352425"/>
              <a:gd name="connsiteY6-170" fmla="*/ 285734 h 352425"/>
              <a:gd name="connsiteX7-171" fmla="*/ 352425 w 352425"/>
              <a:gd name="connsiteY7-172" fmla="*/ 314327 h 352425"/>
              <a:gd name="connsiteX8-173" fmla="*/ 314323 w 352425"/>
              <a:gd name="connsiteY8-174" fmla="*/ 352425 h 352425"/>
              <a:gd name="connsiteX9-175" fmla="*/ 38109 w 352425"/>
              <a:gd name="connsiteY9-176" fmla="*/ 352425 h 352425"/>
              <a:gd name="connsiteX10-177" fmla="*/ 0 w 352425"/>
              <a:gd name="connsiteY10-178" fmla="*/ 314316 h 352425"/>
              <a:gd name="connsiteX11-179" fmla="*/ 0 w 352425"/>
              <a:gd name="connsiteY11-180" fmla="*/ 38113 h 352425"/>
              <a:gd name="connsiteX12-181" fmla="*/ 38113 w 352425"/>
              <a:gd name="connsiteY12-182" fmla="*/ 0 h 352425"/>
              <a:gd name="connsiteX0-183" fmla="*/ 38113 w 352425"/>
              <a:gd name="connsiteY0-184" fmla="*/ 0 h 352425"/>
              <a:gd name="connsiteX1-185" fmla="*/ 62232 w 352425"/>
              <a:gd name="connsiteY1-186" fmla="*/ 0 h 352425"/>
              <a:gd name="connsiteX2-187" fmla="*/ 100328 w 352425"/>
              <a:gd name="connsiteY2-188" fmla="*/ 38098 h 352425"/>
              <a:gd name="connsiteX3-189" fmla="*/ 100328 w 352425"/>
              <a:gd name="connsiteY3-190" fmla="*/ 209562 h 352425"/>
              <a:gd name="connsiteX4-191" fmla="*/ 138416 w 352425"/>
              <a:gd name="connsiteY4-192" fmla="*/ 247653 h 352425"/>
              <a:gd name="connsiteX5-193" fmla="*/ 314342 w 352425"/>
              <a:gd name="connsiteY5-194" fmla="*/ 247653 h 352425"/>
              <a:gd name="connsiteX6-195" fmla="*/ 352425 w 352425"/>
              <a:gd name="connsiteY6-196" fmla="*/ 285734 h 352425"/>
              <a:gd name="connsiteX7-197" fmla="*/ 352425 w 352425"/>
              <a:gd name="connsiteY7-198" fmla="*/ 314327 h 352425"/>
              <a:gd name="connsiteX8-199" fmla="*/ 314323 w 352425"/>
              <a:gd name="connsiteY8-200" fmla="*/ 352425 h 352425"/>
              <a:gd name="connsiteX9-201" fmla="*/ 38109 w 352425"/>
              <a:gd name="connsiteY9-202" fmla="*/ 352425 h 352425"/>
              <a:gd name="connsiteX10-203" fmla="*/ 0 w 352425"/>
              <a:gd name="connsiteY10-204" fmla="*/ 314316 h 352425"/>
              <a:gd name="connsiteX11-205" fmla="*/ 0 w 352425"/>
              <a:gd name="connsiteY11-206" fmla="*/ 38113 h 352425"/>
              <a:gd name="connsiteX12-207" fmla="*/ 38113 w 352425"/>
              <a:gd name="connsiteY12-208" fmla="*/ 0 h 352425"/>
              <a:gd name="connsiteX0-209" fmla="*/ 38113 w 352425"/>
              <a:gd name="connsiteY0-210" fmla="*/ 0 h 352425"/>
              <a:gd name="connsiteX1-211" fmla="*/ 62232 w 352425"/>
              <a:gd name="connsiteY1-212" fmla="*/ 0 h 352425"/>
              <a:gd name="connsiteX2-213" fmla="*/ 100328 w 352425"/>
              <a:gd name="connsiteY2-214" fmla="*/ 38098 h 352425"/>
              <a:gd name="connsiteX3-215" fmla="*/ 100328 w 352425"/>
              <a:gd name="connsiteY3-216" fmla="*/ 209562 h 352425"/>
              <a:gd name="connsiteX4-217" fmla="*/ 138416 w 352425"/>
              <a:gd name="connsiteY4-218" fmla="*/ 247653 h 352425"/>
              <a:gd name="connsiteX5-219" fmla="*/ 314342 w 352425"/>
              <a:gd name="connsiteY5-220" fmla="*/ 247653 h 352425"/>
              <a:gd name="connsiteX6-221" fmla="*/ 352425 w 352425"/>
              <a:gd name="connsiteY6-222" fmla="*/ 285734 h 352425"/>
              <a:gd name="connsiteX7-223" fmla="*/ 352425 w 352425"/>
              <a:gd name="connsiteY7-224" fmla="*/ 314327 h 352425"/>
              <a:gd name="connsiteX8-225" fmla="*/ 314323 w 352425"/>
              <a:gd name="connsiteY8-226" fmla="*/ 352425 h 352425"/>
              <a:gd name="connsiteX9-227" fmla="*/ 38109 w 352425"/>
              <a:gd name="connsiteY9-228" fmla="*/ 352425 h 352425"/>
              <a:gd name="connsiteX10-229" fmla="*/ 0 w 352425"/>
              <a:gd name="connsiteY10-230" fmla="*/ 314316 h 352425"/>
              <a:gd name="connsiteX11-231" fmla="*/ 0 w 352425"/>
              <a:gd name="connsiteY11-232" fmla="*/ 38113 h 352425"/>
              <a:gd name="connsiteX12-233" fmla="*/ 38113 w 352425"/>
              <a:gd name="connsiteY12-234" fmla="*/ 0 h 352425"/>
              <a:gd name="connsiteX0-235" fmla="*/ 38113 w 352425"/>
              <a:gd name="connsiteY0-236" fmla="*/ 0 h 352425"/>
              <a:gd name="connsiteX1-237" fmla="*/ 62232 w 352425"/>
              <a:gd name="connsiteY1-238" fmla="*/ 0 h 352425"/>
              <a:gd name="connsiteX2-239" fmla="*/ 100328 w 352425"/>
              <a:gd name="connsiteY2-240" fmla="*/ 38098 h 352425"/>
              <a:gd name="connsiteX3-241" fmla="*/ 100328 w 352425"/>
              <a:gd name="connsiteY3-242" fmla="*/ 209562 h 352425"/>
              <a:gd name="connsiteX4-243" fmla="*/ 138416 w 352425"/>
              <a:gd name="connsiteY4-244" fmla="*/ 247653 h 352425"/>
              <a:gd name="connsiteX5-245" fmla="*/ 314342 w 352425"/>
              <a:gd name="connsiteY5-246" fmla="*/ 247653 h 352425"/>
              <a:gd name="connsiteX6-247" fmla="*/ 352425 w 352425"/>
              <a:gd name="connsiteY6-248" fmla="*/ 285734 h 352425"/>
              <a:gd name="connsiteX7-249" fmla="*/ 352425 w 352425"/>
              <a:gd name="connsiteY7-250" fmla="*/ 314327 h 352425"/>
              <a:gd name="connsiteX8-251" fmla="*/ 314323 w 352425"/>
              <a:gd name="connsiteY8-252" fmla="*/ 352425 h 352425"/>
              <a:gd name="connsiteX9-253" fmla="*/ 38109 w 352425"/>
              <a:gd name="connsiteY9-254" fmla="*/ 352425 h 352425"/>
              <a:gd name="connsiteX10-255" fmla="*/ 0 w 352425"/>
              <a:gd name="connsiteY10-256" fmla="*/ 314316 h 352425"/>
              <a:gd name="connsiteX11-257" fmla="*/ 0 w 352425"/>
              <a:gd name="connsiteY11-258" fmla="*/ 38113 h 352425"/>
              <a:gd name="connsiteX12-259" fmla="*/ 38113 w 352425"/>
              <a:gd name="connsiteY12-260" fmla="*/ 0 h 352425"/>
              <a:gd name="connsiteX0-261" fmla="*/ 38113 w 352425"/>
              <a:gd name="connsiteY0-262" fmla="*/ 0 h 352425"/>
              <a:gd name="connsiteX1-263" fmla="*/ 62232 w 352425"/>
              <a:gd name="connsiteY1-264" fmla="*/ 0 h 352425"/>
              <a:gd name="connsiteX2-265" fmla="*/ 100328 w 352425"/>
              <a:gd name="connsiteY2-266" fmla="*/ 38098 h 352425"/>
              <a:gd name="connsiteX3-267" fmla="*/ 100328 w 352425"/>
              <a:gd name="connsiteY3-268" fmla="*/ 209562 h 352425"/>
              <a:gd name="connsiteX4-269" fmla="*/ 138416 w 352425"/>
              <a:gd name="connsiteY4-270" fmla="*/ 247653 h 352425"/>
              <a:gd name="connsiteX5-271" fmla="*/ 314342 w 352425"/>
              <a:gd name="connsiteY5-272" fmla="*/ 247653 h 352425"/>
              <a:gd name="connsiteX6-273" fmla="*/ 352425 w 352425"/>
              <a:gd name="connsiteY6-274" fmla="*/ 285734 h 352425"/>
              <a:gd name="connsiteX7-275" fmla="*/ 352425 w 352425"/>
              <a:gd name="connsiteY7-276" fmla="*/ 314327 h 352425"/>
              <a:gd name="connsiteX8-277" fmla="*/ 314323 w 352425"/>
              <a:gd name="connsiteY8-278" fmla="*/ 352425 h 352425"/>
              <a:gd name="connsiteX9-279" fmla="*/ 38109 w 352425"/>
              <a:gd name="connsiteY9-280" fmla="*/ 352425 h 352425"/>
              <a:gd name="connsiteX10-281" fmla="*/ 0 w 352425"/>
              <a:gd name="connsiteY10-282" fmla="*/ 314316 h 352425"/>
              <a:gd name="connsiteX11-283" fmla="*/ 0 w 352425"/>
              <a:gd name="connsiteY11-284" fmla="*/ 38113 h 352425"/>
              <a:gd name="connsiteX12-285" fmla="*/ 38113 w 352425"/>
              <a:gd name="connsiteY12-286" fmla="*/ 0 h 352425"/>
              <a:gd name="connsiteX0-287" fmla="*/ 38113 w 352425"/>
              <a:gd name="connsiteY0-288" fmla="*/ 0 h 352425"/>
              <a:gd name="connsiteX1-289" fmla="*/ 62232 w 352425"/>
              <a:gd name="connsiteY1-290" fmla="*/ 0 h 352425"/>
              <a:gd name="connsiteX2-291" fmla="*/ 100328 w 352425"/>
              <a:gd name="connsiteY2-292" fmla="*/ 38098 h 352425"/>
              <a:gd name="connsiteX3-293" fmla="*/ 100328 w 352425"/>
              <a:gd name="connsiteY3-294" fmla="*/ 209562 h 352425"/>
              <a:gd name="connsiteX4-295" fmla="*/ 138416 w 352425"/>
              <a:gd name="connsiteY4-296" fmla="*/ 247653 h 352425"/>
              <a:gd name="connsiteX5-297" fmla="*/ 314342 w 352425"/>
              <a:gd name="connsiteY5-298" fmla="*/ 247653 h 352425"/>
              <a:gd name="connsiteX6-299" fmla="*/ 352425 w 352425"/>
              <a:gd name="connsiteY6-300" fmla="*/ 285734 h 352425"/>
              <a:gd name="connsiteX7-301" fmla="*/ 352425 w 352425"/>
              <a:gd name="connsiteY7-302" fmla="*/ 314327 h 352425"/>
              <a:gd name="connsiteX8-303" fmla="*/ 314323 w 352425"/>
              <a:gd name="connsiteY8-304" fmla="*/ 352425 h 352425"/>
              <a:gd name="connsiteX9-305" fmla="*/ 38109 w 352425"/>
              <a:gd name="connsiteY9-306" fmla="*/ 352425 h 352425"/>
              <a:gd name="connsiteX10-307" fmla="*/ 0 w 352425"/>
              <a:gd name="connsiteY10-308" fmla="*/ 314316 h 352425"/>
              <a:gd name="connsiteX11-309" fmla="*/ 0 w 352425"/>
              <a:gd name="connsiteY11-310" fmla="*/ 38113 h 352425"/>
              <a:gd name="connsiteX12-311" fmla="*/ 38113 w 352425"/>
              <a:gd name="connsiteY12-312" fmla="*/ 0 h 352425"/>
              <a:gd name="connsiteX0-313" fmla="*/ 38113 w 352425"/>
              <a:gd name="connsiteY0-314" fmla="*/ 0 h 352425"/>
              <a:gd name="connsiteX1-315" fmla="*/ 62232 w 352425"/>
              <a:gd name="connsiteY1-316" fmla="*/ 0 h 352425"/>
              <a:gd name="connsiteX2-317" fmla="*/ 100328 w 352425"/>
              <a:gd name="connsiteY2-318" fmla="*/ 38098 h 352425"/>
              <a:gd name="connsiteX3-319" fmla="*/ 100328 w 352425"/>
              <a:gd name="connsiteY3-320" fmla="*/ 209562 h 352425"/>
              <a:gd name="connsiteX4-321" fmla="*/ 138416 w 352425"/>
              <a:gd name="connsiteY4-322" fmla="*/ 247653 h 352425"/>
              <a:gd name="connsiteX5-323" fmla="*/ 314342 w 352425"/>
              <a:gd name="connsiteY5-324" fmla="*/ 247653 h 352425"/>
              <a:gd name="connsiteX6-325" fmla="*/ 352425 w 352425"/>
              <a:gd name="connsiteY6-326" fmla="*/ 285734 h 352425"/>
              <a:gd name="connsiteX7-327" fmla="*/ 352425 w 352425"/>
              <a:gd name="connsiteY7-328" fmla="*/ 314327 h 352425"/>
              <a:gd name="connsiteX8-329" fmla="*/ 314323 w 352425"/>
              <a:gd name="connsiteY8-330" fmla="*/ 352425 h 352425"/>
              <a:gd name="connsiteX9-331" fmla="*/ 38109 w 352425"/>
              <a:gd name="connsiteY9-332" fmla="*/ 352425 h 352425"/>
              <a:gd name="connsiteX10-333" fmla="*/ 0 w 352425"/>
              <a:gd name="connsiteY10-334" fmla="*/ 314316 h 352425"/>
              <a:gd name="connsiteX11-335" fmla="*/ 0 w 352425"/>
              <a:gd name="connsiteY11-336" fmla="*/ 38113 h 352425"/>
              <a:gd name="connsiteX12-337" fmla="*/ 38113 w 352425"/>
              <a:gd name="connsiteY12-338" fmla="*/ 0 h 352425"/>
              <a:gd name="connsiteX0-339" fmla="*/ 38113 w 352425"/>
              <a:gd name="connsiteY0-340" fmla="*/ 0 h 352425"/>
              <a:gd name="connsiteX1-341" fmla="*/ 62232 w 352425"/>
              <a:gd name="connsiteY1-342" fmla="*/ 0 h 352425"/>
              <a:gd name="connsiteX2-343" fmla="*/ 100328 w 352425"/>
              <a:gd name="connsiteY2-344" fmla="*/ 38098 h 352425"/>
              <a:gd name="connsiteX3-345" fmla="*/ 100328 w 352425"/>
              <a:gd name="connsiteY3-346" fmla="*/ 209562 h 352425"/>
              <a:gd name="connsiteX4-347" fmla="*/ 138416 w 352425"/>
              <a:gd name="connsiteY4-348" fmla="*/ 247653 h 352425"/>
              <a:gd name="connsiteX5-349" fmla="*/ 314342 w 352425"/>
              <a:gd name="connsiteY5-350" fmla="*/ 247653 h 352425"/>
              <a:gd name="connsiteX6-351" fmla="*/ 352425 w 352425"/>
              <a:gd name="connsiteY6-352" fmla="*/ 285734 h 352425"/>
              <a:gd name="connsiteX7-353" fmla="*/ 352425 w 352425"/>
              <a:gd name="connsiteY7-354" fmla="*/ 314327 h 352425"/>
              <a:gd name="connsiteX8-355" fmla="*/ 314323 w 352425"/>
              <a:gd name="connsiteY8-356" fmla="*/ 352425 h 352425"/>
              <a:gd name="connsiteX9-357" fmla="*/ 38109 w 352425"/>
              <a:gd name="connsiteY9-358" fmla="*/ 352425 h 352425"/>
              <a:gd name="connsiteX10-359" fmla="*/ 0 w 352425"/>
              <a:gd name="connsiteY10-360" fmla="*/ 314316 h 352425"/>
              <a:gd name="connsiteX11-361" fmla="*/ 0 w 352425"/>
              <a:gd name="connsiteY11-362" fmla="*/ 38113 h 352425"/>
              <a:gd name="connsiteX12-363" fmla="*/ 38113 w 352425"/>
              <a:gd name="connsiteY12-364" fmla="*/ 0 h 352425"/>
              <a:gd name="connsiteX0-365" fmla="*/ 38113 w 352425"/>
              <a:gd name="connsiteY0-366" fmla="*/ 0 h 352425"/>
              <a:gd name="connsiteX1-367" fmla="*/ 62232 w 352425"/>
              <a:gd name="connsiteY1-368" fmla="*/ 0 h 352425"/>
              <a:gd name="connsiteX2-369" fmla="*/ 100328 w 352425"/>
              <a:gd name="connsiteY2-370" fmla="*/ 38098 h 352425"/>
              <a:gd name="connsiteX3-371" fmla="*/ 100328 w 352425"/>
              <a:gd name="connsiteY3-372" fmla="*/ 209562 h 352425"/>
              <a:gd name="connsiteX4-373" fmla="*/ 138416 w 352425"/>
              <a:gd name="connsiteY4-374" fmla="*/ 247653 h 352425"/>
              <a:gd name="connsiteX5-375" fmla="*/ 314342 w 352425"/>
              <a:gd name="connsiteY5-376" fmla="*/ 247653 h 352425"/>
              <a:gd name="connsiteX6-377" fmla="*/ 352425 w 352425"/>
              <a:gd name="connsiteY6-378" fmla="*/ 285734 h 352425"/>
              <a:gd name="connsiteX7-379" fmla="*/ 352425 w 352425"/>
              <a:gd name="connsiteY7-380" fmla="*/ 314327 h 352425"/>
              <a:gd name="connsiteX8-381" fmla="*/ 314323 w 352425"/>
              <a:gd name="connsiteY8-382" fmla="*/ 352425 h 352425"/>
              <a:gd name="connsiteX9-383" fmla="*/ 38109 w 352425"/>
              <a:gd name="connsiteY9-384" fmla="*/ 352425 h 352425"/>
              <a:gd name="connsiteX10-385" fmla="*/ 0 w 352425"/>
              <a:gd name="connsiteY10-386" fmla="*/ 314316 h 352425"/>
              <a:gd name="connsiteX11-387" fmla="*/ 0 w 352425"/>
              <a:gd name="connsiteY11-388" fmla="*/ 38113 h 352425"/>
              <a:gd name="connsiteX12-389" fmla="*/ 38113 w 352425"/>
              <a:gd name="connsiteY12-390" fmla="*/ 0 h 352425"/>
              <a:gd name="connsiteX0-391" fmla="*/ 38113 w 352425"/>
              <a:gd name="connsiteY0-392" fmla="*/ 0 h 352425"/>
              <a:gd name="connsiteX1-393" fmla="*/ 62232 w 352425"/>
              <a:gd name="connsiteY1-394" fmla="*/ 0 h 352425"/>
              <a:gd name="connsiteX2-395" fmla="*/ 100328 w 352425"/>
              <a:gd name="connsiteY2-396" fmla="*/ 38098 h 352425"/>
              <a:gd name="connsiteX3-397" fmla="*/ 100328 w 352425"/>
              <a:gd name="connsiteY3-398" fmla="*/ 209562 h 352425"/>
              <a:gd name="connsiteX4-399" fmla="*/ 138416 w 352425"/>
              <a:gd name="connsiteY4-400" fmla="*/ 247653 h 352425"/>
              <a:gd name="connsiteX5-401" fmla="*/ 314342 w 352425"/>
              <a:gd name="connsiteY5-402" fmla="*/ 247653 h 352425"/>
              <a:gd name="connsiteX6-403" fmla="*/ 352425 w 352425"/>
              <a:gd name="connsiteY6-404" fmla="*/ 285734 h 352425"/>
              <a:gd name="connsiteX7-405" fmla="*/ 352425 w 352425"/>
              <a:gd name="connsiteY7-406" fmla="*/ 314327 h 352425"/>
              <a:gd name="connsiteX8-407" fmla="*/ 314323 w 352425"/>
              <a:gd name="connsiteY8-408" fmla="*/ 352425 h 352425"/>
              <a:gd name="connsiteX9-409" fmla="*/ 38109 w 352425"/>
              <a:gd name="connsiteY9-410" fmla="*/ 352425 h 352425"/>
              <a:gd name="connsiteX10-411" fmla="*/ 0 w 352425"/>
              <a:gd name="connsiteY10-412" fmla="*/ 314316 h 352425"/>
              <a:gd name="connsiteX11-413" fmla="*/ 0 w 352425"/>
              <a:gd name="connsiteY11-414" fmla="*/ 38113 h 352425"/>
              <a:gd name="connsiteX12-415" fmla="*/ 38113 w 352425"/>
              <a:gd name="connsiteY12-416" fmla="*/ 0 h 352425"/>
              <a:gd name="connsiteX0-417" fmla="*/ 38113 w 352425"/>
              <a:gd name="connsiteY0-418" fmla="*/ 0 h 352425"/>
              <a:gd name="connsiteX1-419" fmla="*/ 62232 w 352425"/>
              <a:gd name="connsiteY1-420" fmla="*/ 0 h 352425"/>
              <a:gd name="connsiteX2-421" fmla="*/ 100328 w 352425"/>
              <a:gd name="connsiteY2-422" fmla="*/ 38098 h 352425"/>
              <a:gd name="connsiteX3-423" fmla="*/ 100328 w 352425"/>
              <a:gd name="connsiteY3-424" fmla="*/ 209562 h 352425"/>
              <a:gd name="connsiteX4-425" fmla="*/ 138416 w 352425"/>
              <a:gd name="connsiteY4-426" fmla="*/ 247653 h 352425"/>
              <a:gd name="connsiteX5-427" fmla="*/ 314342 w 352425"/>
              <a:gd name="connsiteY5-428" fmla="*/ 247653 h 352425"/>
              <a:gd name="connsiteX6-429" fmla="*/ 352425 w 352425"/>
              <a:gd name="connsiteY6-430" fmla="*/ 285734 h 352425"/>
              <a:gd name="connsiteX7-431" fmla="*/ 352425 w 352425"/>
              <a:gd name="connsiteY7-432" fmla="*/ 314327 h 352425"/>
              <a:gd name="connsiteX8-433" fmla="*/ 314323 w 352425"/>
              <a:gd name="connsiteY8-434" fmla="*/ 352425 h 352425"/>
              <a:gd name="connsiteX9-435" fmla="*/ 38109 w 352425"/>
              <a:gd name="connsiteY9-436" fmla="*/ 352425 h 352425"/>
              <a:gd name="connsiteX10-437" fmla="*/ 0 w 352425"/>
              <a:gd name="connsiteY10-438" fmla="*/ 314316 h 352425"/>
              <a:gd name="connsiteX11-439" fmla="*/ 0 w 352425"/>
              <a:gd name="connsiteY11-440" fmla="*/ 38113 h 352425"/>
              <a:gd name="connsiteX12-441" fmla="*/ 38113 w 352425"/>
              <a:gd name="connsiteY12-442" fmla="*/ 0 h 352425"/>
              <a:gd name="connsiteX0-443" fmla="*/ 38113 w 352425"/>
              <a:gd name="connsiteY0-444" fmla="*/ 0 h 352425"/>
              <a:gd name="connsiteX1-445" fmla="*/ 62232 w 352425"/>
              <a:gd name="connsiteY1-446" fmla="*/ 0 h 352425"/>
              <a:gd name="connsiteX2-447" fmla="*/ 100328 w 352425"/>
              <a:gd name="connsiteY2-448" fmla="*/ 38098 h 352425"/>
              <a:gd name="connsiteX3-449" fmla="*/ 100328 w 352425"/>
              <a:gd name="connsiteY3-450" fmla="*/ 209562 h 352425"/>
              <a:gd name="connsiteX4-451" fmla="*/ 138416 w 352425"/>
              <a:gd name="connsiteY4-452" fmla="*/ 247653 h 352425"/>
              <a:gd name="connsiteX5-453" fmla="*/ 314342 w 352425"/>
              <a:gd name="connsiteY5-454" fmla="*/ 247653 h 352425"/>
              <a:gd name="connsiteX6-455" fmla="*/ 352425 w 352425"/>
              <a:gd name="connsiteY6-456" fmla="*/ 285734 h 352425"/>
              <a:gd name="connsiteX7-457" fmla="*/ 352425 w 352425"/>
              <a:gd name="connsiteY7-458" fmla="*/ 314327 h 352425"/>
              <a:gd name="connsiteX8-459" fmla="*/ 314323 w 352425"/>
              <a:gd name="connsiteY8-460" fmla="*/ 352425 h 352425"/>
              <a:gd name="connsiteX9-461" fmla="*/ 38109 w 352425"/>
              <a:gd name="connsiteY9-462" fmla="*/ 352425 h 352425"/>
              <a:gd name="connsiteX10-463" fmla="*/ 0 w 352425"/>
              <a:gd name="connsiteY10-464" fmla="*/ 314316 h 352425"/>
              <a:gd name="connsiteX11-465" fmla="*/ 0 w 352425"/>
              <a:gd name="connsiteY11-466" fmla="*/ 38113 h 352425"/>
              <a:gd name="connsiteX12-467" fmla="*/ 38113 w 352425"/>
              <a:gd name="connsiteY12-468" fmla="*/ 0 h 352425"/>
              <a:gd name="connsiteX0-469" fmla="*/ 38113 w 352425"/>
              <a:gd name="connsiteY0-470" fmla="*/ 0 h 352425"/>
              <a:gd name="connsiteX1-471" fmla="*/ 62232 w 352425"/>
              <a:gd name="connsiteY1-472" fmla="*/ 0 h 352425"/>
              <a:gd name="connsiteX2-473" fmla="*/ 100328 w 352425"/>
              <a:gd name="connsiteY2-474" fmla="*/ 38098 h 352425"/>
              <a:gd name="connsiteX3-475" fmla="*/ 100328 w 352425"/>
              <a:gd name="connsiteY3-476" fmla="*/ 209562 h 352425"/>
              <a:gd name="connsiteX4-477" fmla="*/ 138416 w 352425"/>
              <a:gd name="connsiteY4-478" fmla="*/ 247653 h 352425"/>
              <a:gd name="connsiteX5-479" fmla="*/ 314342 w 352425"/>
              <a:gd name="connsiteY5-480" fmla="*/ 247653 h 352425"/>
              <a:gd name="connsiteX6-481" fmla="*/ 352425 w 352425"/>
              <a:gd name="connsiteY6-482" fmla="*/ 285734 h 352425"/>
              <a:gd name="connsiteX7-483" fmla="*/ 352425 w 352425"/>
              <a:gd name="connsiteY7-484" fmla="*/ 314327 h 352425"/>
              <a:gd name="connsiteX8-485" fmla="*/ 314323 w 352425"/>
              <a:gd name="connsiteY8-486" fmla="*/ 352425 h 352425"/>
              <a:gd name="connsiteX9-487" fmla="*/ 38109 w 352425"/>
              <a:gd name="connsiteY9-488" fmla="*/ 352425 h 352425"/>
              <a:gd name="connsiteX10-489" fmla="*/ 0 w 352425"/>
              <a:gd name="connsiteY10-490" fmla="*/ 314316 h 352425"/>
              <a:gd name="connsiteX11-491" fmla="*/ 0 w 352425"/>
              <a:gd name="connsiteY11-492" fmla="*/ 38113 h 352425"/>
              <a:gd name="connsiteX12-493" fmla="*/ 38113 w 352425"/>
              <a:gd name="connsiteY12-494" fmla="*/ 0 h 352425"/>
              <a:gd name="connsiteX0-495" fmla="*/ 38113 w 352425"/>
              <a:gd name="connsiteY0-496" fmla="*/ 0 h 352425"/>
              <a:gd name="connsiteX1-497" fmla="*/ 62232 w 352425"/>
              <a:gd name="connsiteY1-498" fmla="*/ 0 h 352425"/>
              <a:gd name="connsiteX2-499" fmla="*/ 100328 w 352425"/>
              <a:gd name="connsiteY2-500" fmla="*/ 38098 h 352425"/>
              <a:gd name="connsiteX3-501" fmla="*/ 100328 w 352425"/>
              <a:gd name="connsiteY3-502" fmla="*/ 209562 h 352425"/>
              <a:gd name="connsiteX4-503" fmla="*/ 138416 w 352425"/>
              <a:gd name="connsiteY4-504" fmla="*/ 247653 h 352425"/>
              <a:gd name="connsiteX5-505" fmla="*/ 314342 w 352425"/>
              <a:gd name="connsiteY5-506" fmla="*/ 247653 h 352425"/>
              <a:gd name="connsiteX6-507" fmla="*/ 352425 w 352425"/>
              <a:gd name="connsiteY6-508" fmla="*/ 285734 h 352425"/>
              <a:gd name="connsiteX7-509" fmla="*/ 352425 w 352425"/>
              <a:gd name="connsiteY7-510" fmla="*/ 314327 h 352425"/>
              <a:gd name="connsiteX8-511" fmla="*/ 314323 w 352425"/>
              <a:gd name="connsiteY8-512" fmla="*/ 352425 h 352425"/>
              <a:gd name="connsiteX9-513" fmla="*/ 38109 w 352425"/>
              <a:gd name="connsiteY9-514" fmla="*/ 352425 h 352425"/>
              <a:gd name="connsiteX10-515" fmla="*/ 0 w 352425"/>
              <a:gd name="connsiteY10-516" fmla="*/ 314316 h 352425"/>
              <a:gd name="connsiteX11-517" fmla="*/ 0 w 352425"/>
              <a:gd name="connsiteY11-518" fmla="*/ 38113 h 352425"/>
              <a:gd name="connsiteX12-519" fmla="*/ 38113 w 352425"/>
              <a:gd name="connsiteY12-520" fmla="*/ 0 h 352425"/>
              <a:gd name="connsiteX0-521" fmla="*/ 38113 w 352425"/>
              <a:gd name="connsiteY0-522" fmla="*/ 0 h 352425"/>
              <a:gd name="connsiteX1-523" fmla="*/ 62232 w 352425"/>
              <a:gd name="connsiteY1-524" fmla="*/ 0 h 352425"/>
              <a:gd name="connsiteX2-525" fmla="*/ 100328 w 352425"/>
              <a:gd name="connsiteY2-526" fmla="*/ 38098 h 352425"/>
              <a:gd name="connsiteX3-527" fmla="*/ 100328 w 352425"/>
              <a:gd name="connsiteY3-528" fmla="*/ 209562 h 352425"/>
              <a:gd name="connsiteX4-529" fmla="*/ 138416 w 352425"/>
              <a:gd name="connsiteY4-530" fmla="*/ 247653 h 352425"/>
              <a:gd name="connsiteX5-531" fmla="*/ 314342 w 352425"/>
              <a:gd name="connsiteY5-532" fmla="*/ 247653 h 352425"/>
              <a:gd name="connsiteX6-533" fmla="*/ 352425 w 352425"/>
              <a:gd name="connsiteY6-534" fmla="*/ 285734 h 352425"/>
              <a:gd name="connsiteX7-535" fmla="*/ 352425 w 352425"/>
              <a:gd name="connsiteY7-536" fmla="*/ 314327 h 352425"/>
              <a:gd name="connsiteX8-537" fmla="*/ 314323 w 352425"/>
              <a:gd name="connsiteY8-538" fmla="*/ 352425 h 352425"/>
              <a:gd name="connsiteX9-539" fmla="*/ 38109 w 352425"/>
              <a:gd name="connsiteY9-540" fmla="*/ 352425 h 352425"/>
              <a:gd name="connsiteX10-541" fmla="*/ 0 w 352425"/>
              <a:gd name="connsiteY10-542" fmla="*/ 314316 h 352425"/>
              <a:gd name="connsiteX11-543" fmla="*/ 0 w 352425"/>
              <a:gd name="connsiteY11-544" fmla="*/ 38113 h 352425"/>
              <a:gd name="connsiteX12-545" fmla="*/ 38113 w 352425"/>
              <a:gd name="connsiteY12-546" fmla="*/ 0 h 352425"/>
              <a:gd name="connsiteX0-547" fmla="*/ 38113 w 352425"/>
              <a:gd name="connsiteY0-548" fmla="*/ 0 h 352425"/>
              <a:gd name="connsiteX1-549" fmla="*/ 62232 w 352425"/>
              <a:gd name="connsiteY1-550" fmla="*/ 0 h 352425"/>
              <a:gd name="connsiteX2-551" fmla="*/ 100328 w 352425"/>
              <a:gd name="connsiteY2-552" fmla="*/ 38098 h 352425"/>
              <a:gd name="connsiteX3-553" fmla="*/ 100328 w 352425"/>
              <a:gd name="connsiteY3-554" fmla="*/ 209562 h 352425"/>
              <a:gd name="connsiteX4-555" fmla="*/ 138416 w 352425"/>
              <a:gd name="connsiteY4-556" fmla="*/ 247653 h 352425"/>
              <a:gd name="connsiteX5-557" fmla="*/ 314342 w 352425"/>
              <a:gd name="connsiteY5-558" fmla="*/ 247653 h 352425"/>
              <a:gd name="connsiteX6-559" fmla="*/ 352425 w 352425"/>
              <a:gd name="connsiteY6-560" fmla="*/ 285734 h 352425"/>
              <a:gd name="connsiteX7-561" fmla="*/ 352425 w 352425"/>
              <a:gd name="connsiteY7-562" fmla="*/ 314327 h 352425"/>
              <a:gd name="connsiteX8-563" fmla="*/ 314323 w 352425"/>
              <a:gd name="connsiteY8-564" fmla="*/ 352425 h 352425"/>
              <a:gd name="connsiteX9-565" fmla="*/ 38109 w 352425"/>
              <a:gd name="connsiteY9-566" fmla="*/ 352425 h 352425"/>
              <a:gd name="connsiteX10-567" fmla="*/ 0 w 352425"/>
              <a:gd name="connsiteY10-568" fmla="*/ 314316 h 352425"/>
              <a:gd name="connsiteX11-569" fmla="*/ 0 w 352425"/>
              <a:gd name="connsiteY11-570" fmla="*/ 38113 h 352425"/>
              <a:gd name="connsiteX12-571" fmla="*/ 38113 w 352425"/>
              <a:gd name="connsiteY12-572" fmla="*/ 0 h 3524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</a:cxnLst>
            <a:rect l="l" t="t" r="r" b="b"/>
            <a:pathLst>
              <a:path w="352425" h="352425">
                <a:moveTo>
                  <a:pt x="38113" y="0"/>
                </a:moveTo>
                <a:cubicBezTo>
                  <a:pt x="38113" y="0"/>
                  <a:pt x="62233" y="1"/>
                  <a:pt x="62232" y="0"/>
                </a:cubicBezTo>
                <a:cubicBezTo>
                  <a:pt x="84551" y="1"/>
                  <a:pt x="100329" y="15781"/>
                  <a:pt x="100328" y="38098"/>
                </a:cubicBezTo>
                <a:cubicBezTo>
                  <a:pt x="100329" y="38099"/>
                  <a:pt x="100329" y="209563"/>
                  <a:pt x="100328" y="209562"/>
                </a:cubicBezTo>
                <a:cubicBezTo>
                  <a:pt x="100329" y="231876"/>
                  <a:pt x="116104" y="247654"/>
                  <a:pt x="138416" y="247653"/>
                </a:cubicBezTo>
                <a:cubicBezTo>
                  <a:pt x="138417" y="247654"/>
                  <a:pt x="314343" y="247654"/>
                  <a:pt x="314342" y="247653"/>
                </a:cubicBezTo>
                <a:cubicBezTo>
                  <a:pt x="336652" y="247654"/>
                  <a:pt x="352426" y="263426"/>
                  <a:pt x="352425" y="285734"/>
                </a:cubicBezTo>
                <a:cubicBezTo>
                  <a:pt x="352426" y="285735"/>
                  <a:pt x="352426" y="314328"/>
                  <a:pt x="352425" y="314327"/>
                </a:cubicBezTo>
                <a:cubicBezTo>
                  <a:pt x="352426" y="336646"/>
                  <a:pt x="336644" y="352426"/>
                  <a:pt x="314323" y="352425"/>
                </a:cubicBezTo>
                <a:cubicBezTo>
                  <a:pt x="314324" y="352426"/>
                  <a:pt x="38110" y="352426"/>
                  <a:pt x="38109" y="352425"/>
                </a:cubicBezTo>
                <a:cubicBezTo>
                  <a:pt x="15787" y="352426"/>
                  <a:pt x="1" y="336640"/>
                  <a:pt x="0" y="314316"/>
                </a:cubicBezTo>
                <a:cubicBezTo>
                  <a:pt x="1" y="314317"/>
                  <a:pt x="1" y="38114"/>
                  <a:pt x="0" y="38113"/>
                </a:cubicBezTo>
                <a:cubicBezTo>
                  <a:pt x="1" y="15790"/>
                  <a:pt x="15788" y="0"/>
                  <a:pt x="38113" y="0"/>
                </a:cubicBezTo>
                <a:close/>
              </a:path>
            </a:pathLst>
          </a:custGeom>
          <a:gradFill>
            <a:gsLst>
              <a:gs pos="88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</a:gsLst>
            <a:lin ang="8100000" scaled="1"/>
          </a:gradFill>
          <a:ln>
            <a:noFill/>
          </a:ln>
          <a:effectLst>
            <a:outerShdw blurRad="101600" dist="38100" dir="18900000" algn="bl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: 形状 14"/>
          <p:cNvSpPr/>
          <p:nvPr>
            <p:custDataLst>
              <p:tags r:id="rId4"/>
            </p:custDataLst>
          </p:nvPr>
        </p:nvSpPr>
        <p:spPr>
          <a:xfrm rot="5400000">
            <a:off x="650074" y="1393292"/>
            <a:ext cx="352425" cy="352425"/>
          </a:xfrm>
          <a:custGeom>
            <a:avLst/>
            <a:gdLst>
              <a:gd name="connsiteX0" fmla="*/ 38113 w 352425"/>
              <a:gd name="connsiteY0" fmla="*/ 0 h 352425"/>
              <a:gd name="connsiteX1" fmla="*/ 62232 w 352425"/>
              <a:gd name="connsiteY1" fmla="*/ 0 h 352425"/>
              <a:gd name="connsiteX2" fmla="*/ 100328 w 352425"/>
              <a:gd name="connsiteY2" fmla="*/ 38098 h 352425"/>
              <a:gd name="connsiteX3" fmla="*/ 100328 w 352425"/>
              <a:gd name="connsiteY3" fmla="*/ 209562 h 352425"/>
              <a:gd name="connsiteX4" fmla="*/ 138416 w 352425"/>
              <a:gd name="connsiteY4" fmla="*/ 247653 h 352425"/>
              <a:gd name="connsiteX5" fmla="*/ 314342 w 352425"/>
              <a:gd name="connsiteY5" fmla="*/ 247653 h 352425"/>
              <a:gd name="connsiteX6" fmla="*/ 352425 w 352425"/>
              <a:gd name="connsiteY6" fmla="*/ 285734 h 352425"/>
              <a:gd name="connsiteX7" fmla="*/ 352425 w 352425"/>
              <a:gd name="connsiteY7" fmla="*/ 314327 h 352425"/>
              <a:gd name="connsiteX8" fmla="*/ 314323 w 352425"/>
              <a:gd name="connsiteY8" fmla="*/ 352425 h 352425"/>
              <a:gd name="connsiteX9" fmla="*/ 38109 w 352425"/>
              <a:gd name="connsiteY9" fmla="*/ 352425 h 352425"/>
              <a:gd name="connsiteX10" fmla="*/ 0 w 352425"/>
              <a:gd name="connsiteY10" fmla="*/ 314316 h 352425"/>
              <a:gd name="connsiteX11" fmla="*/ 0 w 352425"/>
              <a:gd name="connsiteY11" fmla="*/ 38113 h 352425"/>
              <a:gd name="connsiteX12" fmla="*/ 38113 w 352425"/>
              <a:gd name="connsiteY12" fmla="*/ 0 h 352425"/>
              <a:gd name="connsiteX0-1" fmla="*/ 38113 w 352425"/>
              <a:gd name="connsiteY0-2" fmla="*/ 0 h 352425"/>
              <a:gd name="connsiteX1-3" fmla="*/ 62232 w 352425"/>
              <a:gd name="connsiteY1-4" fmla="*/ 0 h 352425"/>
              <a:gd name="connsiteX2-5" fmla="*/ 100328 w 352425"/>
              <a:gd name="connsiteY2-6" fmla="*/ 38098 h 352425"/>
              <a:gd name="connsiteX3-7" fmla="*/ 100328 w 352425"/>
              <a:gd name="connsiteY3-8" fmla="*/ 209562 h 352425"/>
              <a:gd name="connsiteX4-9" fmla="*/ 138416 w 352425"/>
              <a:gd name="connsiteY4-10" fmla="*/ 247653 h 352425"/>
              <a:gd name="connsiteX5-11" fmla="*/ 314342 w 352425"/>
              <a:gd name="connsiteY5-12" fmla="*/ 247653 h 352425"/>
              <a:gd name="connsiteX6-13" fmla="*/ 352425 w 352425"/>
              <a:gd name="connsiteY6-14" fmla="*/ 285734 h 352425"/>
              <a:gd name="connsiteX7-15" fmla="*/ 352425 w 352425"/>
              <a:gd name="connsiteY7-16" fmla="*/ 314327 h 352425"/>
              <a:gd name="connsiteX8-17" fmla="*/ 314323 w 352425"/>
              <a:gd name="connsiteY8-18" fmla="*/ 352425 h 352425"/>
              <a:gd name="connsiteX9-19" fmla="*/ 38109 w 352425"/>
              <a:gd name="connsiteY9-20" fmla="*/ 352425 h 352425"/>
              <a:gd name="connsiteX10-21" fmla="*/ 0 w 352425"/>
              <a:gd name="connsiteY10-22" fmla="*/ 314316 h 352425"/>
              <a:gd name="connsiteX11-23" fmla="*/ 0 w 352425"/>
              <a:gd name="connsiteY11-24" fmla="*/ 38113 h 352425"/>
              <a:gd name="connsiteX12-25" fmla="*/ 38113 w 352425"/>
              <a:gd name="connsiteY12-26" fmla="*/ 0 h 352425"/>
              <a:gd name="connsiteX0-27" fmla="*/ 38113 w 352425"/>
              <a:gd name="connsiteY0-28" fmla="*/ 0 h 352425"/>
              <a:gd name="connsiteX1-29" fmla="*/ 62232 w 352425"/>
              <a:gd name="connsiteY1-30" fmla="*/ 0 h 352425"/>
              <a:gd name="connsiteX2-31" fmla="*/ 100328 w 352425"/>
              <a:gd name="connsiteY2-32" fmla="*/ 38098 h 352425"/>
              <a:gd name="connsiteX3-33" fmla="*/ 100328 w 352425"/>
              <a:gd name="connsiteY3-34" fmla="*/ 209562 h 352425"/>
              <a:gd name="connsiteX4-35" fmla="*/ 138416 w 352425"/>
              <a:gd name="connsiteY4-36" fmla="*/ 247653 h 352425"/>
              <a:gd name="connsiteX5-37" fmla="*/ 314342 w 352425"/>
              <a:gd name="connsiteY5-38" fmla="*/ 247653 h 352425"/>
              <a:gd name="connsiteX6-39" fmla="*/ 352425 w 352425"/>
              <a:gd name="connsiteY6-40" fmla="*/ 285734 h 352425"/>
              <a:gd name="connsiteX7-41" fmla="*/ 352425 w 352425"/>
              <a:gd name="connsiteY7-42" fmla="*/ 314327 h 352425"/>
              <a:gd name="connsiteX8-43" fmla="*/ 314323 w 352425"/>
              <a:gd name="connsiteY8-44" fmla="*/ 352425 h 352425"/>
              <a:gd name="connsiteX9-45" fmla="*/ 38109 w 352425"/>
              <a:gd name="connsiteY9-46" fmla="*/ 352425 h 352425"/>
              <a:gd name="connsiteX10-47" fmla="*/ 0 w 352425"/>
              <a:gd name="connsiteY10-48" fmla="*/ 314316 h 352425"/>
              <a:gd name="connsiteX11-49" fmla="*/ 0 w 352425"/>
              <a:gd name="connsiteY11-50" fmla="*/ 38113 h 352425"/>
              <a:gd name="connsiteX12-51" fmla="*/ 38113 w 352425"/>
              <a:gd name="connsiteY12-52" fmla="*/ 0 h 352425"/>
              <a:gd name="connsiteX0-53" fmla="*/ 38113 w 352425"/>
              <a:gd name="connsiteY0-54" fmla="*/ 0 h 352425"/>
              <a:gd name="connsiteX1-55" fmla="*/ 62232 w 352425"/>
              <a:gd name="connsiteY1-56" fmla="*/ 0 h 352425"/>
              <a:gd name="connsiteX2-57" fmla="*/ 100328 w 352425"/>
              <a:gd name="connsiteY2-58" fmla="*/ 38098 h 352425"/>
              <a:gd name="connsiteX3-59" fmla="*/ 100328 w 352425"/>
              <a:gd name="connsiteY3-60" fmla="*/ 209562 h 352425"/>
              <a:gd name="connsiteX4-61" fmla="*/ 138416 w 352425"/>
              <a:gd name="connsiteY4-62" fmla="*/ 247653 h 352425"/>
              <a:gd name="connsiteX5-63" fmla="*/ 314342 w 352425"/>
              <a:gd name="connsiteY5-64" fmla="*/ 247653 h 352425"/>
              <a:gd name="connsiteX6-65" fmla="*/ 352425 w 352425"/>
              <a:gd name="connsiteY6-66" fmla="*/ 285734 h 352425"/>
              <a:gd name="connsiteX7-67" fmla="*/ 352425 w 352425"/>
              <a:gd name="connsiteY7-68" fmla="*/ 314327 h 352425"/>
              <a:gd name="connsiteX8-69" fmla="*/ 314323 w 352425"/>
              <a:gd name="connsiteY8-70" fmla="*/ 352425 h 352425"/>
              <a:gd name="connsiteX9-71" fmla="*/ 38109 w 352425"/>
              <a:gd name="connsiteY9-72" fmla="*/ 352425 h 352425"/>
              <a:gd name="connsiteX10-73" fmla="*/ 0 w 352425"/>
              <a:gd name="connsiteY10-74" fmla="*/ 314316 h 352425"/>
              <a:gd name="connsiteX11-75" fmla="*/ 0 w 352425"/>
              <a:gd name="connsiteY11-76" fmla="*/ 38113 h 352425"/>
              <a:gd name="connsiteX12-77" fmla="*/ 38113 w 352425"/>
              <a:gd name="connsiteY12-78" fmla="*/ 0 h 352425"/>
              <a:gd name="connsiteX0-79" fmla="*/ 38113 w 352425"/>
              <a:gd name="connsiteY0-80" fmla="*/ 0 h 352425"/>
              <a:gd name="connsiteX1-81" fmla="*/ 62232 w 352425"/>
              <a:gd name="connsiteY1-82" fmla="*/ 0 h 352425"/>
              <a:gd name="connsiteX2-83" fmla="*/ 100328 w 352425"/>
              <a:gd name="connsiteY2-84" fmla="*/ 38098 h 352425"/>
              <a:gd name="connsiteX3-85" fmla="*/ 100328 w 352425"/>
              <a:gd name="connsiteY3-86" fmla="*/ 209562 h 352425"/>
              <a:gd name="connsiteX4-87" fmla="*/ 138416 w 352425"/>
              <a:gd name="connsiteY4-88" fmla="*/ 247653 h 352425"/>
              <a:gd name="connsiteX5-89" fmla="*/ 314342 w 352425"/>
              <a:gd name="connsiteY5-90" fmla="*/ 247653 h 352425"/>
              <a:gd name="connsiteX6-91" fmla="*/ 352425 w 352425"/>
              <a:gd name="connsiteY6-92" fmla="*/ 285734 h 352425"/>
              <a:gd name="connsiteX7-93" fmla="*/ 352425 w 352425"/>
              <a:gd name="connsiteY7-94" fmla="*/ 314327 h 352425"/>
              <a:gd name="connsiteX8-95" fmla="*/ 314323 w 352425"/>
              <a:gd name="connsiteY8-96" fmla="*/ 352425 h 352425"/>
              <a:gd name="connsiteX9-97" fmla="*/ 38109 w 352425"/>
              <a:gd name="connsiteY9-98" fmla="*/ 352425 h 352425"/>
              <a:gd name="connsiteX10-99" fmla="*/ 0 w 352425"/>
              <a:gd name="connsiteY10-100" fmla="*/ 314316 h 352425"/>
              <a:gd name="connsiteX11-101" fmla="*/ 0 w 352425"/>
              <a:gd name="connsiteY11-102" fmla="*/ 38113 h 352425"/>
              <a:gd name="connsiteX12-103" fmla="*/ 38113 w 352425"/>
              <a:gd name="connsiteY12-104" fmla="*/ 0 h 352425"/>
              <a:gd name="connsiteX0-105" fmla="*/ 38113 w 352425"/>
              <a:gd name="connsiteY0-106" fmla="*/ 0 h 352425"/>
              <a:gd name="connsiteX1-107" fmla="*/ 62232 w 352425"/>
              <a:gd name="connsiteY1-108" fmla="*/ 0 h 352425"/>
              <a:gd name="connsiteX2-109" fmla="*/ 100328 w 352425"/>
              <a:gd name="connsiteY2-110" fmla="*/ 38098 h 352425"/>
              <a:gd name="connsiteX3-111" fmla="*/ 100328 w 352425"/>
              <a:gd name="connsiteY3-112" fmla="*/ 209562 h 352425"/>
              <a:gd name="connsiteX4-113" fmla="*/ 138416 w 352425"/>
              <a:gd name="connsiteY4-114" fmla="*/ 247653 h 352425"/>
              <a:gd name="connsiteX5-115" fmla="*/ 314342 w 352425"/>
              <a:gd name="connsiteY5-116" fmla="*/ 247653 h 352425"/>
              <a:gd name="connsiteX6-117" fmla="*/ 352425 w 352425"/>
              <a:gd name="connsiteY6-118" fmla="*/ 285734 h 352425"/>
              <a:gd name="connsiteX7-119" fmla="*/ 352425 w 352425"/>
              <a:gd name="connsiteY7-120" fmla="*/ 314327 h 352425"/>
              <a:gd name="connsiteX8-121" fmla="*/ 314323 w 352425"/>
              <a:gd name="connsiteY8-122" fmla="*/ 352425 h 352425"/>
              <a:gd name="connsiteX9-123" fmla="*/ 38109 w 352425"/>
              <a:gd name="connsiteY9-124" fmla="*/ 352425 h 352425"/>
              <a:gd name="connsiteX10-125" fmla="*/ 0 w 352425"/>
              <a:gd name="connsiteY10-126" fmla="*/ 314316 h 352425"/>
              <a:gd name="connsiteX11-127" fmla="*/ 0 w 352425"/>
              <a:gd name="connsiteY11-128" fmla="*/ 38113 h 352425"/>
              <a:gd name="connsiteX12-129" fmla="*/ 38113 w 352425"/>
              <a:gd name="connsiteY12-130" fmla="*/ 0 h 352425"/>
              <a:gd name="connsiteX0-131" fmla="*/ 38113 w 352425"/>
              <a:gd name="connsiteY0-132" fmla="*/ 0 h 352425"/>
              <a:gd name="connsiteX1-133" fmla="*/ 62232 w 352425"/>
              <a:gd name="connsiteY1-134" fmla="*/ 0 h 352425"/>
              <a:gd name="connsiteX2-135" fmla="*/ 100328 w 352425"/>
              <a:gd name="connsiteY2-136" fmla="*/ 38098 h 352425"/>
              <a:gd name="connsiteX3-137" fmla="*/ 100328 w 352425"/>
              <a:gd name="connsiteY3-138" fmla="*/ 209562 h 352425"/>
              <a:gd name="connsiteX4-139" fmla="*/ 138416 w 352425"/>
              <a:gd name="connsiteY4-140" fmla="*/ 247653 h 352425"/>
              <a:gd name="connsiteX5-141" fmla="*/ 314342 w 352425"/>
              <a:gd name="connsiteY5-142" fmla="*/ 247653 h 352425"/>
              <a:gd name="connsiteX6-143" fmla="*/ 352425 w 352425"/>
              <a:gd name="connsiteY6-144" fmla="*/ 285734 h 352425"/>
              <a:gd name="connsiteX7-145" fmla="*/ 352425 w 352425"/>
              <a:gd name="connsiteY7-146" fmla="*/ 314327 h 352425"/>
              <a:gd name="connsiteX8-147" fmla="*/ 314323 w 352425"/>
              <a:gd name="connsiteY8-148" fmla="*/ 352425 h 352425"/>
              <a:gd name="connsiteX9-149" fmla="*/ 38109 w 352425"/>
              <a:gd name="connsiteY9-150" fmla="*/ 352425 h 352425"/>
              <a:gd name="connsiteX10-151" fmla="*/ 0 w 352425"/>
              <a:gd name="connsiteY10-152" fmla="*/ 314316 h 352425"/>
              <a:gd name="connsiteX11-153" fmla="*/ 0 w 352425"/>
              <a:gd name="connsiteY11-154" fmla="*/ 38113 h 352425"/>
              <a:gd name="connsiteX12-155" fmla="*/ 38113 w 352425"/>
              <a:gd name="connsiteY12-156" fmla="*/ 0 h 352425"/>
              <a:gd name="connsiteX0-157" fmla="*/ 38113 w 352425"/>
              <a:gd name="connsiteY0-158" fmla="*/ 0 h 352425"/>
              <a:gd name="connsiteX1-159" fmla="*/ 62232 w 352425"/>
              <a:gd name="connsiteY1-160" fmla="*/ 0 h 352425"/>
              <a:gd name="connsiteX2-161" fmla="*/ 100328 w 352425"/>
              <a:gd name="connsiteY2-162" fmla="*/ 38098 h 352425"/>
              <a:gd name="connsiteX3-163" fmla="*/ 100328 w 352425"/>
              <a:gd name="connsiteY3-164" fmla="*/ 209562 h 352425"/>
              <a:gd name="connsiteX4-165" fmla="*/ 138416 w 352425"/>
              <a:gd name="connsiteY4-166" fmla="*/ 247653 h 352425"/>
              <a:gd name="connsiteX5-167" fmla="*/ 314342 w 352425"/>
              <a:gd name="connsiteY5-168" fmla="*/ 247653 h 352425"/>
              <a:gd name="connsiteX6-169" fmla="*/ 352425 w 352425"/>
              <a:gd name="connsiteY6-170" fmla="*/ 285734 h 352425"/>
              <a:gd name="connsiteX7-171" fmla="*/ 352425 w 352425"/>
              <a:gd name="connsiteY7-172" fmla="*/ 314327 h 352425"/>
              <a:gd name="connsiteX8-173" fmla="*/ 314323 w 352425"/>
              <a:gd name="connsiteY8-174" fmla="*/ 352425 h 352425"/>
              <a:gd name="connsiteX9-175" fmla="*/ 38109 w 352425"/>
              <a:gd name="connsiteY9-176" fmla="*/ 352425 h 352425"/>
              <a:gd name="connsiteX10-177" fmla="*/ 0 w 352425"/>
              <a:gd name="connsiteY10-178" fmla="*/ 314316 h 352425"/>
              <a:gd name="connsiteX11-179" fmla="*/ 0 w 352425"/>
              <a:gd name="connsiteY11-180" fmla="*/ 38113 h 352425"/>
              <a:gd name="connsiteX12-181" fmla="*/ 38113 w 352425"/>
              <a:gd name="connsiteY12-182" fmla="*/ 0 h 352425"/>
              <a:gd name="connsiteX0-183" fmla="*/ 38113 w 352425"/>
              <a:gd name="connsiteY0-184" fmla="*/ 0 h 352425"/>
              <a:gd name="connsiteX1-185" fmla="*/ 62232 w 352425"/>
              <a:gd name="connsiteY1-186" fmla="*/ 0 h 352425"/>
              <a:gd name="connsiteX2-187" fmla="*/ 100328 w 352425"/>
              <a:gd name="connsiteY2-188" fmla="*/ 38098 h 352425"/>
              <a:gd name="connsiteX3-189" fmla="*/ 100328 w 352425"/>
              <a:gd name="connsiteY3-190" fmla="*/ 209562 h 352425"/>
              <a:gd name="connsiteX4-191" fmla="*/ 138416 w 352425"/>
              <a:gd name="connsiteY4-192" fmla="*/ 247653 h 352425"/>
              <a:gd name="connsiteX5-193" fmla="*/ 314342 w 352425"/>
              <a:gd name="connsiteY5-194" fmla="*/ 247653 h 352425"/>
              <a:gd name="connsiteX6-195" fmla="*/ 352425 w 352425"/>
              <a:gd name="connsiteY6-196" fmla="*/ 285734 h 352425"/>
              <a:gd name="connsiteX7-197" fmla="*/ 352425 w 352425"/>
              <a:gd name="connsiteY7-198" fmla="*/ 314327 h 352425"/>
              <a:gd name="connsiteX8-199" fmla="*/ 314323 w 352425"/>
              <a:gd name="connsiteY8-200" fmla="*/ 352425 h 352425"/>
              <a:gd name="connsiteX9-201" fmla="*/ 38109 w 352425"/>
              <a:gd name="connsiteY9-202" fmla="*/ 352425 h 352425"/>
              <a:gd name="connsiteX10-203" fmla="*/ 0 w 352425"/>
              <a:gd name="connsiteY10-204" fmla="*/ 314316 h 352425"/>
              <a:gd name="connsiteX11-205" fmla="*/ 0 w 352425"/>
              <a:gd name="connsiteY11-206" fmla="*/ 38113 h 352425"/>
              <a:gd name="connsiteX12-207" fmla="*/ 38113 w 352425"/>
              <a:gd name="connsiteY12-208" fmla="*/ 0 h 352425"/>
              <a:gd name="connsiteX0-209" fmla="*/ 38113 w 352425"/>
              <a:gd name="connsiteY0-210" fmla="*/ 0 h 352425"/>
              <a:gd name="connsiteX1-211" fmla="*/ 62232 w 352425"/>
              <a:gd name="connsiteY1-212" fmla="*/ 0 h 352425"/>
              <a:gd name="connsiteX2-213" fmla="*/ 100328 w 352425"/>
              <a:gd name="connsiteY2-214" fmla="*/ 38098 h 352425"/>
              <a:gd name="connsiteX3-215" fmla="*/ 100328 w 352425"/>
              <a:gd name="connsiteY3-216" fmla="*/ 209562 h 352425"/>
              <a:gd name="connsiteX4-217" fmla="*/ 138416 w 352425"/>
              <a:gd name="connsiteY4-218" fmla="*/ 247653 h 352425"/>
              <a:gd name="connsiteX5-219" fmla="*/ 314342 w 352425"/>
              <a:gd name="connsiteY5-220" fmla="*/ 247653 h 352425"/>
              <a:gd name="connsiteX6-221" fmla="*/ 352425 w 352425"/>
              <a:gd name="connsiteY6-222" fmla="*/ 285734 h 352425"/>
              <a:gd name="connsiteX7-223" fmla="*/ 352425 w 352425"/>
              <a:gd name="connsiteY7-224" fmla="*/ 314327 h 352425"/>
              <a:gd name="connsiteX8-225" fmla="*/ 314323 w 352425"/>
              <a:gd name="connsiteY8-226" fmla="*/ 352425 h 352425"/>
              <a:gd name="connsiteX9-227" fmla="*/ 38109 w 352425"/>
              <a:gd name="connsiteY9-228" fmla="*/ 352425 h 352425"/>
              <a:gd name="connsiteX10-229" fmla="*/ 0 w 352425"/>
              <a:gd name="connsiteY10-230" fmla="*/ 314316 h 352425"/>
              <a:gd name="connsiteX11-231" fmla="*/ 0 w 352425"/>
              <a:gd name="connsiteY11-232" fmla="*/ 38113 h 352425"/>
              <a:gd name="connsiteX12-233" fmla="*/ 38113 w 352425"/>
              <a:gd name="connsiteY12-234" fmla="*/ 0 h 352425"/>
              <a:gd name="connsiteX0-235" fmla="*/ 38113 w 352425"/>
              <a:gd name="connsiteY0-236" fmla="*/ 0 h 352425"/>
              <a:gd name="connsiteX1-237" fmla="*/ 62232 w 352425"/>
              <a:gd name="connsiteY1-238" fmla="*/ 0 h 352425"/>
              <a:gd name="connsiteX2-239" fmla="*/ 100328 w 352425"/>
              <a:gd name="connsiteY2-240" fmla="*/ 38098 h 352425"/>
              <a:gd name="connsiteX3-241" fmla="*/ 100328 w 352425"/>
              <a:gd name="connsiteY3-242" fmla="*/ 209562 h 352425"/>
              <a:gd name="connsiteX4-243" fmla="*/ 138416 w 352425"/>
              <a:gd name="connsiteY4-244" fmla="*/ 247653 h 352425"/>
              <a:gd name="connsiteX5-245" fmla="*/ 314342 w 352425"/>
              <a:gd name="connsiteY5-246" fmla="*/ 247653 h 352425"/>
              <a:gd name="connsiteX6-247" fmla="*/ 352425 w 352425"/>
              <a:gd name="connsiteY6-248" fmla="*/ 285734 h 352425"/>
              <a:gd name="connsiteX7-249" fmla="*/ 352425 w 352425"/>
              <a:gd name="connsiteY7-250" fmla="*/ 314327 h 352425"/>
              <a:gd name="connsiteX8-251" fmla="*/ 314323 w 352425"/>
              <a:gd name="connsiteY8-252" fmla="*/ 352425 h 352425"/>
              <a:gd name="connsiteX9-253" fmla="*/ 38109 w 352425"/>
              <a:gd name="connsiteY9-254" fmla="*/ 352425 h 352425"/>
              <a:gd name="connsiteX10-255" fmla="*/ 0 w 352425"/>
              <a:gd name="connsiteY10-256" fmla="*/ 314316 h 352425"/>
              <a:gd name="connsiteX11-257" fmla="*/ 0 w 352425"/>
              <a:gd name="connsiteY11-258" fmla="*/ 38113 h 352425"/>
              <a:gd name="connsiteX12-259" fmla="*/ 38113 w 352425"/>
              <a:gd name="connsiteY12-260" fmla="*/ 0 h 352425"/>
              <a:gd name="connsiteX0-261" fmla="*/ 38113 w 352425"/>
              <a:gd name="connsiteY0-262" fmla="*/ 0 h 352425"/>
              <a:gd name="connsiteX1-263" fmla="*/ 62232 w 352425"/>
              <a:gd name="connsiteY1-264" fmla="*/ 0 h 352425"/>
              <a:gd name="connsiteX2-265" fmla="*/ 100328 w 352425"/>
              <a:gd name="connsiteY2-266" fmla="*/ 38098 h 352425"/>
              <a:gd name="connsiteX3-267" fmla="*/ 100328 w 352425"/>
              <a:gd name="connsiteY3-268" fmla="*/ 209562 h 352425"/>
              <a:gd name="connsiteX4-269" fmla="*/ 138416 w 352425"/>
              <a:gd name="connsiteY4-270" fmla="*/ 247653 h 352425"/>
              <a:gd name="connsiteX5-271" fmla="*/ 314342 w 352425"/>
              <a:gd name="connsiteY5-272" fmla="*/ 247653 h 352425"/>
              <a:gd name="connsiteX6-273" fmla="*/ 352425 w 352425"/>
              <a:gd name="connsiteY6-274" fmla="*/ 285734 h 352425"/>
              <a:gd name="connsiteX7-275" fmla="*/ 352425 w 352425"/>
              <a:gd name="connsiteY7-276" fmla="*/ 314327 h 352425"/>
              <a:gd name="connsiteX8-277" fmla="*/ 314323 w 352425"/>
              <a:gd name="connsiteY8-278" fmla="*/ 352425 h 352425"/>
              <a:gd name="connsiteX9-279" fmla="*/ 38109 w 352425"/>
              <a:gd name="connsiteY9-280" fmla="*/ 352425 h 352425"/>
              <a:gd name="connsiteX10-281" fmla="*/ 0 w 352425"/>
              <a:gd name="connsiteY10-282" fmla="*/ 314316 h 352425"/>
              <a:gd name="connsiteX11-283" fmla="*/ 0 w 352425"/>
              <a:gd name="connsiteY11-284" fmla="*/ 38113 h 352425"/>
              <a:gd name="connsiteX12-285" fmla="*/ 38113 w 352425"/>
              <a:gd name="connsiteY12-286" fmla="*/ 0 h 352425"/>
              <a:gd name="connsiteX0-287" fmla="*/ 38113 w 352425"/>
              <a:gd name="connsiteY0-288" fmla="*/ 0 h 352425"/>
              <a:gd name="connsiteX1-289" fmla="*/ 62232 w 352425"/>
              <a:gd name="connsiteY1-290" fmla="*/ 0 h 352425"/>
              <a:gd name="connsiteX2-291" fmla="*/ 100328 w 352425"/>
              <a:gd name="connsiteY2-292" fmla="*/ 38098 h 352425"/>
              <a:gd name="connsiteX3-293" fmla="*/ 100328 w 352425"/>
              <a:gd name="connsiteY3-294" fmla="*/ 209562 h 352425"/>
              <a:gd name="connsiteX4-295" fmla="*/ 138416 w 352425"/>
              <a:gd name="connsiteY4-296" fmla="*/ 247653 h 352425"/>
              <a:gd name="connsiteX5-297" fmla="*/ 314342 w 352425"/>
              <a:gd name="connsiteY5-298" fmla="*/ 247653 h 352425"/>
              <a:gd name="connsiteX6-299" fmla="*/ 352425 w 352425"/>
              <a:gd name="connsiteY6-300" fmla="*/ 285734 h 352425"/>
              <a:gd name="connsiteX7-301" fmla="*/ 352425 w 352425"/>
              <a:gd name="connsiteY7-302" fmla="*/ 314327 h 352425"/>
              <a:gd name="connsiteX8-303" fmla="*/ 314323 w 352425"/>
              <a:gd name="connsiteY8-304" fmla="*/ 352425 h 352425"/>
              <a:gd name="connsiteX9-305" fmla="*/ 38109 w 352425"/>
              <a:gd name="connsiteY9-306" fmla="*/ 352425 h 352425"/>
              <a:gd name="connsiteX10-307" fmla="*/ 0 w 352425"/>
              <a:gd name="connsiteY10-308" fmla="*/ 314316 h 352425"/>
              <a:gd name="connsiteX11-309" fmla="*/ 0 w 352425"/>
              <a:gd name="connsiteY11-310" fmla="*/ 38113 h 352425"/>
              <a:gd name="connsiteX12-311" fmla="*/ 38113 w 352425"/>
              <a:gd name="connsiteY12-312" fmla="*/ 0 h 352425"/>
              <a:gd name="connsiteX0-313" fmla="*/ 38113 w 352425"/>
              <a:gd name="connsiteY0-314" fmla="*/ 0 h 352425"/>
              <a:gd name="connsiteX1-315" fmla="*/ 62232 w 352425"/>
              <a:gd name="connsiteY1-316" fmla="*/ 0 h 352425"/>
              <a:gd name="connsiteX2-317" fmla="*/ 100328 w 352425"/>
              <a:gd name="connsiteY2-318" fmla="*/ 38098 h 352425"/>
              <a:gd name="connsiteX3-319" fmla="*/ 100328 w 352425"/>
              <a:gd name="connsiteY3-320" fmla="*/ 209562 h 352425"/>
              <a:gd name="connsiteX4-321" fmla="*/ 138416 w 352425"/>
              <a:gd name="connsiteY4-322" fmla="*/ 247653 h 352425"/>
              <a:gd name="connsiteX5-323" fmla="*/ 314342 w 352425"/>
              <a:gd name="connsiteY5-324" fmla="*/ 247653 h 352425"/>
              <a:gd name="connsiteX6-325" fmla="*/ 352425 w 352425"/>
              <a:gd name="connsiteY6-326" fmla="*/ 285734 h 352425"/>
              <a:gd name="connsiteX7-327" fmla="*/ 352425 w 352425"/>
              <a:gd name="connsiteY7-328" fmla="*/ 314327 h 352425"/>
              <a:gd name="connsiteX8-329" fmla="*/ 314323 w 352425"/>
              <a:gd name="connsiteY8-330" fmla="*/ 352425 h 352425"/>
              <a:gd name="connsiteX9-331" fmla="*/ 38109 w 352425"/>
              <a:gd name="connsiteY9-332" fmla="*/ 352425 h 352425"/>
              <a:gd name="connsiteX10-333" fmla="*/ 0 w 352425"/>
              <a:gd name="connsiteY10-334" fmla="*/ 314316 h 352425"/>
              <a:gd name="connsiteX11-335" fmla="*/ 0 w 352425"/>
              <a:gd name="connsiteY11-336" fmla="*/ 38113 h 352425"/>
              <a:gd name="connsiteX12-337" fmla="*/ 38113 w 352425"/>
              <a:gd name="connsiteY12-338" fmla="*/ 0 h 352425"/>
              <a:gd name="connsiteX0-339" fmla="*/ 38113 w 352425"/>
              <a:gd name="connsiteY0-340" fmla="*/ 0 h 352425"/>
              <a:gd name="connsiteX1-341" fmla="*/ 62232 w 352425"/>
              <a:gd name="connsiteY1-342" fmla="*/ 0 h 352425"/>
              <a:gd name="connsiteX2-343" fmla="*/ 100328 w 352425"/>
              <a:gd name="connsiteY2-344" fmla="*/ 38098 h 352425"/>
              <a:gd name="connsiteX3-345" fmla="*/ 100328 w 352425"/>
              <a:gd name="connsiteY3-346" fmla="*/ 209562 h 352425"/>
              <a:gd name="connsiteX4-347" fmla="*/ 138416 w 352425"/>
              <a:gd name="connsiteY4-348" fmla="*/ 247653 h 352425"/>
              <a:gd name="connsiteX5-349" fmla="*/ 314342 w 352425"/>
              <a:gd name="connsiteY5-350" fmla="*/ 247653 h 352425"/>
              <a:gd name="connsiteX6-351" fmla="*/ 352425 w 352425"/>
              <a:gd name="connsiteY6-352" fmla="*/ 285734 h 352425"/>
              <a:gd name="connsiteX7-353" fmla="*/ 352425 w 352425"/>
              <a:gd name="connsiteY7-354" fmla="*/ 314327 h 352425"/>
              <a:gd name="connsiteX8-355" fmla="*/ 314323 w 352425"/>
              <a:gd name="connsiteY8-356" fmla="*/ 352425 h 352425"/>
              <a:gd name="connsiteX9-357" fmla="*/ 38109 w 352425"/>
              <a:gd name="connsiteY9-358" fmla="*/ 352425 h 352425"/>
              <a:gd name="connsiteX10-359" fmla="*/ 0 w 352425"/>
              <a:gd name="connsiteY10-360" fmla="*/ 314316 h 352425"/>
              <a:gd name="connsiteX11-361" fmla="*/ 0 w 352425"/>
              <a:gd name="connsiteY11-362" fmla="*/ 38113 h 352425"/>
              <a:gd name="connsiteX12-363" fmla="*/ 38113 w 352425"/>
              <a:gd name="connsiteY12-364" fmla="*/ 0 h 352425"/>
              <a:gd name="connsiteX0-365" fmla="*/ 38113 w 352425"/>
              <a:gd name="connsiteY0-366" fmla="*/ 0 h 352425"/>
              <a:gd name="connsiteX1-367" fmla="*/ 62232 w 352425"/>
              <a:gd name="connsiteY1-368" fmla="*/ 0 h 352425"/>
              <a:gd name="connsiteX2-369" fmla="*/ 100328 w 352425"/>
              <a:gd name="connsiteY2-370" fmla="*/ 38098 h 352425"/>
              <a:gd name="connsiteX3-371" fmla="*/ 100328 w 352425"/>
              <a:gd name="connsiteY3-372" fmla="*/ 209562 h 352425"/>
              <a:gd name="connsiteX4-373" fmla="*/ 138416 w 352425"/>
              <a:gd name="connsiteY4-374" fmla="*/ 247653 h 352425"/>
              <a:gd name="connsiteX5-375" fmla="*/ 314342 w 352425"/>
              <a:gd name="connsiteY5-376" fmla="*/ 247653 h 352425"/>
              <a:gd name="connsiteX6-377" fmla="*/ 352425 w 352425"/>
              <a:gd name="connsiteY6-378" fmla="*/ 285734 h 352425"/>
              <a:gd name="connsiteX7-379" fmla="*/ 352425 w 352425"/>
              <a:gd name="connsiteY7-380" fmla="*/ 314327 h 352425"/>
              <a:gd name="connsiteX8-381" fmla="*/ 314323 w 352425"/>
              <a:gd name="connsiteY8-382" fmla="*/ 352425 h 352425"/>
              <a:gd name="connsiteX9-383" fmla="*/ 38109 w 352425"/>
              <a:gd name="connsiteY9-384" fmla="*/ 352425 h 352425"/>
              <a:gd name="connsiteX10-385" fmla="*/ 0 w 352425"/>
              <a:gd name="connsiteY10-386" fmla="*/ 314316 h 352425"/>
              <a:gd name="connsiteX11-387" fmla="*/ 0 w 352425"/>
              <a:gd name="connsiteY11-388" fmla="*/ 38113 h 352425"/>
              <a:gd name="connsiteX12-389" fmla="*/ 38113 w 352425"/>
              <a:gd name="connsiteY12-390" fmla="*/ 0 h 352425"/>
              <a:gd name="connsiteX0-391" fmla="*/ 38113 w 352425"/>
              <a:gd name="connsiteY0-392" fmla="*/ 0 h 352425"/>
              <a:gd name="connsiteX1-393" fmla="*/ 62232 w 352425"/>
              <a:gd name="connsiteY1-394" fmla="*/ 0 h 352425"/>
              <a:gd name="connsiteX2-395" fmla="*/ 100328 w 352425"/>
              <a:gd name="connsiteY2-396" fmla="*/ 38098 h 352425"/>
              <a:gd name="connsiteX3-397" fmla="*/ 100328 w 352425"/>
              <a:gd name="connsiteY3-398" fmla="*/ 209562 h 352425"/>
              <a:gd name="connsiteX4-399" fmla="*/ 138416 w 352425"/>
              <a:gd name="connsiteY4-400" fmla="*/ 247653 h 352425"/>
              <a:gd name="connsiteX5-401" fmla="*/ 314342 w 352425"/>
              <a:gd name="connsiteY5-402" fmla="*/ 247653 h 352425"/>
              <a:gd name="connsiteX6-403" fmla="*/ 352425 w 352425"/>
              <a:gd name="connsiteY6-404" fmla="*/ 285734 h 352425"/>
              <a:gd name="connsiteX7-405" fmla="*/ 352425 w 352425"/>
              <a:gd name="connsiteY7-406" fmla="*/ 314327 h 352425"/>
              <a:gd name="connsiteX8-407" fmla="*/ 314323 w 352425"/>
              <a:gd name="connsiteY8-408" fmla="*/ 352425 h 352425"/>
              <a:gd name="connsiteX9-409" fmla="*/ 38109 w 352425"/>
              <a:gd name="connsiteY9-410" fmla="*/ 352425 h 352425"/>
              <a:gd name="connsiteX10-411" fmla="*/ 0 w 352425"/>
              <a:gd name="connsiteY10-412" fmla="*/ 314316 h 352425"/>
              <a:gd name="connsiteX11-413" fmla="*/ 0 w 352425"/>
              <a:gd name="connsiteY11-414" fmla="*/ 38113 h 352425"/>
              <a:gd name="connsiteX12-415" fmla="*/ 38113 w 352425"/>
              <a:gd name="connsiteY12-416" fmla="*/ 0 h 352425"/>
              <a:gd name="connsiteX0-417" fmla="*/ 38113 w 352425"/>
              <a:gd name="connsiteY0-418" fmla="*/ 0 h 352425"/>
              <a:gd name="connsiteX1-419" fmla="*/ 62232 w 352425"/>
              <a:gd name="connsiteY1-420" fmla="*/ 0 h 352425"/>
              <a:gd name="connsiteX2-421" fmla="*/ 100328 w 352425"/>
              <a:gd name="connsiteY2-422" fmla="*/ 38098 h 352425"/>
              <a:gd name="connsiteX3-423" fmla="*/ 100328 w 352425"/>
              <a:gd name="connsiteY3-424" fmla="*/ 209562 h 352425"/>
              <a:gd name="connsiteX4-425" fmla="*/ 138416 w 352425"/>
              <a:gd name="connsiteY4-426" fmla="*/ 247653 h 352425"/>
              <a:gd name="connsiteX5-427" fmla="*/ 314342 w 352425"/>
              <a:gd name="connsiteY5-428" fmla="*/ 247653 h 352425"/>
              <a:gd name="connsiteX6-429" fmla="*/ 352425 w 352425"/>
              <a:gd name="connsiteY6-430" fmla="*/ 285734 h 352425"/>
              <a:gd name="connsiteX7-431" fmla="*/ 352425 w 352425"/>
              <a:gd name="connsiteY7-432" fmla="*/ 314327 h 352425"/>
              <a:gd name="connsiteX8-433" fmla="*/ 314323 w 352425"/>
              <a:gd name="connsiteY8-434" fmla="*/ 352425 h 352425"/>
              <a:gd name="connsiteX9-435" fmla="*/ 38109 w 352425"/>
              <a:gd name="connsiteY9-436" fmla="*/ 352425 h 352425"/>
              <a:gd name="connsiteX10-437" fmla="*/ 0 w 352425"/>
              <a:gd name="connsiteY10-438" fmla="*/ 314316 h 352425"/>
              <a:gd name="connsiteX11-439" fmla="*/ 0 w 352425"/>
              <a:gd name="connsiteY11-440" fmla="*/ 38113 h 352425"/>
              <a:gd name="connsiteX12-441" fmla="*/ 38113 w 352425"/>
              <a:gd name="connsiteY12-442" fmla="*/ 0 h 352425"/>
              <a:gd name="connsiteX0-443" fmla="*/ 38113 w 352425"/>
              <a:gd name="connsiteY0-444" fmla="*/ 0 h 352425"/>
              <a:gd name="connsiteX1-445" fmla="*/ 62232 w 352425"/>
              <a:gd name="connsiteY1-446" fmla="*/ 0 h 352425"/>
              <a:gd name="connsiteX2-447" fmla="*/ 100328 w 352425"/>
              <a:gd name="connsiteY2-448" fmla="*/ 38098 h 352425"/>
              <a:gd name="connsiteX3-449" fmla="*/ 100328 w 352425"/>
              <a:gd name="connsiteY3-450" fmla="*/ 209562 h 352425"/>
              <a:gd name="connsiteX4-451" fmla="*/ 138416 w 352425"/>
              <a:gd name="connsiteY4-452" fmla="*/ 247653 h 352425"/>
              <a:gd name="connsiteX5-453" fmla="*/ 314342 w 352425"/>
              <a:gd name="connsiteY5-454" fmla="*/ 247653 h 352425"/>
              <a:gd name="connsiteX6-455" fmla="*/ 352425 w 352425"/>
              <a:gd name="connsiteY6-456" fmla="*/ 285734 h 352425"/>
              <a:gd name="connsiteX7-457" fmla="*/ 352425 w 352425"/>
              <a:gd name="connsiteY7-458" fmla="*/ 314327 h 352425"/>
              <a:gd name="connsiteX8-459" fmla="*/ 314323 w 352425"/>
              <a:gd name="connsiteY8-460" fmla="*/ 352425 h 352425"/>
              <a:gd name="connsiteX9-461" fmla="*/ 38109 w 352425"/>
              <a:gd name="connsiteY9-462" fmla="*/ 352425 h 352425"/>
              <a:gd name="connsiteX10-463" fmla="*/ 0 w 352425"/>
              <a:gd name="connsiteY10-464" fmla="*/ 314316 h 352425"/>
              <a:gd name="connsiteX11-465" fmla="*/ 0 w 352425"/>
              <a:gd name="connsiteY11-466" fmla="*/ 38113 h 352425"/>
              <a:gd name="connsiteX12-467" fmla="*/ 38113 w 352425"/>
              <a:gd name="connsiteY12-468" fmla="*/ 0 h 352425"/>
              <a:gd name="connsiteX0-469" fmla="*/ 38113 w 352425"/>
              <a:gd name="connsiteY0-470" fmla="*/ 0 h 352425"/>
              <a:gd name="connsiteX1-471" fmla="*/ 62232 w 352425"/>
              <a:gd name="connsiteY1-472" fmla="*/ 0 h 352425"/>
              <a:gd name="connsiteX2-473" fmla="*/ 100328 w 352425"/>
              <a:gd name="connsiteY2-474" fmla="*/ 38098 h 352425"/>
              <a:gd name="connsiteX3-475" fmla="*/ 100328 w 352425"/>
              <a:gd name="connsiteY3-476" fmla="*/ 209562 h 352425"/>
              <a:gd name="connsiteX4-477" fmla="*/ 138416 w 352425"/>
              <a:gd name="connsiteY4-478" fmla="*/ 247653 h 352425"/>
              <a:gd name="connsiteX5-479" fmla="*/ 314342 w 352425"/>
              <a:gd name="connsiteY5-480" fmla="*/ 247653 h 352425"/>
              <a:gd name="connsiteX6-481" fmla="*/ 352425 w 352425"/>
              <a:gd name="connsiteY6-482" fmla="*/ 285734 h 352425"/>
              <a:gd name="connsiteX7-483" fmla="*/ 352425 w 352425"/>
              <a:gd name="connsiteY7-484" fmla="*/ 314327 h 352425"/>
              <a:gd name="connsiteX8-485" fmla="*/ 314323 w 352425"/>
              <a:gd name="connsiteY8-486" fmla="*/ 352425 h 352425"/>
              <a:gd name="connsiteX9-487" fmla="*/ 38109 w 352425"/>
              <a:gd name="connsiteY9-488" fmla="*/ 352425 h 352425"/>
              <a:gd name="connsiteX10-489" fmla="*/ 0 w 352425"/>
              <a:gd name="connsiteY10-490" fmla="*/ 314316 h 352425"/>
              <a:gd name="connsiteX11-491" fmla="*/ 0 w 352425"/>
              <a:gd name="connsiteY11-492" fmla="*/ 38113 h 352425"/>
              <a:gd name="connsiteX12-493" fmla="*/ 38113 w 352425"/>
              <a:gd name="connsiteY12-494" fmla="*/ 0 h 352425"/>
              <a:gd name="connsiteX0-495" fmla="*/ 38113 w 352425"/>
              <a:gd name="connsiteY0-496" fmla="*/ 0 h 352425"/>
              <a:gd name="connsiteX1-497" fmla="*/ 62232 w 352425"/>
              <a:gd name="connsiteY1-498" fmla="*/ 0 h 352425"/>
              <a:gd name="connsiteX2-499" fmla="*/ 100328 w 352425"/>
              <a:gd name="connsiteY2-500" fmla="*/ 38098 h 352425"/>
              <a:gd name="connsiteX3-501" fmla="*/ 100328 w 352425"/>
              <a:gd name="connsiteY3-502" fmla="*/ 209562 h 352425"/>
              <a:gd name="connsiteX4-503" fmla="*/ 138416 w 352425"/>
              <a:gd name="connsiteY4-504" fmla="*/ 247653 h 352425"/>
              <a:gd name="connsiteX5-505" fmla="*/ 314342 w 352425"/>
              <a:gd name="connsiteY5-506" fmla="*/ 247653 h 352425"/>
              <a:gd name="connsiteX6-507" fmla="*/ 352425 w 352425"/>
              <a:gd name="connsiteY6-508" fmla="*/ 285734 h 352425"/>
              <a:gd name="connsiteX7-509" fmla="*/ 352425 w 352425"/>
              <a:gd name="connsiteY7-510" fmla="*/ 314327 h 352425"/>
              <a:gd name="connsiteX8-511" fmla="*/ 314323 w 352425"/>
              <a:gd name="connsiteY8-512" fmla="*/ 352425 h 352425"/>
              <a:gd name="connsiteX9-513" fmla="*/ 38109 w 352425"/>
              <a:gd name="connsiteY9-514" fmla="*/ 352425 h 352425"/>
              <a:gd name="connsiteX10-515" fmla="*/ 0 w 352425"/>
              <a:gd name="connsiteY10-516" fmla="*/ 314316 h 352425"/>
              <a:gd name="connsiteX11-517" fmla="*/ 0 w 352425"/>
              <a:gd name="connsiteY11-518" fmla="*/ 38113 h 352425"/>
              <a:gd name="connsiteX12-519" fmla="*/ 38113 w 352425"/>
              <a:gd name="connsiteY12-520" fmla="*/ 0 h 352425"/>
              <a:gd name="connsiteX0-521" fmla="*/ 38113 w 352425"/>
              <a:gd name="connsiteY0-522" fmla="*/ 0 h 352425"/>
              <a:gd name="connsiteX1-523" fmla="*/ 62232 w 352425"/>
              <a:gd name="connsiteY1-524" fmla="*/ 0 h 352425"/>
              <a:gd name="connsiteX2-525" fmla="*/ 100328 w 352425"/>
              <a:gd name="connsiteY2-526" fmla="*/ 38098 h 352425"/>
              <a:gd name="connsiteX3-527" fmla="*/ 100328 w 352425"/>
              <a:gd name="connsiteY3-528" fmla="*/ 209562 h 352425"/>
              <a:gd name="connsiteX4-529" fmla="*/ 138416 w 352425"/>
              <a:gd name="connsiteY4-530" fmla="*/ 247653 h 352425"/>
              <a:gd name="connsiteX5-531" fmla="*/ 314342 w 352425"/>
              <a:gd name="connsiteY5-532" fmla="*/ 247653 h 352425"/>
              <a:gd name="connsiteX6-533" fmla="*/ 352425 w 352425"/>
              <a:gd name="connsiteY6-534" fmla="*/ 285734 h 352425"/>
              <a:gd name="connsiteX7-535" fmla="*/ 352425 w 352425"/>
              <a:gd name="connsiteY7-536" fmla="*/ 314327 h 352425"/>
              <a:gd name="connsiteX8-537" fmla="*/ 314323 w 352425"/>
              <a:gd name="connsiteY8-538" fmla="*/ 352425 h 352425"/>
              <a:gd name="connsiteX9-539" fmla="*/ 38109 w 352425"/>
              <a:gd name="connsiteY9-540" fmla="*/ 352425 h 352425"/>
              <a:gd name="connsiteX10-541" fmla="*/ 0 w 352425"/>
              <a:gd name="connsiteY10-542" fmla="*/ 314316 h 352425"/>
              <a:gd name="connsiteX11-543" fmla="*/ 0 w 352425"/>
              <a:gd name="connsiteY11-544" fmla="*/ 38113 h 352425"/>
              <a:gd name="connsiteX12-545" fmla="*/ 38113 w 352425"/>
              <a:gd name="connsiteY12-546" fmla="*/ 0 h 352425"/>
              <a:gd name="connsiteX0-547" fmla="*/ 38113 w 352425"/>
              <a:gd name="connsiteY0-548" fmla="*/ 0 h 352425"/>
              <a:gd name="connsiteX1-549" fmla="*/ 62232 w 352425"/>
              <a:gd name="connsiteY1-550" fmla="*/ 0 h 352425"/>
              <a:gd name="connsiteX2-551" fmla="*/ 100328 w 352425"/>
              <a:gd name="connsiteY2-552" fmla="*/ 38098 h 352425"/>
              <a:gd name="connsiteX3-553" fmla="*/ 100328 w 352425"/>
              <a:gd name="connsiteY3-554" fmla="*/ 209562 h 352425"/>
              <a:gd name="connsiteX4-555" fmla="*/ 138416 w 352425"/>
              <a:gd name="connsiteY4-556" fmla="*/ 247653 h 352425"/>
              <a:gd name="connsiteX5-557" fmla="*/ 314342 w 352425"/>
              <a:gd name="connsiteY5-558" fmla="*/ 247653 h 352425"/>
              <a:gd name="connsiteX6-559" fmla="*/ 352425 w 352425"/>
              <a:gd name="connsiteY6-560" fmla="*/ 285734 h 352425"/>
              <a:gd name="connsiteX7-561" fmla="*/ 352425 w 352425"/>
              <a:gd name="connsiteY7-562" fmla="*/ 314327 h 352425"/>
              <a:gd name="connsiteX8-563" fmla="*/ 314323 w 352425"/>
              <a:gd name="connsiteY8-564" fmla="*/ 352425 h 352425"/>
              <a:gd name="connsiteX9-565" fmla="*/ 38109 w 352425"/>
              <a:gd name="connsiteY9-566" fmla="*/ 352425 h 352425"/>
              <a:gd name="connsiteX10-567" fmla="*/ 0 w 352425"/>
              <a:gd name="connsiteY10-568" fmla="*/ 314316 h 352425"/>
              <a:gd name="connsiteX11-569" fmla="*/ 0 w 352425"/>
              <a:gd name="connsiteY11-570" fmla="*/ 38113 h 352425"/>
              <a:gd name="connsiteX12-571" fmla="*/ 38113 w 352425"/>
              <a:gd name="connsiteY12-572" fmla="*/ 0 h 3524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</a:cxnLst>
            <a:rect l="l" t="t" r="r" b="b"/>
            <a:pathLst>
              <a:path w="352425" h="352425">
                <a:moveTo>
                  <a:pt x="38113" y="0"/>
                </a:moveTo>
                <a:cubicBezTo>
                  <a:pt x="38113" y="0"/>
                  <a:pt x="62233" y="1"/>
                  <a:pt x="62232" y="0"/>
                </a:cubicBezTo>
                <a:cubicBezTo>
                  <a:pt x="84551" y="1"/>
                  <a:pt x="100329" y="15781"/>
                  <a:pt x="100328" y="38098"/>
                </a:cubicBezTo>
                <a:cubicBezTo>
                  <a:pt x="100329" y="38099"/>
                  <a:pt x="100329" y="209563"/>
                  <a:pt x="100328" y="209562"/>
                </a:cubicBezTo>
                <a:cubicBezTo>
                  <a:pt x="100329" y="231876"/>
                  <a:pt x="116104" y="247654"/>
                  <a:pt x="138416" y="247653"/>
                </a:cubicBezTo>
                <a:cubicBezTo>
                  <a:pt x="138417" y="247654"/>
                  <a:pt x="314343" y="247654"/>
                  <a:pt x="314342" y="247653"/>
                </a:cubicBezTo>
                <a:cubicBezTo>
                  <a:pt x="336652" y="247654"/>
                  <a:pt x="352426" y="263426"/>
                  <a:pt x="352425" y="285734"/>
                </a:cubicBezTo>
                <a:cubicBezTo>
                  <a:pt x="352426" y="285735"/>
                  <a:pt x="352426" y="314328"/>
                  <a:pt x="352425" y="314327"/>
                </a:cubicBezTo>
                <a:cubicBezTo>
                  <a:pt x="352426" y="336646"/>
                  <a:pt x="336644" y="352426"/>
                  <a:pt x="314323" y="352425"/>
                </a:cubicBezTo>
                <a:cubicBezTo>
                  <a:pt x="314324" y="352426"/>
                  <a:pt x="38110" y="352426"/>
                  <a:pt x="38109" y="352425"/>
                </a:cubicBezTo>
                <a:cubicBezTo>
                  <a:pt x="15787" y="352426"/>
                  <a:pt x="1" y="336640"/>
                  <a:pt x="0" y="314316"/>
                </a:cubicBezTo>
                <a:cubicBezTo>
                  <a:pt x="1" y="314317"/>
                  <a:pt x="1" y="38114"/>
                  <a:pt x="0" y="38113"/>
                </a:cubicBezTo>
                <a:cubicBezTo>
                  <a:pt x="1" y="15790"/>
                  <a:pt x="15788" y="0"/>
                  <a:pt x="38113" y="0"/>
                </a:cubicBezTo>
                <a:close/>
              </a:path>
            </a:pathLst>
          </a:custGeom>
          <a:gradFill>
            <a:gsLst>
              <a:gs pos="88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</a:gsLst>
            <a:lin ang="8100000" scaled="1"/>
          </a:gradFill>
          <a:ln>
            <a:noFill/>
          </a:ln>
          <a:effectLst>
            <a:outerShdw blurRad="101600" dist="38100" dir="2700000" algn="tl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: 形状 14"/>
          <p:cNvSpPr/>
          <p:nvPr>
            <p:custDataLst>
              <p:tags r:id="rId5"/>
            </p:custDataLst>
          </p:nvPr>
        </p:nvSpPr>
        <p:spPr>
          <a:xfrm flipH="1">
            <a:off x="11196789" y="6080862"/>
            <a:ext cx="352425" cy="352425"/>
          </a:xfrm>
          <a:custGeom>
            <a:avLst/>
            <a:gdLst>
              <a:gd name="connsiteX0" fmla="*/ 38113 w 352425"/>
              <a:gd name="connsiteY0" fmla="*/ 0 h 352425"/>
              <a:gd name="connsiteX1" fmla="*/ 62232 w 352425"/>
              <a:gd name="connsiteY1" fmla="*/ 0 h 352425"/>
              <a:gd name="connsiteX2" fmla="*/ 100328 w 352425"/>
              <a:gd name="connsiteY2" fmla="*/ 38098 h 352425"/>
              <a:gd name="connsiteX3" fmla="*/ 100328 w 352425"/>
              <a:gd name="connsiteY3" fmla="*/ 209562 h 352425"/>
              <a:gd name="connsiteX4" fmla="*/ 138416 w 352425"/>
              <a:gd name="connsiteY4" fmla="*/ 247653 h 352425"/>
              <a:gd name="connsiteX5" fmla="*/ 314342 w 352425"/>
              <a:gd name="connsiteY5" fmla="*/ 247653 h 352425"/>
              <a:gd name="connsiteX6" fmla="*/ 352425 w 352425"/>
              <a:gd name="connsiteY6" fmla="*/ 285734 h 352425"/>
              <a:gd name="connsiteX7" fmla="*/ 352425 w 352425"/>
              <a:gd name="connsiteY7" fmla="*/ 314327 h 352425"/>
              <a:gd name="connsiteX8" fmla="*/ 314323 w 352425"/>
              <a:gd name="connsiteY8" fmla="*/ 352425 h 352425"/>
              <a:gd name="connsiteX9" fmla="*/ 38109 w 352425"/>
              <a:gd name="connsiteY9" fmla="*/ 352425 h 352425"/>
              <a:gd name="connsiteX10" fmla="*/ 0 w 352425"/>
              <a:gd name="connsiteY10" fmla="*/ 314316 h 352425"/>
              <a:gd name="connsiteX11" fmla="*/ 0 w 352425"/>
              <a:gd name="connsiteY11" fmla="*/ 38113 h 352425"/>
              <a:gd name="connsiteX12" fmla="*/ 38113 w 352425"/>
              <a:gd name="connsiteY12" fmla="*/ 0 h 352425"/>
              <a:gd name="connsiteX0-1" fmla="*/ 38113 w 352425"/>
              <a:gd name="connsiteY0-2" fmla="*/ 0 h 352425"/>
              <a:gd name="connsiteX1-3" fmla="*/ 62232 w 352425"/>
              <a:gd name="connsiteY1-4" fmla="*/ 0 h 352425"/>
              <a:gd name="connsiteX2-5" fmla="*/ 100328 w 352425"/>
              <a:gd name="connsiteY2-6" fmla="*/ 38098 h 352425"/>
              <a:gd name="connsiteX3-7" fmla="*/ 100328 w 352425"/>
              <a:gd name="connsiteY3-8" fmla="*/ 209562 h 352425"/>
              <a:gd name="connsiteX4-9" fmla="*/ 138416 w 352425"/>
              <a:gd name="connsiteY4-10" fmla="*/ 247653 h 352425"/>
              <a:gd name="connsiteX5-11" fmla="*/ 314342 w 352425"/>
              <a:gd name="connsiteY5-12" fmla="*/ 247653 h 352425"/>
              <a:gd name="connsiteX6-13" fmla="*/ 352425 w 352425"/>
              <a:gd name="connsiteY6-14" fmla="*/ 285734 h 352425"/>
              <a:gd name="connsiteX7-15" fmla="*/ 352425 w 352425"/>
              <a:gd name="connsiteY7-16" fmla="*/ 314327 h 352425"/>
              <a:gd name="connsiteX8-17" fmla="*/ 314323 w 352425"/>
              <a:gd name="connsiteY8-18" fmla="*/ 352425 h 352425"/>
              <a:gd name="connsiteX9-19" fmla="*/ 38109 w 352425"/>
              <a:gd name="connsiteY9-20" fmla="*/ 352425 h 352425"/>
              <a:gd name="connsiteX10-21" fmla="*/ 0 w 352425"/>
              <a:gd name="connsiteY10-22" fmla="*/ 314316 h 352425"/>
              <a:gd name="connsiteX11-23" fmla="*/ 0 w 352425"/>
              <a:gd name="connsiteY11-24" fmla="*/ 38113 h 352425"/>
              <a:gd name="connsiteX12-25" fmla="*/ 38113 w 352425"/>
              <a:gd name="connsiteY12-26" fmla="*/ 0 h 352425"/>
              <a:gd name="connsiteX0-27" fmla="*/ 38113 w 352425"/>
              <a:gd name="connsiteY0-28" fmla="*/ 0 h 352425"/>
              <a:gd name="connsiteX1-29" fmla="*/ 62232 w 352425"/>
              <a:gd name="connsiteY1-30" fmla="*/ 0 h 352425"/>
              <a:gd name="connsiteX2-31" fmla="*/ 100328 w 352425"/>
              <a:gd name="connsiteY2-32" fmla="*/ 38098 h 352425"/>
              <a:gd name="connsiteX3-33" fmla="*/ 100328 w 352425"/>
              <a:gd name="connsiteY3-34" fmla="*/ 209562 h 352425"/>
              <a:gd name="connsiteX4-35" fmla="*/ 138416 w 352425"/>
              <a:gd name="connsiteY4-36" fmla="*/ 247653 h 352425"/>
              <a:gd name="connsiteX5-37" fmla="*/ 314342 w 352425"/>
              <a:gd name="connsiteY5-38" fmla="*/ 247653 h 352425"/>
              <a:gd name="connsiteX6-39" fmla="*/ 352425 w 352425"/>
              <a:gd name="connsiteY6-40" fmla="*/ 285734 h 352425"/>
              <a:gd name="connsiteX7-41" fmla="*/ 352425 w 352425"/>
              <a:gd name="connsiteY7-42" fmla="*/ 314327 h 352425"/>
              <a:gd name="connsiteX8-43" fmla="*/ 314323 w 352425"/>
              <a:gd name="connsiteY8-44" fmla="*/ 352425 h 352425"/>
              <a:gd name="connsiteX9-45" fmla="*/ 38109 w 352425"/>
              <a:gd name="connsiteY9-46" fmla="*/ 352425 h 352425"/>
              <a:gd name="connsiteX10-47" fmla="*/ 0 w 352425"/>
              <a:gd name="connsiteY10-48" fmla="*/ 314316 h 352425"/>
              <a:gd name="connsiteX11-49" fmla="*/ 0 w 352425"/>
              <a:gd name="connsiteY11-50" fmla="*/ 38113 h 352425"/>
              <a:gd name="connsiteX12-51" fmla="*/ 38113 w 352425"/>
              <a:gd name="connsiteY12-52" fmla="*/ 0 h 352425"/>
              <a:gd name="connsiteX0-53" fmla="*/ 38113 w 352425"/>
              <a:gd name="connsiteY0-54" fmla="*/ 0 h 352425"/>
              <a:gd name="connsiteX1-55" fmla="*/ 62232 w 352425"/>
              <a:gd name="connsiteY1-56" fmla="*/ 0 h 352425"/>
              <a:gd name="connsiteX2-57" fmla="*/ 100328 w 352425"/>
              <a:gd name="connsiteY2-58" fmla="*/ 38098 h 352425"/>
              <a:gd name="connsiteX3-59" fmla="*/ 100328 w 352425"/>
              <a:gd name="connsiteY3-60" fmla="*/ 209562 h 352425"/>
              <a:gd name="connsiteX4-61" fmla="*/ 138416 w 352425"/>
              <a:gd name="connsiteY4-62" fmla="*/ 247653 h 352425"/>
              <a:gd name="connsiteX5-63" fmla="*/ 314342 w 352425"/>
              <a:gd name="connsiteY5-64" fmla="*/ 247653 h 352425"/>
              <a:gd name="connsiteX6-65" fmla="*/ 352425 w 352425"/>
              <a:gd name="connsiteY6-66" fmla="*/ 285734 h 352425"/>
              <a:gd name="connsiteX7-67" fmla="*/ 352425 w 352425"/>
              <a:gd name="connsiteY7-68" fmla="*/ 314327 h 352425"/>
              <a:gd name="connsiteX8-69" fmla="*/ 314323 w 352425"/>
              <a:gd name="connsiteY8-70" fmla="*/ 352425 h 352425"/>
              <a:gd name="connsiteX9-71" fmla="*/ 38109 w 352425"/>
              <a:gd name="connsiteY9-72" fmla="*/ 352425 h 352425"/>
              <a:gd name="connsiteX10-73" fmla="*/ 0 w 352425"/>
              <a:gd name="connsiteY10-74" fmla="*/ 314316 h 352425"/>
              <a:gd name="connsiteX11-75" fmla="*/ 0 w 352425"/>
              <a:gd name="connsiteY11-76" fmla="*/ 38113 h 352425"/>
              <a:gd name="connsiteX12-77" fmla="*/ 38113 w 352425"/>
              <a:gd name="connsiteY12-78" fmla="*/ 0 h 352425"/>
              <a:gd name="connsiteX0-79" fmla="*/ 38113 w 352425"/>
              <a:gd name="connsiteY0-80" fmla="*/ 0 h 352425"/>
              <a:gd name="connsiteX1-81" fmla="*/ 62232 w 352425"/>
              <a:gd name="connsiteY1-82" fmla="*/ 0 h 352425"/>
              <a:gd name="connsiteX2-83" fmla="*/ 100328 w 352425"/>
              <a:gd name="connsiteY2-84" fmla="*/ 38098 h 352425"/>
              <a:gd name="connsiteX3-85" fmla="*/ 100328 w 352425"/>
              <a:gd name="connsiteY3-86" fmla="*/ 209562 h 352425"/>
              <a:gd name="connsiteX4-87" fmla="*/ 138416 w 352425"/>
              <a:gd name="connsiteY4-88" fmla="*/ 247653 h 352425"/>
              <a:gd name="connsiteX5-89" fmla="*/ 314342 w 352425"/>
              <a:gd name="connsiteY5-90" fmla="*/ 247653 h 352425"/>
              <a:gd name="connsiteX6-91" fmla="*/ 352425 w 352425"/>
              <a:gd name="connsiteY6-92" fmla="*/ 285734 h 352425"/>
              <a:gd name="connsiteX7-93" fmla="*/ 352425 w 352425"/>
              <a:gd name="connsiteY7-94" fmla="*/ 314327 h 352425"/>
              <a:gd name="connsiteX8-95" fmla="*/ 314323 w 352425"/>
              <a:gd name="connsiteY8-96" fmla="*/ 352425 h 352425"/>
              <a:gd name="connsiteX9-97" fmla="*/ 38109 w 352425"/>
              <a:gd name="connsiteY9-98" fmla="*/ 352425 h 352425"/>
              <a:gd name="connsiteX10-99" fmla="*/ 0 w 352425"/>
              <a:gd name="connsiteY10-100" fmla="*/ 314316 h 352425"/>
              <a:gd name="connsiteX11-101" fmla="*/ 0 w 352425"/>
              <a:gd name="connsiteY11-102" fmla="*/ 38113 h 352425"/>
              <a:gd name="connsiteX12-103" fmla="*/ 38113 w 352425"/>
              <a:gd name="connsiteY12-104" fmla="*/ 0 h 352425"/>
              <a:gd name="connsiteX0-105" fmla="*/ 38113 w 352425"/>
              <a:gd name="connsiteY0-106" fmla="*/ 0 h 352425"/>
              <a:gd name="connsiteX1-107" fmla="*/ 62232 w 352425"/>
              <a:gd name="connsiteY1-108" fmla="*/ 0 h 352425"/>
              <a:gd name="connsiteX2-109" fmla="*/ 100328 w 352425"/>
              <a:gd name="connsiteY2-110" fmla="*/ 38098 h 352425"/>
              <a:gd name="connsiteX3-111" fmla="*/ 100328 w 352425"/>
              <a:gd name="connsiteY3-112" fmla="*/ 209562 h 352425"/>
              <a:gd name="connsiteX4-113" fmla="*/ 138416 w 352425"/>
              <a:gd name="connsiteY4-114" fmla="*/ 247653 h 352425"/>
              <a:gd name="connsiteX5-115" fmla="*/ 314342 w 352425"/>
              <a:gd name="connsiteY5-116" fmla="*/ 247653 h 352425"/>
              <a:gd name="connsiteX6-117" fmla="*/ 352425 w 352425"/>
              <a:gd name="connsiteY6-118" fmla="*/ 285734 h 352425"/>
              <a:gd name="connsiteX7-119" fmla="*/ 352425 w 352425"/>
              <a:gd name="connsiteY7-120" fmla="*/ 314327 h 352425"/>
              <a:gd name="connsiteX8-121" fmla="*/ 314323 w 352425"/>
              <a:gd name="connsiteY8-122" fmla="*/ 352425 h 352425"/>
              <a:gd name="connsiteX9-123" fmla="*/ 38109 w 352425"/>
              <a:gd name="connsiteY9-124" fmla="*/ 352425 h 352425"/>
              <a:gd name="connsiteX10-125" fmla="*/ 0 w 352425"/>
              <a:gd name="connsiteY10-126" fmla="*/ 314316 h 352425"/>
              <a:gd name="connsiteX11-127" fmla="*/ 0 w 352425"/>
              <a:gd name="connsiteY11-128" fmla="*/ 38113 h 352425"/>
              <a:gd name="connsiteX12-129" fmla="*/ 38113 w 352425"/>
              <a:gd name="connsiteY12-130" fmla="*/ 0 h 352425"/>
              <a:gd name="connsiteX0-131" fmla="*/ 38113 w 352425"/>
              <a:gd name="connsiteY0-132" fmla="*/ 0 h 352425"/>
              <a:gd name="connsiteX1-133" fmla="*/ 62232 w 352425"/>
              <a:gd name="connsiteY1-134" fmla="*/ 0 h 352425"/>
              <a:gd name="connsiteX2-135" fmla="*/ 100328 w 352425"/>
              <a:gd name="connsiteY2-136" fmla="*/ 38098 h 352425"/>
              <a:gd name="connsiteX3-137" fmla="*/ 100328 w 352425"/>
              <a:gd name="connsiteY3-138" fmla="*/ 209562 h 352425"/>
              <a:gd name="connsiteX4-139" fmla="*/ 138416 w 352425"/>
              <a:gd name="connsiteY4-140" fmla="*/ 247653 h 352425"/>
              <a:gd name="connsiteX5-141" fmla="*/ 314342 w 352425"/>
              <a:gd name="connsiteY5-142" fmla="*/ 247653 h 352425"/>
              <a:gd name="connsiteX6-143" fmla="*/ 352425 w 352425"/>
              <a:gd name="connsiteY6-144" fmla="*/ 285734 h 352425"/>
              <a:gd name="connsiteX7-145" fmla="*/ 352425 w 352425"/>
              <a:gd name="connsiteY7-146" fmla="*/ 314327 h 352425"/>
              <a:gd name="connsiteX8-147" fmla="*/ 314323 w 352425"/>
              <a:gd name="connsiteY8-148" fmla="*/ 352425 h 352425"/>
              <a:gd name="connsiteX9-149" fmla="*/ 38109 w 352425"/>
              <a:gd name="connsiteY9-150" fmla="*/ 352425 h 352425"/>
              <a:gd name="connsiteX10-151" fmla="*/ 0 w 352425"/>
              <a:gd name="connsiteY10-152" fmla="*/ 314316 h 352425"/>
              <a:gd name="connsiteX11-153" fmla="*/ 0 w 352425"/>
              <a:gd name="connsiteY11-154" fmla="*/ 38113 h 352425"/>
              <a:gd name="connsiteX12-155" fmla="*/ 38113 w 352425"/>
              <a:gd name="connsiteY12-156" fmla="*/ 0 h 352425"/>
              <a:gd name="connsiteX0-157" fmla="*/ 38113 w 352425"/>
              <a:gd name="connsiteY0-158" fmla="*/ 0 h 352425"/>
              <a:gd name="connsiteX1-159" fmla="*/ 62232 w 352425"/>
              <a:gd name="connsiteY1-160" fmla="*/ 0 h 352425"/>
              <a:gd name="connsiteX2-161" fmla="*/ 100328 w 352425"/>
              <a:gd name="connsiteY2-162" fmla="*/ 38098 h 352425"/>
              <a:gd name="connsiteX3-163" fmla="*/ 100328 w 352425"/>
              <a:gd name="connsiteY3-164" fmla="*/ 209562 h 352425"/>
              <a:gd name="connsiteX4-165" fmla="*/ 138416 w 352425"/>
              <a:gd name="connsiteY4-166" fmla="*/ 247653 h 352425"/>
              <a:gd name="connsiteX5-167" fmla="*/ 314342 w 352425"/>
              <a:gd name="connsiteY5-168" fmla="*/ 247653 h 352425"/>
              <a:gd name="connsiteX6-169" fmla="*/ 352425 w 352425"/>
              <a:gd name="connsiteY6-170" fmla="*/ 285734 h 352425"/>
              <a:gd name="connsiteX7-171" fmla="*/ 352425 w 352425"/>
              <a:gd name="connsiteY7-172" fmla="*/ 314327 h 352425"/>
              <a:gd name="connsiteX8-173" fmla="*/ 314323 w 352425"/>
              <a:gd name="connsiteY8-174" fmla="*/ 352425 h 352425"/>
              <a:gd name="connsiteX9-175" fmla="*/ 38109 w 352425"/>
              <a:gd name="connsiteY9-176" fmla="*/ 352425 h 352425"/>
              <a:gd name="connsiteX10-177" fmla="*/ 0 w 352425"/>
              <a:gd name="connsiteY10-178" fmla="*/ 314316 h 352425"/>
              <a:gd name="connsiteX11-179" fmla="*/ 0 w 352425"/>
              <a:gd name="connsiteY11-180" fmla="*/ 38113 h 352425"/>
              <a:gd name="connsiteX12-181" fmla="*/ 38113 w 352425"/>
              <a:gd name="connsiteY12-182" fmla="*/ 0 h 352425"/>
              <a:gd name="connsiteX0-183" fmla="*/ 38113 w 352425"/>
              <a:gd name="connsiteY0-184" fmla="*/ 0 h 352425"/>
              <a:gd name="connsiteX1-185" fmla="*/ 62232 w 352425"/>
              <a:gd name="connsiteY1-186" fmla="*/ 0 h 352425"/>
              <a:gd name="connsiteX2-187" fmla="*/ 100328 w 352425"/>
              <a:gd name="connsiteY2-188" fmla="*/ 38098 h 352425"/>
              <a:gd name="connsiteX3-189" fmla="*/ 100328 w 352425"/>
              <a:gd name="connsiteY3-190" fmla="*/ 209562 h 352425"/>
              <a:gd name="connsiteX4-191" fmla="*/ 138416 w 352425"/>
              <a:gd name="connsiteY4-192" fmla="*/ 247653 h 352425"/>
              <a:gd name="connsiteX5-193" fmla="*/ 314342 w 352425"/>
              <a:gd name="connsiteY5-194" fmla="*/ 247653 h 352425"/>
              <a:gd name="connsiteX6-195" fmla="*/ 352425 w 352425"/>
              <a:gd name="connsiteY6-196" fmla="*/ 285734 h 352425"/>
              <a:gd name="connsiteX7-197" fmla="*/ 352425 w 352425"/>
              <a:gd name="connsiteY7-198" fmla="*/ 314327 h 352425"/>
              <a:gd name="connsiteX8-199" fmla="*/ 314323 w 352425"/>
              <a:gd name="connsiteY8-200" fmla="*/ 352425 h 352425"/>
              <a:gd name="connsiteX9-201" fmla="*/ 38109 w 352425"/>
              <a:gd name="connsiteY9-202" fmla="*/ 352425 h 352425"/>
              <a:gd name="connsiteX10-203" fmla="*/ 0 w 352425"/>
              <a:gd name="connsiteY10-204" fmla="*/ 314316 h 352425"/>
              <a:gd name="connsiteX11-205" fmla="*/ 0 w 352425"/>
              <a:gd name="connsiteY11-206" fmla="*/ 38113 h 352425"/>
              <a:gd name="connsiteX12-207" fmla="*/ 38113 w 352425"/>
              <a:gd name="connsiteY12-208" fmla="*/ 0 h 352425"/>
              <a:gd name="connsiteX0-209" fmla="*/ 38113 w 352425"/>
              <a:gd name="connsiteY0-210" fmla="*/ 0 h 352425"/>
              <a:gd name="connsiteX1-211" fmla="*/ 62232 w 352425"/>
              <a:gd name="connsiteY1-212" fmla="*/ 0 h 352425"/>
              <a:gd name="connsiteX2-213" fmla="*/ 100328 w 352425"/>
              <a:gd name="connsiteY2-214" fmla="*/ 38098 h 352425"/>
              <a:gd name="connsiteX3-215" fmla="*/ 100328 w 352425"/>
              <a:gd name="connsiteY3-216" fmla="*/ 209562 h 352425"/>
              <a:gd name="connsiteX4-217" fmla="*/ 138416 w 352425"/>
              <a:gd name="connsiteY4-218" fmla="*/ 247653 h 352425"/>
              <a:gd name="connsiteX5-219" fmla="*/ 314342 w 352425"/>
              <a:gd name="connsiteY5-220" fmla="*/ 247653 h 352425"/>
              <a:gd name="connsiteX6-221" fmla="*/ 352425 w 352425"/>
              <a:gd name="connsiteY6-222" fmla="*/ 285734 h 352425"/>
              <a:gd name="connsiteX7-223" fmla="*/ 352425 w 352425"/>
              <a:gd name="connsiteY7-224" fmla="*/ 314327 h 352425"/>
              <a:gd name="connsiteX8-225" fmla="*/ 314323 w 352425"/>
              <a:gd name="connsiteY8-226" fmla="*/ 352425 h 352425"/>
              <a:gd name="connsiteX9-227" fmla="*/ 38109 w 352425"/>
              <a:gd name="connsiteY9-228" fmla="*/ 352425 h 352425"/>
              <a:gd name="connsiteX10-229" fmla="*/ 0 w 352425"/>
              <a:gd name="connsiteY10-230" fmla="*/ 314316 h 352425"/>
              <a:gd name="connsiteX11-231" fmla="*/ 0 w 352425"/>
              <a:gd name="connsiteY11-232" fmla="*/ 38113 h 352425"/>
              <a:gd name="connsiteX12-233" fmla="*/ 38113 w 352425"/>
              <a:gd name="connsiteY12-234" fmla="*/ 0 h 352425"/>
              <a:gd name="connsiteX0-235" fmla="*/ 38113 w 352425"/>
              <a:gd name="connsiteY0-236" fmla="*/ 0 h 352425"/>
              <a:gd name="connsiteX1-237" fmla="*/ 62232 w 352425"/>
              <a:gd name="connsiteY1-238" fmla="*/ 0 h 352425"/>
              <a:gd name="connsiteX2-239" fmla="*/ 100328 w 352425"/>
              <a:gd name="connsiteY2-240" fmla="*/ 38098 h 352425"/>
              <a:gd name="connsiteX3-241" fmla="*/ 100328 w 352425"/>
              <a:gd name="connsiteY3-242" fmla="*/ 209562 h 352425"/>
              <a:gd name="connsiteX4-243" fmla="*/ 138416 w 352425"/>
              <a:gd name="connsiteY4-244" fmla="*/ 247653 h 352425"/>
              <a:gd name="connsiteX5-245" fmla="*/ 314342 w 352425"/>
              <a:gd name="connsiteY5-246" fmla="*/ 247653 h 352425"/>
              <a:gd name="connsiteX6-247" fmla="*/ 352425 w 352425"/>
              <a:gd name="connsiteY6-248" fmla="*/ 285734 h 352425"/>
              <a:gd name="connsiteX7-249" fmla="*/ 352425 w 352425"/>
              <a:gd name="connsiteY7-250" fmla="*/ 314327 h 352425"/>
              <a:gd name="connsiteX8-251" fmla="*/ 314323 w 352425"/>
              <a:gd name="connsiteY8-252" fmla="*/ 352425 h 352425"/>
              <a:gd name="connsiteX9-253" fmla="*/ 38109 w 352425"/>
              <a:gd name="connsiteY9-254" fmla="*/ 352425 h 352425"/>
              <a:gd name="connsiteX10-255" fmla="*/ 0 w 352425"/>
              <a:gd name="connsiteY10-256" fmla="*/ 314316 h 352425"/>
              <a:gd name="connsiteX11-257" fmla="*/ 0 w 352425"/>
              <a:gd name="connsiteY11-258" fmla="*/ 38113 h 352425"/>
              <a:gd name="connsiteX12-259" fmla="*/ 38113 w 352425"/>
              <a:gd name="connsiteY12-260" fmla="*/ 0 h 352425"/>
              <a:gd name="connsiteX0-261" fmla="*/ 38113 w 352425"/>
              <a:gd name="connsiteY0-262" fmla="*/ 0 h 352425"/>
              <a:gd name="connsiteX1-263" fmla="*/ 62232 w 352425"/>
              <a:gd name="connsiteY1-264" fmla="*/ 0 h 352425"/>
              <a:gd name="connsiteX2-265" fmla="*/ 100328 w 352425"/>
              <a:gd name="connsiteY2-266" fmla="*/ 38098 h 352425"/>
              <a:gd name="connsiteX3-267" fmla="*/ 100328 w 352425"/>
              <a:gd name="connsiteY3-268" fmla="*/ 209562 h 352425"/>
              <a:gd name="connsiteX4-269" fmla="*/ 138416 w 352425"/>
              <a:gd name="connsiteY4-270" fmla="*/ 247653 h 352425"/>
              <a:gd name="connsiteX5-271" fmla="*/ 314342 w 352425"/>
              <a:gd name="connsiteY5-272" fmla="*/ 247653 h 352425"/>
              <a:gd name="connsiteX6-273" fmla="*/ 352425 w 352425"/>
              <a:gd name="connsiteY6-274" fmla="*/ 285734 h 352425"/>
              <a:gd name="connsiteX7-275" fmla="*/ 352425 w 352425"/>
              <a:gd name="connsiteY7-276" fmla="*/ 314327 h 352425"/>
              <a:gd name="connsiteX8-277" fmla="*/ 314323 w 352425"/>
              <a:gd name="connsiteY8-278" fmla="*/ 352425 h 352425"/>
              <a:gd name="connsiteX9-279" fmla="*/ 38109 w 352425"/>
              <a:gd name="connsiteY9-280" fmla="*/ 352425 h 352425"/>
              <a:gd name="connsiteX10-281" fmla="*/ 0 w 352425"/>
              <a:gd name="connsiteY10-282" fmla="*/ 314316 h 352425"/>
              <a:gd name="connsiteX11-283" fmla="*/ 0 w 352425"/>
              <a:gd name="connsiteY11-284" fmla="*/ 38113 h 352425"/>
              <a:gd name="connsiteX12-285" fmla="*/ 38113 w 352425"/>
              <a:gd name="connsiteY12-286" fmla="*/ 0 h 352425"/>
              <a:gd name="connsiteX0-287" fmla="*/ 38113 w 352425"/>
              <a:gd name="connsiteY0-288" fmla="*/ 0 h 352425"/>
              <a:gd name="connsiteX1-289" fmla="*/ 62232 w 352425"/>
              <a:gd name="connsiteY1-290" fmla="*/ 0 h 352425"/>
              <a:gd name="connsiteX2-291" fmla="*/ 100328 w 352425"/>
              <a:gd name="connsiteY2-292" fmla="*/ 38098 h 352425"/>
              <a:gd name="connsiteX3-293" fmla="*/ 100328 w 352425"/>
              <a:gd name="connsiteY3-294" fmla="*/ 209562 h 352425"/>
              <a:gd name="connsiteX4-295" fmla="*/ 138416 w 352425"/>
              <a:gd name="connsiteY4-296" fmla="*/ 247653 h 352425"/>
              <a:gd name="connsiteX5-297" fmla="*/ 314342 w 352425"/>
              <a:gd name="connsiteY5-298" fmla="*/ 247653 h 352425"/>
              <a:gd name="connsiteX6-299" fmla="*/ 352425 w 352425"/>
              <a:gd name="connsiteY6-300" fmla="*/ 285734 h 352425"/>
              <a:gd name="connsiteX7-301" fmla="*/ 352425 w 352425"/>
              <a:gd name="connsiteY7-302" fmla="*/ 314327 h 352425"/>
              <a:gd name="connsiteX8-303" fmla="*/ 314323 w 352425"/>
              <a:gd name="connsiteY8-304" fmla="*/ 352425 h 352425"/>
              <a:gd name="connsiteX9-305" fmla="*/ 38109 w 352425"/>
              <a:gd name="connsiteY9-306" fmla="*/ 352425 h 352425"/>
              <a:gd name="connsiteX10-307" fmla="*/ 0 w 352425"/>
              <a:gd name="connsiteY10-308" fmla="*/ 314316 h 352425"/>
              <a:gd name="connsiteX11-309" fmla="*/ 0 w 352425"/>
              <a:gd name="connsiteY11-310" fmla="*/ 38113 h 352425"/>
              <a:gd name="connsiteX12-311" fmla="*/ 38113 w 352425"/>
              <a:gd name="connsiteY12-312" fmla="*/ 0 h 352425"/>
              <a:gd name="connsiteX0-313" fmla="*/ 38113 w 352425"/>
              <a:gd name="connsiteY0-314" fmla="*/ 0 h 352425"/>
              <a:gd name="connsiteX1-315" fmla="*/ 62232 w 352425"/>
              <a:gd name="connsiteY1-316" fmla="*/ 0 h 352425"/>
              <a:gd name="connsiteX2-317" fmla="*/ 100328 w 352425"/>
              <a:gd name="connsiteY2-318" fmla="*/ 38098 h 352425"/>
              <a:gd name="connsiteX3-319" fmla="*/ 100328 w 352425"/>
              <a:gd name="connsiteY3-320" fmla="*/ 209562 h 352425"/>
              <a:gd name="connsiteX4-321" fmla="*/ 138416 w 352425"/>
              <a:gd name="connsiteY4-322" fmla="*/ 247653 h 352425"/>
              <a:gd name="connsiteX5-323" fmla="*/ 314342 w 352425"/>
              <a:gd name="connsiteY5-324" fmla="*/ 247653 h 352425"/>
              <a:gd name="connsiteX6-325" fmla="*/ 352425 w 352425"/>
              <a:gd name="connsiteY6-326" fmla="*/ 285734 h 352425"/>
              <a:gd name="connsiteX7-327" fmla="*/ 352425 w 352425"/>
              <a:gd name="connsiteY7-328" fmla="*/ 314327 h 352425"/>
              <a:gd name="connsiteX8-329" fmla="*/ 314323 w 352425"/>
              <a:gd name="connsiteY8-330" fmla="*/ 352425 h 352425"/>
              <a:gd name="connsiteX9-331" fmla="*/ 38109 w 352425"/>
              <a:gd name="connsiteY9-332" fmla="*/ 352425 h 352425"/>
              <a:gd name="connsiteX10-333" fmla="*/ 0 w 352425"/>
              <a:gd name="connsiteY10-334" fmla="*/ 314316 h 352425"/>
              <a:gd name="connsiteX11-335" fmla="*/ 0 w 352425"/>
              <a:gd name="connsiteY11-336" fmla="*/ 38113 h 352425"/>
              <a:gd name="connsiteX12-337" fmla="*/ 38113 w 352425"/>
              <a:gd name="connsiteY12-338" fmla="*/ 0 h 352425"/>
              <a:gd name="connsiteX0-339" fmla="*/ 38113 w 352425"/>
              <a:gd name="connsiteY0-340" fmla="*/ 0 h 352425"/>
              <a:gd name="connsiteX1-341" fmla="*/ 62232 w 352425"/>
              <a:gd name="connsiteY1-342" fmla="*/ 0 h 352425"/>
              <a:gd name="connsiteX2-343" fmla="*/ 100328 w 352425"/>
              <a:gd name="connsiteY2-344" fmla="*/ 38098 h 352425"/>
              <a:gd name="connsiteX3-345" fmla="*/ 100328 w 352425"/>
              <a:gd name="connsiteY3-346" fmla="*/ 209562 h 352425"/>
              <a:gd name="connsiteX4-347" fmla="*/ 138416 w 352425"/>
              <a:gd name="connsiteY4-348" fmla="*/ 247653 h 352425"/>
              <a:gd name="connsiteX5-349" fmla="*/ 314342 w 352425"/>
              <a:gd name="connsiteY5-350" fmla="*/ 247653 h 352425"/>
              <a:gd name="connsiteX6-351" fmla="*/ 352425 w 352425"/>
              <a:gd name="connsiteY6-352" fmla="*/ 285734 h 352425"/>
              <a:gd name="connsiteX7-353" fmla="*/ 352425 w 352425"/>
              <a:gd name="connsiteY7-354" fmla="*/ 314327 h 352425"/>
              <a:gd name="connsiteX8-355" fmla="*/ 314323 w 352425"/>
              <a:gd name="connsiteY8-356" fmla="*/ 352425 h 352425"/>
              <a:gd name="connsiteX9-357" fmla="*/ 38109 w 352425"/>
              <a:gd name="connsiteY9-358" fmla="*/ 352425 h 352425"/>
              <a:gd name="connsiteX10-359" fmla="*/ 0 w 352425"/>
              <a:gd name="connsiteY10-360" fmla="*/ 314316 h 352425"/>
              <a:gd name="connsiteX11-361" fmla="*/ 0 w 352425"/>
              <a:gd name="connsiteY11-362" fmla="*/ 38113 h 352425"/>
              <a:gd name="connsiteX12-363" fmla="*/ 38113 w 352425"/>
              <a:gd name="connsiteY12-364" fmla="*/ 0 h 352425"/>
              <a:gd name="connsiteX0-365" fmla="*/ 38113 w 352425"/>
              <a:gd name="connsiteY0-366" fmla="*/ 0 h 352425"/>
              <a:gd name="connsiteX1-367" fmla="*/ 62232 w 352425"/>
              <a:gd name="connsiteY1-368" fmla="*/ 0 h 352425"/>
              <a:gd name="connsiteX2-369" fmla="*/ 100328 w 352425"/>
              <a:gd name="connsiteY2-370" fmla="*/ 38098 h 352425"/>
              <a:gd name="connsiteX3-371" fmla="*/ 100328 w 352425"/>
              <a:gd name="connsiteY3-372" fmla="*/ 209562 h 352425"/>
              <a:gd name="connsiteX4-373" fmla="*/ 138416 w 352425"/>
              <a:gd name="connsiteY4-374" fmla="*/ 247653 h 352425"/>
              <a:gd name="connsiteX5-375" fmla="*/ 314342 w 352425"/>
              <a:gd name="connsiteY5-376" fmla="*/ 247653 h 352425"/>
              <a:gd name="connsiteX6-377" fmla="*/ 352425 w 352425"/>
              <a:gd name="connsiteY6-378" fmla="*/ 285734 h 352425"/>
              <a:gd name="connsiteX7-379" fmla="*/ 352425 w 352425"/>
              <a:gd name="connsiteY7-380" fmla="*/ 314327 h 352425"/>
              <a:gd name="connsiteX8-381" fmla="*/ 314323 w 352425"/>
              <a:gd name="connsiteY8-382" fmla="*/ 352425 h 352425"/>
              <a:gd name="connsiteX9-383" fmla="*/ 38109 w 352425"/>
              <a:gd name="connsiteY9-384" fmla="*/ 352425 h 352425"/>
              <a:gd name="connsiteX10-385" fmla="*/ 0 w 352425"/>
              <a:gd name="connsiteY10-386" fmla="*/ 314316 h 352425"/>
              <a:gd name="connsiteX11-387" fmla="*/ 0 w 352425"/>
              <a:gd name="connsiteY11-388" fmla="*/ 38113 h 352425"/>
              <a:gd name="connsiteX12-389" fmla="*/ 38113 w 352425"/>
              <a:gd name="connsiteY12-390" fmla="*/ 0 h 352425"/>
              <a:gd name="connsiteX0-391" fmla="*/ 38113 w 352425"/>
              <a:gd name="connsiteY0-392" fmla="*/ 0 h 352425"/>
              <a:gd name="connsiteX1-393" fmla="*/ 62232 w 352425"/>
              <a:gd name="connsiteY1-394" fmla="*/ 0 h 352425"/>
              <a:gd name="connsiteX2-395" fmla="*/ 100328 w 352425"/>
              <a:gd name="connsiteY2-396" fmla="*/ 38098 h 352425"/>
              <a:gd name="connsiteX3-397" fmla="*/ 100328 w 352425"/>
              <a:gd name="connsiteY3-398" fmla="*/ 209562 h 352425"/>
              <a:gd name="connsiteX4-399" fmla="*/ 138416 w 352425"/>
              <a:gd name="connsiteY4-400" fmla="*/ 247653 h 352425"/>
              <a:gd name="connsiteX5-401" fmla="*/ 314342 w 352425"/>
              <a:gd name="connsiteY5-402" fmla="*/ 247653 h 352425"/>
              <a:gd name="connsiteX6-403" fmla="*/ 352425 w 352425"/>
              <a:gd name="connsiteY6-404" fmla="*/ 285734 h 352425"/>
              <a:gd name="connsiteX7-405" fmla="*/ 352425 w 352425"/>
              <a:gd name="connsiteY7-406" fmla="*/ 314327 h 352425"/>
              <a:gd name="connsiteX8-407" fmla="*/ 314323 w 352425"/>
              <a:gd name="connsiteY8-408" fmla="*/ 352425 h 352425"/>
              <a:gd name="connsiteX9-409" fmla="*/ 38109 w 352425"/>
              <a:gd name="connsiteY9-410" fmla="*/ 352425 h 352425"/>
              <a:gd name="connsiteX10-411" fmla="*/ 0 w 352425"/>
              <a:gd name="connsiteY10-412" fmla="*/ 314316 h 352425"/>
              <a:gd name="connsiteX11-413" fmla="*/ 0 w 352425"/>
              <a:gd name="connsiteY11-414" fmla="*/ 38113 h 352425"/>
              <a:gd name="connsiteX12-415" fmla="*/ 38113 w 352425"/>
              <a:gd name="connsiteY12-416" fmla="*/ 0 h 352425"/>
              <a:gd name="connsiteX0-417" fmla="*/ 38113 w 352425"/>
              <a:gd name="connsiteY0-418" fmla="*/ 0 h 352425"/>
              <a:gd name="connsiteX1-419" fmla="*/ 62232 w 352425"/>
              <a:gd name="connsiteY1-420" fmla="*/ 0 h 352425"/>
              <a:gd name="connsiteX2-421" fmla="*/ 100328 w 352425"/>
              <a:gd name="connsiteY2-422" fmla="*/ 38098 h 352425"/>
              <a:gd name="connsiteX3-423" fmla="*/ 100328 w 352425"/>
              <a:gd name="connsiteY3-424" fmla="*/ 209562 h 352425"/>
              <a:gd name="connsiteX4-425" fmla="*/ 138416 w 352425"/>
              <a:gd name="connsiteY4-426" fmla="*/ 247653 h 352425"/>
              <a:gd name="connsiteX5-427" fmla="*/ 314342 w 352425"/>
              <a:gd name="connsiteY5-428" fmla="*/ 247653 h 352425"/>
              <a:gd name="connsiteX6-429" fmla="*/ 352425 w 352425"/>
              <a:gd name="connsiteY6-430" fmla="*/ 285734 h 352425"/>
              <a:gd name="connsiteX7-431" fmla="*/ 352425 w 352425"/>
              <a:gd name="connsiteY7-432" fmla="*/ 314327 h 352425"/>
              <a:gd name="connsiteX8-433" fmla="*/ 314323 w 352425"/>
              <a:gd name="connsiteY8-434" fmla="*/ 352425 h 352425"/>
              <a:gd name="connsiteX9-435" fmla="*/ 38109 w 352425"/>
              <a:gd name="connsiteY9-436" fmla="*/ 352425 h 352425"/>
              <a:gd name="connsiteX10-437" fmla="*/ 0 w 352425"/>
              <a:gd name="connsiteY10-438" fmla="*/ 314316 h 352425"/>
              <a:gd name="connsiteX11-439" fmla="*/ 0 w 352425"/>
              <a:gd name="connsiteY11-440" fmla="*/ 38113 h 352425"/>
              <a:gd name="connsiteX12-441" fmla="*/ 38113 w 352425"/>
              <a:gd name="connsiteY12-442" fmla="*/ 0 h 352425"/>
              <a:gd name="connsiteX0-443" fmla="*/ 38113 w 352425"/>
              <a:gd name="connsiteY0-444" fmla="*/ 0 h 352425"/>
              <a:gd name="connsiteX1-445" fmla="*/ 62232 w 352425"/>
              <a:gd name="connsiteY1-446" fmla="*/ 0 h 352425"/>
              <a:gd name="connsiteX2-447" fmla="*/ 100328 w 352425"/>
              <a:gd name="connsiteY2-448" fmla="*/ 38098 h 352425"/>
              <a:gd name="connsiteX3-449" fmla="*/ 100328 w 352425"/>
              <a:gd name="connsiteY3-450" fmla="*/ 209562 h 352425"/>
              <a:gd name="connsiteX4-451" fmla="*/ 138416 w 352425"/>
              <a:gd name="connsiteY4-452" fmla="*/ 247653 h 352425"/>
              <a:gd name="connsiteX5-453" fmla="*/ 314342 w 352425"/>
              <a:gd name="connsiteY5-454" fmla="*/ 247653 h 352425"/>
              <a:gd name="connsiteX6-455" fmla="*/ 352425 w 352425"/>
              <a:gd name="connsiteY6-456" fmla="*/ 285734 h 352425"/>
              <a:gd name="connsiteX7-457" fmla="*/ 352425 w 352425"/>
              <a:gd name="connsiteY7-458" fmla="*/ 314327 h 352425"/>
              <a:gd name="connsiteX8-459" fmla="*/ 314323 w 352425"/>
              <a:gd name="connsiteY8-460" fmla="*/ 352425 h 352425"/>
              <a:gd name="connsiteX9-461" fmla="*/ 38109 w 352425"/>
              <a:gd name="connsiteY9-462" fmla="*/ 352425 h 352425"/>
              <a:gd name="connsiteX10-463" fmla="*/ 0 w 352425"/>
              <a:gd name="connsiteY10-464" fmla="*/ 314316 h 352425"/>
              <a:gd name="connsiteX11-465" fmla="*/ 0 w 352425"/>
              <a:gd name="connsiteY11-466" fmla="*/ 38113 h 352425"/>
              <a:gd name="connsiteX12-467" fmla="*/ 38113 w 352425"/>
              <a:gd name="connsiteY12-468" fmla="*/ 0 h 352425"/>
              <a:gd name="connsiteX0-469" fmla="*/ 38113 w 352425"/>
              <a:gd name="connsiteY0-470" fmla="*/ 0 h 352425"/>
              <a:gd name="connsiteX1-471" fmla="*/ 62232 w 352425"/>
              <a:gd name="connsiteY1-472" fmla="*/ 0 h 352425"/>
              <a:gd name="connsiteX2-473" fmla="*/ 100328 w 352425"/>
              <a:gd name="connsiteY2-474" fmla="*/ 38098 h 352425"/>
              <a:gd name="connsiteX3-475" fmla="*/ 100328 w 352425"/>
              <a:gd name="connsiteY3-476" fmla="*/ 209562 h 352425"/>
              <a:gd name="connsiteX4-477" fmla="*/ 138416 w 352425"/>
              <a:gd name="connsiteY4-478" fmla="*/ 247653 h 352425"/>
              <a:gd name="connsiteX5-479" fmla="*/ 314342 w 352425"/>
              <a:gd name="connsiteY5-480" fmla="*/ 247653 h 352425"/>
              <a:gd name="connsiteX6-481" fmla="*/ 352425 w 352425"/>
              <a:gd name="connsiteY6-482" fmla="*/ 285734 h 352425"/>
              <a:gd name="connsiteX7-483" fmla="*/ 352425 w 352425"/>
              <a:gd name="connsiteY7-484" fmla="*/ 314327 h 352425"/>
              <a:gd name="connsiteX8-485" fmla="*/ 314323 w 352425"/>
              <a:gd name="connsiteY8-486" fmla="*/ 352425 h 352425"/>
              <a:gd name="connsiteX9-487" fmla="*/ 38109 w 352425"/>
              <a:gd name="connsiteY9-488" fmla="*/ 352425 h 352425"/>
              <a:gd name="connsiteX10-489" fmla="*/ 0 w 352425"/>
              <a:gd name="connsiteY10-490" fmla="*/ 314316 h 352425"/>
              <a:gd name="connsiteX11-491" fmla="*/ 0 w 352425"/>
              <a:gd name="connsiteY11-492" fmla="*/ 38113 h 352425"/>
              <a:gd name="connsiteX12-493" fmla="*/ 38113 w 352425"/>
              <a:gd name="connsiteY12-494" fmla="*/ 0 h 352425"/>
              <a:gd name="connsiteX0-495" fmla="*/ 38113 w 352425"/>
              <a:gd name="connsiteY0-496" fmla="*/ 0 h 352425"/>
              <a:gd name="connsiteX1-497" fmla="*/ 62232 w 352425"/>
              <a:gd name="connsiteY1-498" fmla="*/ 0 h 352425"/>
              <a:gd name="connsiteX2-499" fmla="*/ 100328 w 352425"/>
              <a:gd name="connsiteY2-500" fmla="*/ 38098 h 352425"/>
              <a:gd name="connsiteX3-501" fmla="*/ 100328 w 352425"/>
              <a:gd name="connsiteY3-502" fmla="*/ 209562 h 352425"/>
              <a:gd name="connsiteX4-503" fmla="*/ 138416 w 352425"/>
              <a:gd name="connsiteY4-504" fmla="*/ 247653 h 352425"/>
              <a:gd name="connsiteX5-505" fmla="*/ 314342 w 352425"/>
              <a:gd name="connsiteY5-506" fmla="*/ 247653 h 352425"/>
              <a:gd name="connsiteX6-507" fmla="*/ 352425 w 352425"/>
              <a:gd name="connsiteY6-508" fmla="*/ 285734 h 352425"/>
              <a:gd name="connsiteX7-509" fmla="*/ 352425 w 352425"/>
              <a:gd name="connsiteY7-510" fmla="*/ 314327 h 352425"/>
              <a:gd name="connsiteX8-511" fmla="*/ 314323 w 352425"/>
              <a:gd name="connsiteY8-512" fmla="*/ 352425 h 352425"/>
              <a:gd name="connsiteX9-513" fmla="*/ 38109 w 352425"/>
              <a:gd name="connsiteY9-514" fmla="*/ 352425 h 352425"/>
              <a:gd name="connsiteX10-515" fmla="*/ 0 w 352425"/>
              <a:gd name="connsiteY10-516" fmla="*/ 314316 h 352425"/>
              <a:gd name="connsiteX11-517" fmla="*/ 0 w 352425"/>
              <a:gd name="connsiteY11-518" fmla="*/ 38113 h 352425"/>
              <a:gd name="connsiteX12-519" fmla="*/ 38113 w 352425"/>
              <a:gd name="connsiteY12-520" fmla="*/ 0 h 352425"/>
              <a:gd name="connsiteX0-521" fmla="*/ 38113 w 352425"/>
              <a:gd name="connsiteY0-522" fmla="*/ 0 h 352425"/>
              <a:gd name="connsiteX1-523" fmla="*/ 62232 w 352425"/>
              <a:gd name="connsiteY1-524" fmla="*/ 0 h 352425"/>
              <a:gd name="connsiteX2-525" fmla="*/ 100328 w 352425"/>
              <a:gd name="connsiteY2-526" fmla="*/ 38098 h 352425"/>
              <a:gd name="connsiteX3-527" fmla="*/ 100328 w 352425"/>
              <a:gd name="connsiteY3-528" fmla="*/ 209562 h 352425"/>
              <a:gd name="connsiteX4-529" fmla="*/ 138416 w 352425"/>
              <a:gd name="connsiteY4-530" fmla="*/ 247653 h 352425"/>
              <a:gd name="connsiteX5-531" fmla="*/ 314342 w 352425"/>
              <a:gd name="connsiteY5-532" fmla="*/ 247653 h 352425"/>
              <a:gd name="connsiteX6-533" fmla="*/ 352425 w 352425"/>
              <a:gd name="connsiteY6-534" fmla="*/ 285734 h 352425"/>
              <a:gd name="connsiteX7-535" fmla="*/ 352425 w 352425"/>
              <a:gd name="connsiteY7-536" fmla="*/ 314327 h 352425"/>
              <a:gd name="connsiteX8-537" fmla="*/ 314323 w 352425"/>
              <a:gd name="connsiteY8-538" fmla="*/ 352425 h 352425"/>
              <a:gd name="connsiteX9-539" fmla="*/ 38109 w 352425"/>
              <a:gd name="connsiteY9-540" fmla="*/ 352425 h 352425"/>
              <a:gd name="connsiteX10-541" fmla="*/ 0 w 352425"/>
              <a:gd name="connsiteY10-542" fmla="*/ 314316 h 352425"/>
              <a:gd name="connsiteX11-543" fmla="*/ 0 w 352425"/>
              <a:gd name="connsiteY11-544" fmla="*/ 38113 h 352425"/>
              <a:gd name="connsiteX12-545" fmla="*/ 38113 w 352425"/>
              <a:gd name="connsiteY12-546" fmla="*/ 0 h 352425"/>
              <a:gd name="connsiteX0-547" fmla="*/ 38113 w 352425"/>
              <a:gd name="connsiteY0-548" fmla="*/ 0 h 352425"/>
              <a:gd name="connsiteX1-549" fmla="*/ 62232 w 352425"/>
              <a:gd name="connsiteY1-550" fmla="*/ 0 h 352425"/>
              <a:gd name="connsiteX2-551" fmla="*/ 100328 w 352425"/>
              <a:gd name="connsiteY2-552" fmla="*/ 38098 h 352425"/>
              <a:gd name="connsiteX3-553" fmla="*/ 100328 w 352425"/>
              <a:gd name="connsiteY3-554" fmla="*/ 209562 h 352425"/>
              <a:gd name="connsiteX4-555" fmla="*/ 138416 w 352425"/>
              <a:gd name="connsiteY4-556" fmla="*/ 247653 h 352425"/>
              <a:gd name="connsiteX5-557" fmla="*/ 314342 w 352425"/>
              <a:gd name="connsiteY5-558" fmla="*/ 247653 h 352425"/>
              <a:gd name="connsiteX6-559" fmla="*/ 352425 w 352425"/>
              <a:gd name="connsiteY6-560" fmla="*/ 285734 h 352425"/>
              <a:gd name="connsiteX7-561" fmla="*/ 352425 w 352425"/>
              <a:gd name="connsiteY7-562" fmla="*/ 314327 h 352425"/>
              <a:gd name="connsiteX8-563" fmla="*/ 314323 w 352425"/>
              <a:gd name="connsiteY8-564" fmla="*/ 352425 h 352425"/>
              <a:gd name="connsiteX9-565" fmla="*/ 38109 w 352425"/>
              <a:gd name="connsiteY9-566" fmla="*/ 352425 h 352425"/>
              <a:gd name="connsiteX10-567" fmla="*/ 0 w 352425"/>
              <a:gd name="connsiteY10-568" fmla="*/ 314316 h 352425"/>
              <a:gd name="connsiteX11-569" fmla="*/ 0 w 352425"/>
              <a:gd name="connsiteY11-570" fmla="*/ 38113 h 352425"/>
              <a:gd name="connsiteX12-571" fmla="*/ 38113 w 352425"/>
              <a:gd name="connsiteY12-572" fmla="*/ 0 h 3524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</a:cxnLst>
            <a:rect l="l" t="t" r="r" b="b"/>
            <a:pathLst>
              <a:path w="352425" h="352425">
                <a:moveTo>
                  <a:pt x="38113" y="0"/>
                </a:moveTo>
                <a:cubicBezTo>
                  <a:pt x="38113" y="0"/>
                  <a:pt x="62233" y="1"/>
                  <a:pt x="62232" y="0"/>
                </a:cubicBezTo>
                <a:cubicBezTo>
                  <a:pt x="84551" y="1"/>
                  <a:pt x="100329" y="15781"/>
                  <a:pt x="100328" y="38098"/>
                </a:cubicBezTo>
                <a:cubicBezTo>
                  <a:pt x="100329" y="38099"/>
                  <a:pt x="100329" y="209563"/>
                  <a:pt x="100328" y="209562"/>
                </a:cubicBezTo>
                <a:cubicBezTo>
                  <a:pt x="100329" y="231876"/>
                  <a:pt x="116104" y="247654"/>
                  <a:pt x="138416" y="247653"/>
                </a:cubicBezTo>
                <a:cubicBezTo>
                  <a:pt x="138417" y="247654"/>
                  <a:pt x="314343" y="247654"/>
                  <a:pt x="314342" y="247653"/>
                </a:cubicBezTo>
                <a:cubicBezTo>
                  <a:pt x="336652" y="247654"/>
                  <a:pt x="352426" y="263426"/>
                  <a:pt x="352425" y="285734"/>
                </a:cubicBezTo>
                <a:cubicBezTo>
                  <a:pt x="352426" y="285735"/>
                  <a:pt x="352426" y="314328"/>
                  <a:pt x="352425" y="314327"/>
                </a:cubicBezTo>
                <a:cubicBezTo>
                  <a:pt x="352426" y="336646"/>
                  <a:pt x="336644" y="352426"/>
                  <a:pt x="314323" y="352425"/>
                </a:cubicBezTo>
                <a:cubicBezTo>
                  <a:pt x="314324" y="352426"/>
                  <a:pt x="38110" y="352426"/>
                  <a:pt x="38109" y="352425"/>
                </a:cubicBezTo>
                <a:cubicBezTo>
                  <a:pt x="15787" y="352426"/>
                  <a:pt x="1" y="336640"/>
                  <a:pt x="0" y="314316"/>
                </a:cubicBezTo>
                <a:cubicBezTo>
                  <a:pt x="1" y="314317"/>
                  <a:pt x="1" y="38114"/>
                  <a:pt x="0" y="38113"/>
                </a:cubicBezTo>
                <a:cubicBezTo>
                  <a:pt x="1" y="15790"/>
                  <a:pt x="15788" y="0"/>
                  <a:pt x="38113" y="0"/>
                </a:cubicBezTo>
                <a:close/>
              </a:path>
            </a:pathLst>
          </a:custGeom>
          <a:gradFill>
            <a:gsLst>
              <a:gs pos="88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</a:gsLst>
            <a:lin ang="8100000" scaled="1"/>
          </a:gradFill>
          <a:ln>
            <a:noFill/>
          </a:ln>
          <a:effectLst>
            <a:outerShdw blurRad="101600" dist="38100" dir="13500000" algn="b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: 形状 14"/>
          <p:cNvSpPr/>
          <p:nvPr>
            <p:custDataLst>
              <p:tags r:id="rId6"/>
            </p:custDataLst>
          </p:nvPr>
        </p:nvSpPr>
        <p:spPr>
          <a:xfrm rot="16200000" flipH="1">
            <a:off x="11196789" y="1393927"/>
            <a:ext cx="352425" cy="352425"/>
          </a:xfrm>
          <a:custGeom>
            <a:avLst/>
            <a:gdLst>
              <a:gd name="connsiteX0" fmla="*/ 38113 w 352425"/>
              <a:gd name="connsiteY0" fmla="*/ 0 h 352425"/>
              <a:gd name="connsiteX1" fmla="*/ 62232 w 352425"/>
              <a:gd name="connsiteY1" fmla="*/ 0 h 352425"/>
              <a:gd name="connsiteX2" fmla="*/ 100328 w 352425"/>
              <a:gd name="connsiteY2" fmla="*/ 38098 h 352425"/>
              <a:gd name="connsiteX3" fmla="*/ 100328 w 352425"/>
              <a:gd name="connsiteY3" fmla="*/ 209562 h 352425"/>
              <a:gd name="connsiteX4" fmla="*/ 138416 w 352425"/>
              <a:gd name="connsiteY4" fmla="*/ 247653 h 352425"/>
              <a:gd name="connsiteX5" fmla="*/ 314342 w 352425"/>
              <a:gd name="connsiteY5" fmla="*/ 247653 h 352425"/>
              <a:gd name="connsiteX6" fmla="*/ 352425 w 352425"/>
              <a:gd name="connsiteY6" fmla="*/ 285734 h 352425"/>
              <a:gd name="connsiteX7" fmla="*/ 352425 w 352425"/>
              <a:gd name="connsiteY7" fmla="*/ 314327 h 352425"/>
              <a:gd name="connsiteX8" fmla="*/ 314323 w 352425"/>
              <a:gd name="connsiteY8" fmla="*/ 352425 h 352425"/>
              <a:gd name="connsiteX9" fmla="*/ 38109 w 352425"/>
              <a:gd name="connsiteY9" fmla="*/ 352425 h 352425"/>
              <a:gd name="connsiteX10" fmla="*/ 0 w 352425"/>
              <a:gd name="connsiteY10" fmla="*/ 314316 h 352425"/>
              <a:gd name="connsiteX11" fmla="*/ 0 w 352425"/>
              <a:gd name="connsiteY11" fmla="*/ 38113 h 352425"/>
              <a:gd name="connsiteX12" fmla="*/ 38113 w 352425"/>
              <a:gd name="connsiteY12" fmla="*/ 0 h 352425"/>
              <a:gd name="connsiteX0-1" fmla="*/ 38113 w 352425"/>
              <a:gd name="connsiteY0-2" fmla="*/ 0 h 352425"/>
              <a:gd name="connsiteX1-3" fmla="*/ 62232 w 352425"/>
              <a:gd name="connsiteY1-4" fmla="*/ 0 h 352425"/>
              <a:gd name="connsiteX2-5" fmla="*/ 100328 w 352425"/>
              <a:gd name="connsiteY2-6" fmla="*/ 38098 h 352425"/>
              <a:gd name="connsiteX3-7" fmla="*/ 100328 w 352425"/>
              <a:gd name="connsiteY3-8" fmla="*/ 209562 h 352425"/>
              <a:gd name="connsiteX4-9" fmla="*/ 138416 w 352425"/>
              <a:gd name="connsiteY4-10" fmla="*/ 247653 h 352425"/>
              <a:gd name="connsiteX5-11" fmla="*/ 314342 w 352425"/>
              <a:gd name="connsiteY5-12" fmla="*/ 247653 h 352425"/>
              <a:gd name="connsiteX6-13" fmla="*/ 352425 w 352425"/>
              <a:gd name="connsiteY6-14" fmla="*/ 285734 h 352425"/>
              <a:gd name="connsiteX7-15" fmla="*/ 352425 w 352425"/>
              <a:gd name="connsiteY7-16" fmla="*/ 314327 h 352425"/>
              <a:gd name="connsiteX8-17" fmla="*/ 314323 w 352425"/>
              <a:gd name="connsiteY8-18" fmla="*/ 352425 h 352425"/>
              <a:gd name="connsiteX9-19" fmla="*/ 38109 w 352425"/>
              <a:gd name="connsiteY9-20" fmla="*/ 352425 h 352425"/>
              <a:gd name="connsiteX10-21" fmla="*/ 0 w 352425"/>
              <a:gd name="connsiteY10-22" fmla="*/ 314316 h 352425"/>
              <a:gd name="connsiteX11-23" fmla="*/ 0 w 352425"/>
              <a:gd name="connsiteY11-24" fmla="*/ 38113 h 352425"/>
              <a:gd name="connsiteX12-25" fmla="*/ 38113 w 352425"/>
              <a:gd name="connsiteY12-26" fmla="*/ 0 h 352425"/>
              <a:gd name="connsiteX0-27" fmla="*/ 38113 w 352425"/>
              <a:gd name="connsiteY0-28" fmla="*/ 0 h 352425"/>
              <a:gd name="connsiteX1-29" fmla="*/ 62232 w 352425"/>
              <a:gd name="connsiteY1-30" fmla="*/ 0 h 352425"/>
              <a:gd name="connsiteX2-31" fmla="*/ 100328 w 352425"/>
              <a:gd name="connsiteY2-32" fmla="*/ 38098 h 352425"/>
              <a:gd name="connsiteX3-33" fmla="*/ 100328 w 352425"/>
              <a:gd name="connsiteY3-34" fmla="*/ 209562 h 352425"/>
              <a:gd name="connsiteX4-35" fmla="*/ 138416 w 352425"/>
              <a:gd name="connsiteY4-36" fmla="*/ 247653 h 352425"/>
              <a:gd name="connsiteX5-37" fmla="*/ 314342 w 352425"/>
              <a:gd name="connsiteY5-38" fmla="*/ 247653 h 352425"/>
              <a:gd name="connsiteX6-39" fmla="*/ 352425 w 352425"/>
              <a:gd name="connsiteY6-40" fmla="*/ 285734 h 352425"/>
              <a:gd name="connsiteX7-41" fmla="*/ 352425 w 352425"/>
              <a:gd name="connsiteY7-42" fmla="*/ 314327 h 352425"/>
              <a:gd name="connsiteX8-43" fmla="*/ 314323 w 352425"/>
              <a:gd name="connsiteY8-44" fmla="*/ 352425 h 352425"/>
              <a:gd name="connsiteX9-45" fmla="*/ 38109 w 352425"/>
              <a:gd name="connsiteY9-46" fmla="*/ 352425 h 352425"/>
              <a:gd name="connsiteX10-47" fmla="*/ 0 w 352425"/>
              <a:gd name="connsiteY10-48" fmla="*/ 314316 h 352425"/>
              <a:gd name="connsiteX11-49" fmla="*/ 0 w 352425"/>
              <a:gd name="connsiteY11-50" fmla="*/ 38113 h 352425"/>
              <a:gd name="connsiteX12-51" fmla="*/ 38113 w 352425"/>
              <a:gd name="connsiteY12-52" fmla="*/ 0 h 352425"/>
              <a:gd name="connsiteX0-53" fmla="*/ 38113 w 352425"/>
              <a:gd name="connsiteY0-54" fmla="*/ 0 h 352425"/>
              <a:gd name="connsiteX1-55" fmla="*/ 62232 w 352425"/>
              <a:gd name="connsiteY1-56" fmla="*/ 0 h 352425"/>
              <a:gd name="connsiteX2-57" fmla="*/ 100328 w 352425"/>
              <a:gd name="connsiteY2-58" fmla="*/ 38098 h 352425"/>
              <a:gd name="connsiteX3-59" fmla="*/ 100328 w 352425"/>
              <a:gd name="connsiteY3-60" fmla="*/ 209562 h 352425"/>
              <a:gd name="connsiteX4-61" fmla="*/ 138416 w 352425"/>
              <a:gd name="connsiteY4-62" fmla="*/ 247653 h 352425"/>
              <a:gd name="connsiteX5-63" fmla="*/ 314342 w 352425"/>
              <a:gd name="connsiteY5-64" fmla="*/ 247653 h 352425"/>
              <a:gd name="connsiteX6-65" fmla="*/ 352425 w 352425"/>
              <a:gd name="connsiteY6-66" fmla="*/ 285734 h 352425"/>
              <a:gd name="connsiteX7-67" fmla="*/ 352425 w 352425"/>
              <a:gd name="connsiteY7-68" fmla="*/ 314327 h 352425"/>
              <a:gd name="connsiteX8-69" fmla="*/ 314323 w 352425"/>
              <a:gd name="connsiteY8-70" fmla="*/ 352425 h 352425"/>
              <a:gd name="connsiteX9-71" fmla="*/ 38109 w 352425"/>
              <a:gd name="connsiteY9-72" fmla="*/ 352425 h 352425"/>
              <a:gd name="connsiteX10-73" fmla="*/ 0 w 352425"/>
              <a:gd name="connsiteY10-74" fmla="*/ 314316 h 352425"/>
              <a:gd name="connsiteX11-75" fmla="*/ 0 w 352425"/>
              <a:gd name="connsiteY11-76" fmla="*/ 38113 h 352425"/>
              <a:gd name="connsiteX12-77" fmla="*/ 38113 w 352425"/>
              <a:gd name="connsiteY12-78" fmla="*/ 0 h 352425"/>
              <a:gd name="connsiteX0-79" fmla="*/ 38113 w 352425"/>
              <a:gd name="connsiteY0-80" fmla="*/ 0 h 352425"/>
              <a:gd name="connsiteX1-81" fmla="*/ 62232 w 352425"/>
              <a:gd name="connsiteY1-82" fmla="*/ 0 h 352425"/>
              <a:gd name="connsiteX2-83" fmla="*/ 100328 w 352425"/>
              <a:gd name="connsiteY2-84" fmla="*/ 38098 h 352425"/>
              <a:gd name="connsiteX3-85" fmla="*/ 100328 w 352425"/>
              <a:gd name="connsiteY3-86" fmla="*/ 209562 h 352425"/>
              <a:gd name="connsiteX4-87" fmla="*/ 138416 w 352425"/>
              <a:gd name="connsiteY4-88" fmla="*/ 247653 h 352425"/>
              <a:gd name="connsiteX5-89" fmla="*/ 314342 w 352425"/>
              <a:gd name="connsiteY5-90" fmla="*/ 247653 h 352425"/>
              <a:gd name="connsiteX6-91" fmla="*/ 352425 w 352425"/>
              <a:gd name="connsiteY6-92" fmla="*/ 285734 h 352425"/>
              <a:gd name="connsiteX7-93" fmla="*/ 352425 w 352425"/>
              <a:gd name="connsiteY7-94" fmla="*/ 314327 h 352425"/>
              <a:gd name="connsiteX8-95" fmla="*/ 314323 w 352425"/>
              <a:gd name="connsiteY8-96" fmla="*/ 352425 h 352425"/>
              <a:gd name="connsiteX9-97" fmla="*/ 38109 w 352425"/>
              <a:gd name="connsiteY9-98" fmla="*/ 352425 h 352425"/>
              <a:gd name="connsiteX10-99" fmla="*/ 0 w 352425"/>
              <a:gd name="connsiteY10-100" fmla="*/ 314316 h 352425"/>
              <a:gd name="connsiteX11-101" fmla="*/ 0 w 352425"/>
              <a:gd name="connsiteY11-102" fmla="*/ 38113 h 352425"/>
              <a:gd name="connsiteX12-103" fmla="*/ 38113 w 352425"/>
              <a:gd name="connsiteY12-104" fmla="*/ 0 h 352425"/>
              <a:gd name="connsiteX0-105" fmla="*/ 38113 w 352425"/>
              <a:gd name="connsiteY0-106" fmla="*/ 0 h 352425"/>
              <a:gd name="connsiteX1-107" fmla="*/ 62232 w 352425"/>
              <a:gd name="connsiteY1-108" fmla="*/ 0 h 352425"/>
              <a:gd name="connsiteX2-109" fmla="*/ 100328 w 352425"/>
              <a:gd name="connsiteY2-110" fmla="*/ 38098 h 352425"/>
              <a:gd name="connsiteX3-111" fmla="*/ 100328 w 352425"/>
              <a:gd name="connsiteY3-112" fmla="*/ 209562 h 352425"/>
              <a:gd name="connsiteX4-113" fmla="*/ 138416 w 352425"/>
              <a:gd name="connsiteY4-114" fmla="*/ 247653 h 352425"/>
              <a:gd name="connsiteX5-115" fmla="*/ 314342 w 352425"/>
              <a:gd name="connsiteY5-116" fmla="*/ 247653 h 352425"/>
              <a:gd name="connsiteX6-117" fmla="*/ 352425 w 352425"/>
              <a:gd name="connsiteY6-118" fmla="*/ 285734 h 352425"/>
              <a:gd name="connsiteX7-119" fmla="*/ 352425 w 352425"/>
              <a:gd name="connsiteY7-120" fmla="*/ 314327 h 352425"/>
              <a:gd name="connsiteX8-121" fmla="*/ 314323 w 352425"/>
              <a:gd name="connsiteY8-122" fmla="*/ 352425 h 352425"/>
              <a:gd name="connsiteX9-123" fmla="*/ 38109 w 352425"/>
              <a:gd name="connsiteY9-124" fmla="*/ 352425 h 352425"/>
              <a:gd name="connsiteX10-125" fmla="*/ 0 w 352425"/>
              <a:gd name="connsiteY10-126" fmla="*/ 314316 h 352425"/>
              <a:gd name="connsiteX11-127" fmla="*/ 0 w 352425"/>
              <a:gd name="connsiteY11-128" fmla="*/ 38113 h 352425"/>
              <a:gd name="connsiteX12-129" fmla="*/ 38113 w 352425"/>
              <a:gd name="connsiteY12-130" fmla="*/ 0 h 352425"/>
              <a:gd name="connsiteX0-131" fmla="*/ 38113 w 352425"/>
              <a:gd name="connsiteY0-132" fmla="*/ 0 h 352425"/>
              <a:gd name="connsiteX1-133" fmla="*/ 62232 w 352425"/>
              <a:gd name="connsiteY1-134" fmla="*/ 0 h 352425"/>
              <a:gd name="connsiteX2-135" fmla="*/ 100328 w 352425"/>
              <a:gd name="connsiteY2-136" fmla="*/ 38098 h 352425"/>
              <a:gd name="connsiteX3-137" fmla="*/ 100328 w 352425"/>
              <a:gd name="connsiteY3-138" fmla="*/ 209562 h 352425"/>
              <a:gd name="connsiteX4-139" fmla="*/ 138416 w 352425"/>
              <a:gd name="connsiteY4-140" fmla="*/ 247653 h 352425"/>
              <a:gd name="connsiteX5-141" fmla="*/ 314342 w 352425"/>
              <a:gd name="connsiteY5-142" fmla="*/ 247653 h 352425"/>
              <a:gd name="connsiteX6-143" fmla="*/ 352425 w 352425"/>
              <a:gd name="connsiteY6-144" fmla="*/ 285734 h 352425"/>
              <a:gd name="connsiteX7-145" fmla="*/ 352425 w 352425"/>
              <a:gd name="connsiteY7-146" fmla="*/ 314327 h 352425"/>
              <a:gd name="connsiteX8-147" fmla="*/ 314323 w 352425"/>
              <a:gd name="connsiteY8-148" fmla="*/ 352425 h 352425"/>
              <a:gd name="connsiteX9-149" fmla="*/ 38109 w 352425"/>
              <a:gd name="connsiteY9-150" fmla="*/ 352425 h 352425"/>
              <a:gd name="connsiteX10-151" fmla="*/ 0 w 352425"/>
              <a:gd name="connsiteY10-152" fmla="*/ 314316 h 352425"/>
              <a:gd name="connsiteX11-153" fmla="*/ 0 w 352425"/>
              <a:gd name="connsiteY11-154" fmla="*/ 38113 h 352425"/>
              <a:gd name="connsiteX12-155" fmla="*/ 38113 w 352425"/>
              <a:gd name="connsiteY12-156" fmla="*/ 0 h 352425"/>
              <a:gd name="connsiteX0-157" fmla="*/ 38113 w 352425"/>
              <a:gd name="connsiteY0-158" fmla="*/ 0 h 352425"/>
              <a:gd name="connsiteX1-159" fmla="*/ 62232 w 352425"/>
              <a:gd name="connsiteY1-160" fmla="*/ 0 h 352425"/>
              <a:gd name="connsiteX2-161" fmla="*/ 100328 w 352425"/>
              <a:gd name="connsiteY2-162" fmla="*/ 38098 h 352425"/>
              <a:gd name="connsiteX3-163" fmla="*/ 100328 w 352425"/>
              <a:gd name="connsiteY3-164" fmla="*/ 209562 h 352425"/>
              <a:gd name="connsiteX4-165" fmla="*/ 138416 w 352425"/>
              <a:gd name="connsiteY4-166" fmla="*/ 247653 h 352425"/>
              <a:gd name="connsiteX5-167" fmla="*/ 314342 w 352425"/>
              <a:gd name="connsiteY5-168" fmla="*/ 247653 h 352425"/>
              <a:gd name="connsiteX6-169" fmla="*/ 352425 w 352425"/>
              <a:gd name="connsiteY6-170" fmla="*/ 285734 h 352425"/>
              <a:gd name="connsiteX7-171" fmla="*/ 352425 w 352425"/>
              <a:gd name="connsiteY7-172" fmla="*/ 314327 h 352425"/>
              <a:gd name="connsiteX8-173" fmla="*/ 314323 w 352425"/>
              <a:gd name="connsiteY8-174" fmla="*/ 352425 h 352425"/>
              <a:gd name="connsiteX9-175" fmla="*/ 38109 w 352425"/>
              <a:gd name="connsiteY9-176" fmla="*/ 352425 h 352425"/>
              <a:gd name="connsiteX10-177" fmla="*/ 0 w 352425"/>
              <a:gd name="connsiteY10-178" fmla="*/ 314316 h 352425"/>
              <a:gd name="connsiteX11-179" fmla="*/ 0 w 352425"/>
              <a:gd name="connsiteY11-180" fmla="*/ 38113 h 352425"/>
              <a:gd name="connsiteX12-181" fmla="*/ 38113 w 352425"/>
              <a:gd name="connsiteY12-182" fmla="*/ 0 h 352425"/>
              <a:gd name="connsiteX0-183" fmla="*/ 38113 w 352425"/>
              <a:gd name="connsiteY0-184" fmla="*/ 0 h 352425"/>
              <a:gd name="connsiteX1-185" fmla="*/ 62232 w 352425"/>
              <a:gd name="connsiteY1-186" fmla="*/ 0 h 352425"/>
              <a:gd name="connsiteX2-187" fmla="*/ 100328 w 352425"/>
              <a:gd name="connsiteY2-188" fmla="*/ 38098 h 352425"/>
              <a:gd name="connsiteX3-189" fmla="*/ 100328 w 352425"/>
              <a:gd name="connsiteY3-190" fmla="*/ 209562 h 352425"/>
              <a:gd name="connsiteX4-191" fmla="*/ 138416 w 352425"/>
              <a:gd name="connsiteY4-192" fmla="*/ 247653 h 352425"/>
              <a:gd name="connsiteX5-193" fmla="*/ 314342 w 352425"/>
              <a:gd name="connsiteY5-194" fmla="*/ 247653 h 352425"/>
              <a:gd name="connsiteX6-195" fmla="*/ 352425 w 352425"/>
              <a:gd name="connsiteY6-196" fmla="*/ 285734 h 352425"/>
              <a:gd name="connsiteX7-197" fmla="*/ 352425 w 352425"/>
              <a:gd name="connsiteY7-198" fmla="*/ 314327 h 352425"/>
              <a:gd name="connsiteX8-199" fmla="*/ 314323 w 352425"/>
              <a:gd name="connsiteY8-200" fmla="*/ 352425 h 352425"/>
              <a:gd name="connsiteX9-201" fmla="*/ 38109 w 352425"/>
              <a:gd name="connsiteY9-202" fmla="*/ 352425 h 352425"/>
              <a:gd name="connsiteX10-203" fmla="*/ 0 w 352425"/>
              <a:gd name="connsiteY10-204" fmla="*/ 314316 h 352425"/>
              <a:gd name="connsiteX11-205" fmla="*/ 0 w 352425"/>
              <a:gd name="connsiteY11-206" fmla="*/ 38113 h 352425"/>
              <a:gd name="connsiteX12-207" fmla="*/ 38113 w 352425"/>
              <a:gd name="connsiteY12-208" fmla="*/ 0 h 352425"/>
              <a:gd name="connsiteX0-209" fmla="*/ 38113 w 352425"/>
              <a:gd name="connsiteY0-210" fmla="*/ 0 h 352425"/>
              <a:gd name="connsiteX1-211" fmla="*/ 62232 w 352425"/>
              <a:gd name="connsiteY1-212" fmla="*/ 0 h 352425"/>
              <a:gd name="connsiteX2-213" fmla="*/ 100328 w 352425"/>
              <a:gd name="connsiteY2-214" fmla="*/ 38098 h 352425"/>
              <a:gd name="connsiteX3-215" fmla="*/ 100328 w 352425"/>
              <a:gd name="connsiteY3-216" fmla="*/ 209562 h 352425"/>
              <a:gd name="connsiteX4-217" fmla="*/ 138416 w 352425"/>
              <a:gd name="connsiteY4-218" fmla="*/ 247653 h 352425"/>
              <a:gd name="connsiteX5-219" fmla="*/ 314342 w 352425"/>
              <a:gd name="connsiteY5-220" fmla="*/ 247653 h 352425"/>
              <a:gd name="connsiteX6-221" fmla="*/ 352425 w 352425"/>
              <a:gd name="connsiteY6-222" fmla="*/ 285734 h 352425"/>
              <a:gd name="connsiteX7-223" fmla="*/ 352425 w 352425"/>
              <a:gd name="connsiteY7-224" fmla="*/ 314327 h 352425"/>
              <a:gd name="connsiteX8-225" fmla="*/ 314323 w 352425"/>
              <a:gd name="connsiteY8-226" fmla="*/ 352425 h 352425"/>
              <a:gd name="connsiteX9-227" fmla="*/ 38109 w 352425"/>
              <a:gd name="connsiteY9-228" fmla="*/ 352425 h 352425"/>
              <a:gd name="connsiteX10-229" fmla="*/ 0 w 352425"/>
              <a:gd name="connsiteY10-230" fmla="*/ 314316 h 352425"/>
              <a:gd name="connsiteX11-231" fmla="*/ 0 w 352425"/>
              <a:gd name="connsiteY11-232" fmla="*/ 38113 h 352425"/>
              <a:gd name="connsiteX12-233" fmla="*/ 38113 w 352425"/>
              <a:gd name="connsiteY12-234" fmla="*/ 0 h 352425"/>
              <a:gd name="connsiteX0-235" fmla="*/ 38113 w 352425"/>
              <a:gd name="connsiteY0-236" fmla="*/ 0 h 352425"/>
              <a:gd name="connsiteX1-237" fmla="*/ 62232 w 352425"/>
              <a:gd name="connsiteY1-238" fmla="*/ 0 h 352425"/>
              <a:gd name="connsiteX2-239" fmla="*/ 100328 w 352425"/>
              <a:gd name="connsiteY2-240" fmla="*/ 38098 h 352425"/>
              <a:gd name="connsiteX3-241" fmla="*/ 100328 w 352425"/>
              <a:gd name="connsiteY3-242" fmla="*/ 209562 h 352425"/>
              <a:gd name="connsiteX4-243" fmla="*/ 138416 w 352425"/>
              <a:gd name="connsiteY4-244" fmla="*/ 247653 h 352425"/>
              <a:gd name="connsiteX5-245" fmla="*/ 314342 w 352425"/>
              <a:gd name="connsiteY5-246" fmla="*/ 247653 h 352425"/>
              <a:gd name="connsiteX6-247" fmla="*/ 352425 w 352425"/>
              <a:gd name="connsiteY6-248" fmla="*/ 285734 h 352425"/>
              <a:gd name="connsiteX7-249" fmla="*/ 352425 w 352425"/>
              <a:gd name="connsiteY7-250" fmla="*/ 314327 h 352425"/>
              <a:gd name="connsiteX8-251" fmla="*/ 314323 w 352425"/>
              <a:gd name="connsiteY8-252" fmla="*/ 352425 h 352425"/>
              <a:gd name="connsiteX9-253" fmla="*/ 38109 w 352425"/>
              <a:gd name="connsiteY9-254" fmla="*/ 352425 h 352425"/>
              <a:gd name="connsiteX10-255" fmla="*/ 0 w 352425"/>
              <a:gd name="connsiteY10-256" fmla="*/ 314316 h 352425"/>
              <a:gd name="connsiteX11-257" fmla="*/ 0 w 352425"/>
              <a:gd name="connsiteY11-258" fmla="*/ 38113 h 352425"/>
              <a:gd name="connsiteX12-259" fmla="*/ 38113 w 352425"/>
              <a:gd name="connsiteY12-260" fmla="*/ 0 h 352425"/>
              <a:gd name="connsiteX0-261" fmla="*/ 38113 w 352425"/>
              <a:gd name="connsiteY0-262" fmla="*/ 0 h 352425"/>
              <a:gd name="connsiteX1-263" fmla="*/ 62232 w 352425"/>
              <a:gd name="connsiteY1-264" fmla="*/ 0 h 352425"/>
              <a:gd name="connsiteX2-265" fmla="*/ 100328 w 352425"/>
              <a:gd name="connsiteY2-266" fmla="*/ 38098 h 352425"/>
              <a:gd name="connsiteX3-267" fmla="*/ 100328 w 352425"/>
              <a:gd name="connsiteY3-268" fmla="*/ 209562 h 352425"/>
              <a:gd name="connsiteX4-269" fmla="*/ 138416 w 352425"/>
              <a:gd name="connsiteY4-270" fmla="*/ 247653 h 352425"/>
              <a:gd name="connsiteX5-271" fmla="*/ 314342 w 352425"/>
              <a:gd name="connsiteY5-272" fmla="*/ 247653 h 352425"/>
              <a:gd name="connsiteX6-273" fmla="*/ 352425 w 352425"/>
              <a:gd name="connsiteY6-274" fmla="*/ 285734 h 352425"/>
              <a:gd name="connsiteX7-275" fmla="*/ 352425 w 352425"/>
              <a:gd name="connsiteY7-276" fmla="*/ 314327 h 352425"/>
              <a:gd name="connsiteX8-277" fmla="*/ 314323 w 352425"/>
              <a:gd name="connsiteY8-278" fmla="*/ 352425 h 352425"/>
              <a:gd name="connsiteX9-279" fmla="*/ 38109 w 352425"/>
              <a:gd name="connsiteY9-280" fmla="*/ 352425 h 352425"/>
              <a:gd name="connsiteX10-281" fmla="*/ 0 w 352425"/>
              <a:gd name="connsiteY10-282" fmla="*/ 314316 h 352425"/>
              <a:gd name="connsiteX11-283" fmla="*/ 0 w 352425"/>
              <a:gd name="connsiteY11-284" fmla="*/ 38113 h 352425"/>
              <a:gd name="connsiteX12-285" fmla="*/ 38113 w 352425"/>
              <a:gd name="connsiteY12-286" fmla="*/ 0 h 352425"/>
              <a:gd name="connsiteX0-287" fmla="*/ 38113 w 352425"/>
              <a:gd name="connsiteY0-288" fmla="*/ 0 h 352425"/>
              <a:gd name="connsiteX1-289" fmla="*/ 62232 w 352425"/>
              <a:gd name="connsiteY1-290" fmla="*/ 0 h 352425"/>
              <a:gd name="connsiteX2-291" fmla="*/ 100328 w 352425"/>
              <a:gd name="connsiteY2-292" fmla="*/ 38098 h 352425"/>
              <a:gd name="connsiteX3-293" fmla="*/ 100328 w 352425"/>
              <a:gd name="connsiteY3-294" fmla="*/ 209562 h 352425"/>
              <a:gd name="connsiteX4-295" fmla="*/ 138416 w 352425"/>
              <a:gd name="connsiteY4-296" fmla="*/ 247653 h 352425"/>
              <a:gd name="connsiteX5-297" fmla="*/ 314342 w 352425"/>
              <a:gd name="connsiteY5-298" fmla="*/ 247653 h 352425"/>
              <a:gd name="connsiteX6-299" fmla="*/ 352425 w 352425"/>
              <a:gd name="connsiteY6-300" fmla="*/ 285734 h 352425"/>
              <a:gd name="connsiteX7-301" fmla="*/ 352425 w 352425"/>
              <a:gd name="connsiteY7-302" fmla="*/ 314327 h 352425"/>
              <a:gd name="connsiteX8-303" fmla="*/ 314323 w 352425"/>
              <a:gd name="connsiteY8-304" fmla="*/ 352425 h 352425"/>
              <a:gd name="connsiteX9-305" fmla="*/ 38109 w 352425"/>
              <a:gd name="connsiteY9-306" fmla="*/ 352425 h 352425"/>
              <a:gd name="connsiteX10-307" fmla="*/ 0 w 352425"/>
              <a:gd name="connsiteY10-308" fmla="*/ 314316 h 352425"/>
              <a:gd name="connsiteX11-309" fmla="*/ 0 w 352425"/>
              <a:gd name="connsiteY11-310" fmla="*/ 38113 h 352425"/>
              <a:gd name="connsiteX12-311" fmla="*/ 38113 w 352425"/>
              <a:gd name="connsiteY12-312" fmla="*/ 0 h 352425"/>
              <a:gd name="connsiteX0-313" fmla="*/ 38113 w 352425"/>
              <a:gd name="connsiteY0-314" fmla="*/ 0 h 352425"/>
              <a:gd name="connsiteX1-315" fmla="*/ 62232 w 352425"/>
              <a:gd name="connsiteY1-316" fmla="*/ 0 h 352425"/>
              <a:gd name="connsiteX2-317" fmla="*/ 100328 w 352425"/>
              <a:gd name="connsiteY2-318" fmla="*/ 38098 h 352425"/>
              <a:gd name="connsiteX3-319" fmla="*/ 100328 w 352425"/>
              <a:gd name="connsiteY3-320" fmla="*/ 209562 h 352425"/>
              <a:gd name="connsiteX4-321" fmla="*/ 138416 w 352425"/>
              <a:gd name="connsiteY4-322" fmla="*/ 247653 h 352425"/>
              <a:gd name="connsiteX5-323" fmla="*/ 314342 w 352425"/>
              <a:gd name="connsiteY5-324" fmla="*/ 247653 h 352425"/>
              <a:gd name="connsiteX6-325" fmla="*/ 352425 w 352425"/>
              <a:gd name="connsiteY6-326" fmla="*/ 285734 h 352425"/>
              <a:gd name="connsiteX7-327" fmla="*/ 352425 w 352425"/>
              <a:gd name="connsiteY7-328" fmla="*/ 314327 h 352425"/>
              <a:gd name="connsiteX8-329" fmla="*/ 314323 w 352425"/>
              <a:gd name="connsiteY8-330" fmla="*/ 352425 h 352425"/>
              <a:gd name="connsiteX9-331" fmla="*/ 38109 w 352425"/>
              <a:gd name="connsiteY9-332" fmla="*/ 352425 h 352425"/>
              <a:gd name="connsiteX10-333" fmla="*/ 0 w 352425"/>
              <a:gd name="connsiteY10-334" fmla="*/ 314316 h 352425"/>
              <a:gd name="connsiteX11-335" fmla="*/ 0 w 352425"/>
              <a:gd name="connsiteY11-336" fmla="*/ 38113 h 352425"/>
              <a:gd name="connsiteX12-337" fmla="*/ 38113 w 352425"/>
              <a:gd name="connsiteY12-338" fmla="*/ 0 h 352425"/>
              <a:gd name="connsiteX0-339" fmla="*/ 38113 w 352425"/>
              <a:gd name="connsiteY0-340" fmla="*/ 0 h 352425"/>
              <a:gd name="connsiteX1-341" fmla="*/ 62232 w 352425"/>
              <a:gd name="connsiteY1-342" fmla="*/ 0 h 352425"/>
              <a:gd name="connsiteX2-343" fmla="*/ 100328 w 352425"/>
              <a:gd name="connsiteY2-344" fmla="*/ 38098 h 352425"/>
              <a:gd name="connsiteX3-345" fmla="*/ 100328 w 352425"/>
              <a:gd name="connsiteY3-346" fmla="*/ 209562 h 352425"/>
              <a:gd name="connsiteX4-347" fmla="*/ 138416 w 352425"/>
              <a:gd name="connsiteY4-348" fmla="*/ 247653 h 352425"/>
              <a:gd name="connsiteX5-349" fmla="*/ 314342 w 352425"/>
              <a:gd name="connsiteY5-350" fmla="*/ 247653 h 352425"/>
              <a:gd name="connsiteX6-351" fmla="*/ 352425 w 352425"/>
              <a:gd name="connsiteY6-352" fmla="*/ 285734 h 352425"/>
              <a:gd name="connsiteX7-353" fmla="*/ 352425 w 352425"/>
              <a:gd name="connsiteY7-354" fmla="*/ 314327 h 352425"/>
              <a:gd name="connsiteX8-355" fmla="*/ 314323 w 352425"/>
              <a:gd name="connsiteY8-356" fmla="*/ 352425 h 352425"/>
              <a:gd name="connsiteX9-357" fmla="*/ 38109 w 352425"/>
              <a:gd name="connsiteY9-358" fmla="*/ 352425 h 352425"/>
              <a:gd name="connsiteX10-359" fmla="*/ 0 w 352425"/>
              <a:gd name="connsiteY10-360" fmla="*/ 314316 h 352425"/>
              <a:gd name="connsiteX11-361" fmla="*/ 0 w 352425"/>
              <a:gd name="connsiteY11-362" fmla="*/ 38113 h 352425"/>
              <a:gd name="connsiteX12-363" fmla="*/ 38113 w 352425"/>
              <a:gd name="connsiteY12-364" fmla="*/ 0 h 352425"/>
              <a:gd name="connsiteX0-365" fmla="*/ 38113 w 352425"/>
              <a:gd name="connsiteY0-366" fmla="*/ 0 h 352425"/>
              <a:gd name="connsiteX1-367" fmla="*/ 62232 w 352425"/>
              <a:gd name="connsiteY1-368" fmla="*/ 0 h 352425"/>
              <a:gd name="connsiteX2-369" fmla="*/ 100328 w 352425"/>
              <a:gd name="connsiteY2-370" fmla="*/ 38098 h 352425"/>
              <a:gd name="connsiteX3-371" fmla="*/ 100328 w 352425"/>
              <a:gd name="connsiteY3-372" fmla="*/ 209562 h 352425"/>
              <a:gd name="connsiteX4-373" fmla="*/ 138416 w 352425"/>
              <a:gd name="connsiteY4-374" fmla="*/ 247653 h 352425"/>
              <a:gd name="connsiteX5-375" fmla="*/ 314342 w 352425"/>
              <a:gd name="connsiteY5-376" fmla="*/ 247653 h 352425"/>
              <a:gd name="connsiteX6-377" fmla="*/ 352425 w 352425"/>
              <a:gd name="connsiteY6-378" fmla="*/ 285734 h 352425"/>
              <a:gd name="connsiteX7-379" fmla="*/ 352425 w 352425"/>
              <a:gd name="connsiteY7-380" fmla="*/ 314327 h 352425"/>
              <a:gd name="connsiteX8-381" fmla="*/ 314323 w 352425"/>
              <a:gd name="connsiteY8-382" fmla="*/ 352425 h 352425"/>
              <a:gd name="connsiteX9-383" fmla="*/ 38109 w 352425"/>
              <a:gd name="connsiteY9-384" fmla="*/ 352425 h 352425"/>
              <a:gd name="connsiteX10-385" fmla="*/ 0 w 352425"/>
              <a:gd name="connsiteY10-386" fmla="*/ 314316 h 352425"/>
              <a:gd name="connsiteX11-387" fmla="*/ 0 w 352425"/>
              <a:gd name="connsiteY11-388" fmla="*/ 38113 h 352425"/>
              <a:gd name="connsiteX12-389" fmla="*/ 38113 w 352425"/>
              <a:gd name="connsiteY12-390" fmla="*/ 0 h 352425"/>
              <a:gd name="connsiteX0-391" fmla="*/ 38113 w 352425"/>
              <a:gd name="connsiteY0-392" fmla="*/ 0 h 352425"/>
              <a:gd name="connsiteX1-393" fmla="*/ 62232 w 352425"/>
              <a:gd name="connsiteY1-394" fmla="*/ 0 h 352425"/>
              <a:gd name="connsiteX2-395" fmla="*/ 100328 w 352425"/>
              <a:gd name="connsiteY2-396" fmla="*/ 38098 h 352425"/>
              <a:gd name="connsiteX3-397" fmla="*/ 100328 w 352425"/>
              <a:gd name="connsiteY3-398" fmla="*/ 209562 h 352425"/>
              <a:gd name="connsiteX4-399" fmla="*/ 138416 w 352425"/>
              <a:gd name="connsiteY4-400" fmla="*/ 247653 h 352425"/>
              <a:gd name="connsiteX5-401" fmla="*/ 314342 w 352425"/>
              <a:gd name="connsiteY5-402" fmla="*/ 247653 h 352425"/>
              <a:gd name="connsiteX6-403" fmla="*/ 352425 w 352425"/>
              <a:gd name="connsiteY6-404" fmla="*/ 285734 h 352425"/>
              <a:gd name="connsiteX7-405" fmla="*/ 352425 w 352425"/>
              <a:gd name="connsiteY7-406" fmla="*/ 314327 h 352425"/>
              <a:gd name="connsiteX8-407" fmla="*/ 314323 w 352425"/>
              <a:gd name="connsiteY8-408" fmla="*/ 352425 h 352425"/>
              <a:gd name="connsiteX9-409" fmla="*/ 38109 w 352425"/>
              <a:gd name="connsiteY9-410" fmla="*/ 352425 h 352425"/>
              <a:gd name="connsiteX10-411" fmla="*/ 0 w 352425"/>
              <a:gd name="connsiteY10-412" fmla="*/ 314316 h 352425"/>
              <a:gd name="connsiteX11-413" fmla="*/ 0 w 352425"/>
              <a:gd name="connsiteY11-414" fmla="*/ 38113 h 352425"/>
              <a:gd name="connsiteX12-415" fmla="*/ 38113 w 352425"/>
              <a:gd name="connsiteY12-416" fmla="*/ 0 h 352425"/>
              <a:gd name="connsiteX0-417" fmla="*/ 38113 w 352425"/>
              <a:gd name="connsiteY0-418" fmla="*/ 0 h 352425"/>
              <a:gd name="connsiteX1-419" fmla="*/ 62232 w 352425"/>
              <a:gd name="connsiteY1-420" fmla="*/ 0 h 352425"/>
              <a:gd name="connsiteX2-421" fmla="*/ 100328 w 352425"/>
              <a:gd name="connsiteY2-422" fmla="*/ 38098 h 352425"/>
              <a:gd name="connsiteX3-423" fmla="*/ 100328 w 352425"/>
              <a:gd name="connsiteY3-424" fmla="*/ 209562 h 352425"/>
              <a:gd name="connsiteX4-425" fmla="*/ 138416 w 352425"/>
              <a:gd name="connsiteY4-426" fmla="*/ 247653 h 352425"/>
              <a:gd name="connsiteX5-427" fmla="*/ 314342 w 352425"/>
              <a:gd name="connsiteY5-428" fmla="*/ 247653 h 352425"/>
              <a:gd name="connsiteX6-429" fmla="*/ 352425 w 352425"/>
              <a:gd name="connsiteY6-430" fmla="*/ 285734 h 352425"/>
              <a:gd name="connsiteX7-431" fmla="*/ 352425 w 352425"/>
              <a:gd name="connsiteY7-432" fmla="*/ 314327 h 352425"/>
              <a:gd name="connsiteX8-433" fmla="*/ 314323 w 352425"/>
              <a:gd name="connsiteY8-434" fmla="*/ 352425 h 352425"/>
              <a:gd name="connsiteX9-435" fmla="*/ 38109 w 352425"/>
              <a:gd name="connsiteY9-436" fmla="*/ 352425 h 352425"/>
              <a:gd name="connsiteX10-437" fmla="*/ 0 w 352425"/>
              <a:gd name="connsiteY10-438" fmla="*/ 314316 h 352425"/>
              <a:gd name="connsiteX11-439" fmla="*/ 0 w 352425"/>
              <a:gd name="connsiteY11-440" fmla="*/ 38113 h 352425"/>
              <a:gd name="connsiteX12-441" fmla="*/ 38113 w 352425"/>
              <a:gd name="connsiteY12-442" fmla="*/ 0 h 352425"/>
              <a:gd name="connsiteX0-443" fmla="*/ 38113 w 352425"/>
              <a:gd name="connsiteY0-444" fmla="*/ 0 h 352425"/>
              <a:gd name="connsiteX1-445" fmla="*/ 62232 w 352425"/>
              <a:gd name="connsiteY1-446" fmla="*/ 0 h 352425"/>
              <a:gd name="connsiteX2-447" fmla="*/ 100328 w 352425"/>
              <a:gd name="connsiteY2-448" fmla="*/ 38098 h 352425"/>
              <a:gd name="connsiteX3-449" fmla="*/ 100328 w 352425"/>
              <a:gd name="connsiteY3-450" fmla="*/ 209562 h 352425"/>
              <a:gd name="connsiteX4-451" fmla="*/ 138416 w 352425"/>
              <a:gd name="connsiteY4-452" fmla="*/ 247653 h 352425"/>
              <a:gd name="connsiteX5-453" fmla="*/ 314342 w 352425"/>
              <a:gd name="connsiteY5-454" fmla="*/ 247653 h 352425"/>
              <a:gd name="connsiteX6-455" fmla="*/ 352425 w 352425"/>
              <a:gd name="connsiteY6-456" fmla="*/ 285734 h 352425"/>
              <a:gd name="connsiteX7-457" fmla="*/ 352425 w 352425"/>
              <a:gd name="connsiteY7-458" fmla="*/ 314327 h 352425"/>
              <a:gd name="connsiteX8-459" fmla="*/ 314323 w 352425"/>
              <a:gd name="connsiteY8-460" fmla="*/ 352425 h 352425"/>
              <a:gd name="connsiteX9-461" fmla="*/ 38109 w 352425"/>
              <a:gd name="connsiteY9-462" fmla="*/ 352425 h 352425"/>
              <a:gd name="connsiteX10-463" fmla="*/ 0 w 352425"/>
              <a:gd name="connsiteY10-464" fmla="*/ 314316 h 352425"/>
              <a:gd name="connsiteX11-465" fmla="*/ 0 w 352425"/>
              <a:gd name="connsiteY11-466" fmla="*/ 38113 h 352425"/>
              <a:gd name="connsiteX12-467" fmla="*/ 38113 w 352425"/>
              <a:gd name="connsiteY12-468" fmla="*/ 0 h 352425"/>
              <a:gd name="connsiteX0-469" fmla="*/ 38113 w 352425"/>
              <a:gd name="connsiteY0-470" fmla="*/ 0 h 352425"/>
              <a:gd name="connsiteX1-471" fmla="*/ 62232 w 352425"/>
              <a:gd name="connsiteY1-472" fmla="*/ 0 h 352425"/>
              <a:gd name="connsiteX2-473" fmla="*/ 100328 w 352425"/>
              <a:gd name="connsiteY2-474" fmla="*/ 38098 h 352425"/>
              <a:gd name="connsiteX3-475" fmla="*/ 100328 w 352425"/>
              <a:gd name="connsiteY3-476" fmla="*/ 209562 h 352425"/>
              <a:gd name="connsiteX4-477" fmla="*/ 138416 w 352425"/>
              <a:gd name="connsiteY4-478" fmla="*/ 247653 h 352425"/>
              <a:gd name="connsiteX5-479" fmla="*/ 314342 w 352425"/>
              <a:gd name="connsiteY5-480" fmla="*/ 247653 h 352425"/>
              <a:gd name="connsiteX6-481" fmla="*/ 352425 w 352425"/>
              <a:gd name="connsiteY6-482" fmla="*/ 285734 h 352425"/>
              <a:gd name="connsiteX7-483" fmla="*/ 352425 w 352425"/>
              <a:gd name="connsiteY7-484" fmla="*/ 314327 h 352425"/>
              <a:gd name="connsiteX8-485" fmla="*/ 314323 w 352425"/>
              <a:gd name="connsiteY8-486" fmla="*/ 352425 h 352425"/>
              <a:gd name="connsiteX9-487" fmla="*/ 38109 w 352425"/>
              <a:gd name="connsiteY9-488" fmla="*/ 352425 h 352425"/>
              <a:gd name="connsiteX10-489" fmla="*/ 0 w 352425"/>
              <a:gd name="connsiteY10-490" fmla="*/ 314316 h 352425"/>
              <a:gd name="connsiteX11-491" fmla="*/ 0 w 352425"/>
              <a:gd name="connsiteY11-492" fmla="*/ 38113 h 352425"/>
              <a:gd name="connsiteX12-493" fmla="*/ 38113 w 352425"/>
              <a:gd name="connsiteY12-494" fmla="*/ 0 h 352425"/>
              <a:gd name="connsiteX0-495" fmla="*/ 38113 w 352425"/>
              <a:gd name="connsiteY0-496" fmla="*/ 0 h 352425"/>
              <a:gd name="connsiteX1-497" fmla="*/ 62232 w 352425"/>
              <a:gd name="connsiteY1-498" fmla="*/ 0 h 352425"/>
              <a:gd name="connsiteX2-499" fmla="*/ 100328 w 352425"/>
              <a:gd name="connsiteY2-500" fmla="*/ 38098 h 352425"/>
              <a:gd name="connsiteX3-501" fmla="*/ 100328 w 352425"/>
              <a:gd name="connsiteY3-502" fmla="*/ 209562 h 352425"/>
              <a:gd name="connsiteX4-503" fmla="*/ 138416 w 352425"/>
              <a:gd name="connsiteY4-504" fmla="*/ 247653 h 352425"/>
              <a:gd name="connsiteX5-505" fmla="*/ 314342 w 352425"/>
              <a:gd name="connsiteY5-506" fmla="*/ 247653 h 352425"/>
              <a:gd name="connsiteX6-507" fmla="*/ 352425 w 352425"/>
              <a:gd name="connsiteY6-508" fmla="*/ 285734 h 352425"/>
              <a:gd name="connsiteX7-509" fmla="*/ 352425 w 352425"/>
              <a:gd name="connsiteY7-510" fmla="*/ 314327 h 352425"/>
              <a:gd name="connsiteX8-511" fmla="*/ 314323 w 352425"/>
              <a:gd name="connsiteY8-512" fmla="*/ 352425 h 352425"/>
              <a:gd name="connsiteX9-513" fmla="*/ 38109 w 352425"/>
              <a:gd name="connsiteY9-514" fmla="*/ 352425 h 352425"/>
              <a:gd name="connsiteX10-515" fmla="*/ 0 w 352425"/>
              <a:gd name="connsiteY10-516" fmla="*/ 314316 h 352425"/>
              <a:gd name="connsiteX11-517" fmla="*/ 0 w 352425"/>
              <a:gd name="connsiteY11-518" fmla="*/ 38113 h 352425"/>
              <a:gd name="connsiteX12-519" fmla="*/ 38113 w 352425"/>
              <a:gd name="connsiteY12-520" fmla="*/ 0 h 352425"/>
              <a:gd name="connsiteX0-521" fmla="*/ 38113 w 352425"/>
              <a:gd name="connsiteY0-522" fmla="*/ 0 h 352425"/>
              <a:gd name="connsiteX1-523" fmla="*/ 62232 w 352425"/>
              <a:gd name="connsiteY1-524" fmla="*/ 0 h 352425"/>
              <a:gd name="connsiteX2-525" fmla="*/ 100328 w 352425"/>
              <a:gd name="connsiteY2-526" fmla="*/ 38098 h 352425"/>
              <a:gd name="connsiteX3-527" fmla="*/ 100328 w 352425"/>
              <a:gd name="connsiteY3-528" fmla="*/ 209562 h 352425"/>
              <a:gd name="connsiteX4-529" fmla="*/ 138416 w 352425"/>
              <a:gd name="connsiteY4-530" fmla="*/ 247653 h 352425"/>
              <a:gd name="connsiteX5-531" fmla="*/ 314342 w 352425"/>
              <a:gd name="connsiteY5-532" fmla="*/ 247653 h 352425"/>
              <a:gd name="connsiteX6-533" fmla="*/ 352425 w 352425"/>
              <a:gd name="connsiteY6-534" fmla="*/ 285734 h 352425"/>
              <a:gd name="connsiteX7-535" fmla="*/ 352425 w 352425"/>
              <a:gd name="connsiteY7-536" fmla="*/ 314327 h 352425"/>
              <a:gd name="connsiteX8-537" fmla="*/ 314323 w 352425"/>
              <a:gd name="connsiteY8-538" fmla="*/ 352425 h 352425"/>
              <a:gd name="connsiteX9-539" fmla="*/ 38109 w 352425"/>
              <a:gd name="connsiteY9-540" fmla="*/ 352425 h 352425"/>
              <a:gd name="connsiteX10-541" fmla="*/ 0 w 352425"/>
              <a:gd name="connsiteY10-542" fmla="*/ 314316 h 352425"/>
              <a:gd name="connsiteX11-543" fmla="*/ 0 w 352425"/>
              <a:gd name="connsiteY11-544" fmla="*/ 38113 h 352425"/>
              <a:gd name="connsiteX12-545" fmla="*/ 38113 w 352425"/>
              <a:gd name="connsiteY12-546" fmla="*/ 0 h 352425"/>
              <a:gd name="connsiteX0-547" fmla="*/ 38113 w 352425"/>
              <a:gd name="connsiteY0-548" fmla="*/ 0 h 352425"/>
              <a:gd name="connsiteX1-549" fmla="*/ 62232 w 352425"/>
              <a:gd name="connsiteY1-550" fmla="*/ 0 h 352425"/>
              <a:gd name="connsiteX2-551" fmla="*/ 100328 w 352425"/>
              <a:gd name="connsiteY2-552" fmla="*/ 38098 h 352425"/>
              <a:gd name="connsiteX3-553" fmla="*/ 100328 w 352425"/>
              <a:gd name="connsiteY3-554" fmla="*/ 209562 h 352425"/>
              <a:gd name="connsiteX4-555" fmla="*/ 138416 w 352425"/>
              <a:gd name="connsiteY4-556" fmla="*/ 247653 h 352425"/>
              <a:gd name="connsiteX5-557" fmla="*/ 314342 w 352425"/>
              <a:gd name="connsiteY5-558" fmla="*/ 247653 h 352425"/>
              <a:gd name="connsiteX6-559" fmla="*/ 352425 w 352425"/>
              <a:gd name="connsiteY6-560" fmla="*/ 285734 h 352425"/>
              <a:gd name="connsiteX7-561" fmla="*/ 352425 w 352425"/>
              <a:gd name="connsiteY7-562" fmla="*/ 314327 h 352425"/>
              <a:gd name="connsiteX8-563" fmla="*/ 314323 w 352425"/>
              <a:gd name="connsiteY8-564" fmla="*/ 352425 h 352425"/>
              <a:gd name="connsiteX9-565" fmla="*/ 38109 w 352425"/>
              <a:gd name="connsiteY9-566" fmla="*/ 352425 h 352425"/>
              <a:gd name="connsiteX10-567" fmla="*/ 0 w 352425"/>
              <a:gd name="connsiteY10-568" fmla="*/ 314316 h 352425"/>
              <a:gd name="connsiteX11-569" fmla="*/ 0 w 352425"/>
              <a:gd name="connsiteY11-570" fmla="*/ 38113 h 352425"/>
              <a:gd name="connsiteX12-571" fmla="*/ 38113 w 352425"/>
              <a:gd name="connsiteY12-572" fmla="*/ 0 h 3524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</a:cxnLst>
            <a:rect l="l" t="t" r="r" b="b"/>
            <a:pathLst>
              <a:path w="352425" h="352425">
                <a:moveTo>
                  <a:pt x="38113" y="0"/>
                </a:moveTo>
                <a:cubicBezTo>
                  <a:pt x="38113" y="0"/>
                  <a:pt x="62233" y="1"/>
                  <a:pt x="62232" y="0"/>
                </a:cubicBezTo>
                <a:cubicBezTo>
                  <a:pt x="84551" y="1"/>
                  <a:pt x="100329" y="15781"/>
                  <a:pt x="100328" y="38098"/>
                </a:cubicBezTo>
                <a:cubicBezTo>
                  <a:pt x="100329" y="38099"/>
                  <a:pt x="100329" y="209563"/>
                  <a:pt x="100328" y="209562"/>
                </a:cubicBezTo>
                <a:cubicBezTo>
                  <a:pt x="100329" y="231876"/>
                  <a:pt x="116104" y="247654"/>
                  <a:pt x="138416" y="247653"/>
                </a:cubicBezTo>
                <a:cubicBezTo>
                  <a:pt x="138417" y="247654"/>
                  <a:pt x="314343" y="247654"/>
                  <a:pt x="314342" y="247653"/>
                </a:cubicBezTo>
                <a:cubicBezTo>
                  <a:pt x="336652" y="247654"/>
                  <a:pt x="352426" y="263426"/>
                  <a:pt x="352425" y="285734"/>
                </a:cubicBezTo>
                <a:cubicBezTo>
                  <a:pt x="352426" y="285735"/>
                  <a:pt x="352426" y="314328"/>
                  <a:pt x="352425" y="314327"/>
                </a:cubicBezTo>
                <a:cubicBezTo>
                  <a:pt x="352426" y="336646"/>
                  <a:pt x="336644" y="352426"/>
                  <a:pt x="314323" y="352425"/>
                </a:cubicBezTo>
                <a:cubicBezTo>
                  <a:pt x="314324" y="352426"/>
                  <a:pt x="38110" y="352426"/>
                  <a:pt x="38109" y="352425"/>
                </a:cubicBezTo>
                <a:cubicBezTo>
                  <a:pt x="15787" y="352426"/>
                  <a:pt x="1" y="336640"/>
                  <a:pt x="0" y="314316"/>
                </a:cubicBezTo>
                <a:cubicBezTo>
                  <a:pt x="1" y="314317"/>
                  <a:pt x="1" y="38114"/>
                  <a:pt x="0" y="38113"/>
                </a:cubicBezTo>
                <a:cubicBezTo>
                  <a:pt x="1" y="15790"/>
                  <a:pt x="15788" y="0"/>
                  <a:pt x="38113" y="0"/>
                </a:cubicBezTo>
                <a:close/>
              </a:path>
            </a:pathLst>
          </a:custGeom>
          <a:gradFill>
            <a:gsLst>
              <a:gs pos="88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</a:gsLst>
            <a:lin ang="8100000" scaled="1"/>
          </a:gradFill>
          <a:ln>
            <a:noFill/>
          </a:ln>
          <a:effectLst>
            <a:outerShdw blurRad="101600" dist="38100" dir="8100000" algn="tr" rotWithShape="0">
              <a:schemeClr val="accent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" name="表格 3"/>
          <p:cNvGraphicFramePr/>
          <p:nvPr/>
        </p:nvGraphicFramePr>
        <p:xfrm>
          <a:off x="932815" y="1543050"/>
          <a:ext cx="10333355" cy="41954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5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69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21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131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859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58140">
                <a:tc gridSpan="4">
                  <a:txBody>
                    <a:bodyPr/>
                    <a:lstStyle/>
                    <a:p>
                      <a:pPr marL="111633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3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定</a:t>
                      </a:r>
                      <a:r>
                        <a:rPr lang="zh-CN" altLang="en-US" sz="13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</a:t>
                      </a:r>
                      <a:r>
                        <a:rPr lang="zh-CN" sz="13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额</a:t>
                      </a:r>
                      <a:r>
                        <a:rPr lang="zh-CN" altLang="en-US" sz="13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</a:t>
                      </a:r>
                      <a:r>
                        <a:rPr lang="zh-CN" sz="13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编</a:t>
                      </a:r>
                      <a:r>
                        <a:rPr lang="zh-CN" altLang="en-US" sz="13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</a:t>
                      </a:r>
                      <a:r>
                        <a:rPr lang="zh-CN" sz="13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号</a:t>
                      </a:r>
                    </a:p>
                  </a:txBody>
                  <a:tcPr marL="25400" marR="25400" marT="25400" marB="2540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SZ1-16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210">
                <a:tc rowSpan="2" gridSpan="4">
                  <a:txBody>
                    <a:bodyPr/>
                    <a:lstStyle/>
                    <a:p>
                      <a:pPr marL="111506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项</a:t>
                      </a:r>
                      <a:r>
                        <a:rPr lang="zh-CN" altLang="en-US" sz="14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</a:t>
                      </a:r>
                      <a:r>
                        <a:rPr lang="zh-CN" sz="14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目</a:t>
                      </a:r>
                      <a:r>
                        <a:rPr lang="zh-CN" altLang="en-US" sz="14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</a:t>
                      </a:r>
                      <a:r>
                        <a:rPr lang="zh-CN" sz="14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名</a:t>
                      </a:r>
                      <a:r>
                        <a:rPr lang="zh-CN" altLang="en-US" sz="14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</a:t>
                      </a:r>
                      <a:r>
                        <a:rPr lang="zh-CN" sz="14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称</a:t>
                      </a:r>
                    </a:p>
                  </a:txBody>
                  <a:tcPr marL="25400" marR="25400" marT="25400" marB="25400" anchor="ctr"/>
                </a:tc>
                <a:tc rowSpan="2"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300" b="1" spc="12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淤泥固化后土方运输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7195">
                <a:tc gridSpan="4" vMerge="1">
                  <a:txBody>
                    <a:bodyPr/>
                    <a:lstStyle/>
                    <a:p>
                      <a:endParaRPr lang="zh-CN"/>
                    </a:p>
                  </a:txBody>
                  <a:tcPr marL="25400" marR="25400" marT="25400" marB="25400" anchor="ctr"/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运距每增加</a:t>
                      </a: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1km</a:t>
                      </a: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以内</a:t>
                      </a:r>
                      <a:endParaRPr lang="en-US" altLang="zh-CN" sz="1400" b="0" spc="6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4975">
                <a:tc gridSpan="4">
                  <a:txBody>
                    <a:bodyPr/>
                    <a:lstStyle/>
                    <a:p>
                      <a:pPr marL="87376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基</a:t>
                      </a:r>
                      <a:r>
                        <a:rPr lang="zh-CN" altLang="en-US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               </a:t>
                      </a: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价（元）</a:t>
                      </a:r>
                    </a:p>
                  </a:txBody>
                  <a:tcPr marL="25400" marR="25400" marT="25400" marB="2540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12.57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3705">
                <a:tc rowSpan="3">
                  <a:txBody>
                    <a:bodyPr/>
                    <a:lstStyle/>
                    <a:p>
                      <a:pPr marL="197485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其</a:t>
                      </a:r>
                      <a:r>
                        <a:rPr lang="zh-CN" altLang="en-US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</a:t>
                      </a:r>
                      <a:r>
                        <a:rPr lang="zh-CN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中</a:t>
                      </a:r>
                    </a:p>
                  </a:txBody>
                  <a:tcPr marL="25400" marR="25400" marT="25400" marB="25400" anchor="ctr"/>
                </a:tc>
                <a:tc gridSpan="3">
                  <a:txBody>
                    <a:bodyPr/>
                    <a:lstStyle/>
                    <a:p>
                      <a:pPr marL="823595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人</a:t>
                      </a: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</a:t>
                      </a: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工</a:t>
                      </a: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</a:t>
                      </a: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费（元）</a:t>
                      </a:r>
                    </a:p>
                  </a:txBody>
                  <a:tcPr marL="25400" marR="25400" marT="25400" marB="2540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—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434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25400" marR="25400" marT="25400" marB="25400" anchor="ctr"/>
                </a:tc>
                <a:tc gridSpan="3">
                  <a:txBody>
                    <a:bodyPr/>
                    <a:lstStyle/>
                    <a:p>
                      <a:pPr marL="82296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材</a:t>
                      </a: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</a:t>
                      </a: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料</a:t>
                      </a: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</a:t>
                      </a: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费（元）</a:t>
                      </a:r>
                    </a:p>
                  </a:txBody>
                  <a:tcPr marL="25400" marR="25400" marT="25400" marB="2540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—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227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25400" marR="25400" marT="25400" marB="25400" anchor="ctr"/>
                </a:tc>
                <a:tc gridSpan="3">
                  <a:txBody>
                    <a:bodyPr/>
                    <a:lstStyle/>
                    <a:p>
                      <a:pPr marL="822325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机</a:t>
                      </a: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</a:t>
                      </a: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械</a:t>
                      </a: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</a:t>
                      </a:r>
                      <a:r>
                        <a:rPr 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费（元）</a:t>
                      </a:r>
                    </a:p>
                  </a:txBody>
                  <a:tcPr marL="25400" marR="25400" marT="25400" marB="2540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12.57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2420">
                <a:tc gridSpan="2"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名</a:t>
                      </a:r>
                      <a:r>
                        <a:rPr lang="zh-CN" altLang="en-US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           </a:t>
                      </a: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称</a:t>
                      </a:r>
                    </a:p>
                  </a:txBody>
                  <a:tcPr marL="25400" marR="25400" marT="25400" marB="2540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单位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单价（元）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消</a:t>
                      </a:r>
                      <a:r>
                        <a:rPr lang="zh-CN" altLang="en-US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</a:t>
                      </a: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耗</a:t>
                      </a:r>
                      <a:r>
                        <a:rPr lang="zh-CN" altLang="en-US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</a:t>
                      </a:r>
                      <a:r>
                        <a:rPr lang="zh-CN" sz="1400" b="1" spc="6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量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12190"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机</a:t>
                      </a:r>
                      <a:r>
                        <a:rPr lang="en-US" altLang="zh-CN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 </a:t>
                      </a:r>
                      <a:r>
                        <a:rPr lang="zh-CN" sz="1400" b="0" spc="60">
                          <a:latin typeface="Franklin Gothic Medium" panose="020B0603020102020204" charset="0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械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altLang="en-US" sz="1400" b="0" spc="6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b="0" spc="6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自卸汽车</a:t>
                      </a:r>
                      <a:r>
                        <a:rPr lang="en-US" altLang="zh-CN" sz="1400" b="0" spc="6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</a:t>
                      </a:r>
                      <a:r>
                        <a:rPr lang="zh-CN" altLang="en-US" sz="1400" b="0" spc="6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装载质量</a:t>
                      </a:r>
                      <a:r>
                        <a:rPr lang="en-US" altLang="zh-CN" sz="1400" b="0" spc="6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(t)15</a:t>
                      </a:r>
                    </a:p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zh-CN" sz="1400" b="0" spc="60" baseline="30000" dirty="0">
                        <a:solidFill>
                          <a:schemeClr val="tx1"/>
                        </a:solidFill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台班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967.00</a:t>
                      </a:r>
                    </a:p>
                  </a:txBody>
                  <a:tcPr marL="25400" marR="25400" marT="25400" marB="25400" anchor="ctr"/>
                </a:tc>
                <a:tc>
                  <a:txBody>
                    <a:bodyPr/>
                    <a:lstStyle/>
                    <a:p>
                      <a:pPr marL="69850" indent="0" algn="ctr" eaLnBrk="0"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b="0" spc="6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0.013</a:t>
                      </a:r>
                    </a:p>
                  </a:txBody>
                  <a:tcPr marL="25400" marR="25400" marT="25400" marB="2540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39" name="矩形 3"/>
          <p:cNvSpPr>
            <a:spLocks noChangeArrowheads="1"/>
          </p:cNvSpPr>
          <p:nvPr/>
        </p:nvSpPr>
        <p:spPr bwMode="auto">
          <a:xfrm>
            <a:off x="79524" y="188935"/>
            <a:ext cx="3768090" cy="459105"/>
          </a:xfrm>
          <a:prstGeom prst="rect">
            <a:avLst/>
          </a:prstGeom>
          <a:noFill/>
          <a:ln>
            <a:noFill/>
          </a:ln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l">
              <a:spcBef>
                <a:spcPct val="0"/>
              </a:spcBef>
              <a:buNone/>
            </a:pPr>
            <a:r>
              <a:rPr lang="en-US" altLang="zh-CN" sz="2400" b="1" dirty="0">
                <a:solidFill>
                  <a:schemeClr val="bg1"/>
                </a:solidFill>
                <a:latin typeface="Franklin Gothic Medium" panose="020B0603020102020204" charset="0"/>
                <a:cs typeface="+mn-ea"/>
                <a:sym typeface="+mn-lt"/>
              </a:rPr>
              <a:t>5</a:t>
            </a:r>
            <a:r>
              <a:rPr lang="zh-CN" altLang="en-US" sz="2400" b="1" dirty="0">
                <a:solidFill>
                  <a:schemeClr val="bg1"/>
                </a:solidFill>
                <a:latin typeface="Franklin Gothic Medium" panose="020B0603020102020204" charset="0"/>
                <a:cs typeface="+mn-ea"/>
                <a:sym typeface="+mn-lt"/>
              </a:rPr>
              <a:t>、淤泥固化后土方运输</a:t>
            </a:r>
            <a:r>
              <a:rPr lang="en-US" altLang="zh-CN" sz="2400" b="1" dirty="0">
                <a:solidFill>
                  <a:schemeClr val="bg1"/>
                </a:solidFill>
                <a:latin typeface="Franklin Gothic Medium" panose="020B0603020102020204" charset="0"/>
                <a:cs typeface="+mn-ea"/>
                <a:sym typeface="+mn-lt"/>
              </a:rPr>
              <a:t>(2)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95960" y="950595"/>
            <a:ext cx="37592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工作内容：装土、运土、</a:t>
            </a:r>
            <a:r>
              <a:rPr lang="zh-CN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卸土</a:t>
            </a:r>
            <a:r>
              <a:rPr lang="en-US" altLang="zh-CN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r>
              <a:rPr lang="en-US" altLang="zh-CN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                                                  </a:t>
            </a:r>
            <a:r>
              <a:rPr lang="en-US" altLang="zh-CN">
                <a:latin typeface="Franklin Gothic Medium" panose="020B0603020102020204" charset="0"/>
                <a:ea typeface="微软雅黑" panose="020B0503020204020204" pitchFamily="34" charset="-122"/>
              </a:rPr>
              <a:t>                                                                                                                                                                         </a:t>
            </a:r>
            <a:endParaRPr lang="en-US" altLang="en-US"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80390" y="6492875"/>
            <a:ext cx="9010650" cy="275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b="1">
                <a:solidFill>
                  <a:srgbClr val="000000"/>
                </a:solidFill>
                <a:highlight>
                  <a:srgbClr val="FFFF00"/>
                </a:highlight>
                <a:latin typeface="瀹嬩綋"/>
                <a:ea typeface="瀹嬩綋"/>
              </a:rPr>
              <a:t>备注：根据《安徽省水环境综合治理工程计价定额》</a:t>
            </a:r>
            <a:r>
              <a:rPr lang="zh-CN" altLang="en-US" sz="1200" b="1">
                <a:solidFill>
                  <a:srgbClr val="00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中</a:t>
            </a:r>
            <a:r>
              <a:rPr lang="en-US" altLang="zh-CN" sz="1200" b="1">
                <a:solidFill>
                  <a:srgbClr val="00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1.1.2.2</a:t>
            </a:r>
            <a:r>
              <a:rPr lang="zh-CN" altLang="en-US" sz="1200" b="1">
                <a:solidFill>
                  <a:srgbClr val="00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计价规则</a:t>
            </a:r>
          </a:p>
        </p:txBody>
      </p:sp>
      <p:sp>
        <p:nvSpPr>
          <p:cNvPr id="3" name="矩形 3"/>
          <p:cNvSpPr>
            <a:spLocks noChangeArrowheads="1"/>
          </p:cNvSpPr>
          <p:nvPr/>
        </p:nvSpPr>
        <p:spPr bwMode="auto">
          <a:xfrm>
            <a:off x="79524" y="188935"/>
            <a:ext cx="3793490" cy="459105"/>
          </a:xfrm>
          <a:prstGeom prst="rect">
            <a:avLst/>
          </a:prstGeom>
          <a:noFill/>
          <a:ln>
            <a:noFill/>
          </a:ln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l">
              <a:spcBef>
                <a:spcPct val="0"/>
              </a:spcBef>
              <a:buNone/>
            </a:pPr>
            <a:r>
              <a:rPr lang="en-US" sz="2400" b="1" dirty="0">
                <a:solidFill>
                  <a:schemeClr val="tx1"/>
                </a:solidFill>
                <a:latin typeface="Franklin Gothic Medium" panose="020B0603020102020204" charset="0"/>
                <a:cs typeface="+mn-ea"/>
                <a:sym typeface="+mn-lt"/>
              </a:rPr>
              <a:t>2.5 </a:t>
            </a:r>
            <a:r>
              <a:rPr lang="zh-CN" altLang="en-US" sz="2400" b="1" dirty="0">
                <a:solidFill>
                  <a:schemeClr val="tx1"/>
                </a:solidFill>
                <a:latin typeface="Franklin Gothic Medium" panose="020B0603020102020204" charset="0"/>
                <a:cs typeface="+mn-ea"/>
                <a:sym typeface="+mn-lt"/>
              </a:rPr>
              <a:t>淤泥固化后土方运输</a:t>
            </a:r>
            <a:r>
              <a:rPr lang="en-US" altLang="zh-CN" sz="2400" b="1" dirty="0">
                <a:solidFill>
                  <a:schemeClr val="tx1"/>
                </a:solidFill>
                <a:latin typeface="Franklin Gothic Medium" panose="020B0603020102020204" charset="0"/>
                <a:cs typeface="+mn-ea"/>
                <a:sym typeface="+mn-lt"/>
              </a:rPr>
              <a:t>(2)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9591675" y="861695"/>
            <a:ext cx="19043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                             </a:t>
            </a:r>
            <a:r>
              <a:rPr lang="zh-CN" altLang="en-US" sz="1600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计量单位：</a:t>
            </a:r>
            <a:r>
              <a:rPr lang="en-US" sz="1600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10m</a:t>
            </a:r>
            <a:r>
              <a:rPr lang="en-US" sz="1600" baseline="30000">
                <a:latin typeface="Franklin Gothic Medium" panose="020B0603020102020204" charset="0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en-US" altLang="zh-CN">
                <a:latin typeface="Franklin Gothic Medium" panose="020B0603020102020204" charset="0"/>
                <a:ea typeface="微软雅黑" panose="020B0503020204020204" pitchFamily="34" charset="-122"/>
              </a:rPr>
              <a:t>                                                                                                                                                                        </a:t>
            </a:r>
            <a:endParaRPr lang="en-US" altLang="en-US"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390835" y="1091953"/>
          <a:ext cx="9410329" cy="4375237"/>
        </p:xfrm>
        <a:graphic>
          <a:graphicData uri="http://schemas.openxmlformats.org/drawingml/2006/table">
            <a:tbl>
              <a:tblPr firstRow="1" bandRow="1">
                <a:tableStyleId>{EF9772D5-4958-4C90-A0FC-0DCF3FC05961}</a:tableStyleId>
              </a:tblPr>
              <a:tblGrid>
                <a:gridCol w="1210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30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26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46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46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746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1440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CN" altLang="en-US" sz="2400" u="none" strike="noStrike" dirty="0"/>
                        <a:t>项目</a:t>
                      </a:r>
                      <a:endParaRPr lang="zh-CN" altLang="en-US" sz="2400" u="none" strike="noStrike" dirty="0">
                        <a:effectLst/>
                      </a:endParaRPr>
                    </a:p>
                  </a:txBody>
                  <a:tcPr marL="9525" marR="9525" marT="9525" marB="0" anchor="ctr"/>
                </a:tc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CN" altLang="en-US" sz="2000" u="none" strike="noStrike" dirty="0">
                          <a:effectLst/>
                        </a:rPr>
                        <a:t>底泥洗脱定额（洗脱面积</a:t>
                      </a:r>
                      <a:r>
                        <a:rPr lang="en-US" altLang="zh-CN" sz="2000" u="none" strike="noStrike" dirty="0">
                          <a:effectLst/>
                        </a:rPr>
                        <a:t>m</a:t>
                      </a:r>
                      <a:r>
                        <a:rPr lang="en-US" altLang="zh-CN" sz="2000" u="none" strike="noStrike" baseline="30000" dirty="0">
                          <a:effectLst/>
                        </a:rPr>
                        <a:t>2</a:t>
                      </a:r>
                      <a:r>
                        <a:rPr lang="zh-CN" altLang="en-US" sz="2000" u="none" strike="noStrike" dirty="0">
                          <a:effectLst/>
                        </a:rPr>
                        <a:t>）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970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CN" altLang="en-US" sz="1800" u="none" strike="noStrike" dirty="0">
                          <a:effectLst/>
                        </a:rPr>
                        <a:t>计价方式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CN" altLang="en-US" sz="1800" u="none" strike="noStrike">
                          <a:effectLst/>
                        </a:rPr>
                        <a:t>定额计价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CN" altLang="en-US" sz="1800" u="none" strike="noStrike">
                          <a:effectLst/>
                        </a:rPr>
                        <a:t>一遍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CN" altLang="en-US" sz="1800" u="none" strike="noStrike">
                          <a:effectLst/>
                        </a:rPr>
                        <a:t>二遍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CN" altLang="en-US" sz="1800" u="none" strike="noStrike">
                          <a:effectLst/>
                        </a:rPr>
                        <a:t>三遍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CN" altLang="en-US" sz="1800" u="none" strike="noStrike">
                          <a:effectLst/>
                        </a:rPr>
                        <a:t>四遍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556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CN" altLang="en-US" sz="1800" u="none" strike="noStrike">
                          <a:effectLst/>
                        </a:rPr>
                        <a:t>基价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CN" altLang="en-US" sz="1800" u="none" strike="noStrike">
                          <a:effectLst/>
                        </a:rPr>
                        <a:t>基价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20.6547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31.5954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39.7967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800" u="none" strike="noStrike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46.4091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7556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CN" alt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措施费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CN" altLang="en-US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含措施及税金单价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80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34.91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80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53.39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80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67.24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800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78.39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1390650" y="5584825"/>
            <a:ext cx="9410700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Franklin Gothic Medium" panose="020B0603020102020204" charset="0"/>
                <a:ea typeface="微软雅黑" panose="020B0503020204020204" pitchFamily="34" charset="-122"/>
              </a:rPr>
              <a:t>备注：底泥洗脱定额（</a:t>
            </a:r>
            <a:r>
              <a:rPr lang="zh-CN" altLang="en-US" sz="1400" b="1" dirty="0">
                <a:solidFill>
                  <a:srgbClr val="FF0000"/>
                </a:solidFill>
                <a:latin typeface="Franklin Gothic Medium" panose="020B0603020102020204" charset="0"/>
                <a:ea typeface="微软雅黑" panose="020B0503020204020204" pitchFamily="34" charset="-122"/>
              </a:rPr>
              <a:t>计价单位：</a:t>
            </a:r>
            <a:r>
              <a:rPr lang="en-US" altLang="zh-CN" sz="1400" b="1" dirty="0">
                <a:solidFill>
                  <a:srgbClr val="FF0000"/>
                </a:solidFill>
                <a:latin typeface="Franklin Gothic Medium" panose="020B0603020102020204" charset="0"/>
                <a:ea typeface="微软雅黑" panose="020B0503020204020204" pitchFamily="34" charset="-122"/>
              </a:rPr>
              <a:t>m</a:t>
            </a:r>
            <a:r>
              <a:rPr lang="en-US" altLang="zh-CN" sz="1400" b="1" baseline="30000" dirty="0">
                <a:solidFill>
                  <a:srgbClr val="FF0000"/>
                </a:solidFill>
                <a:latin typeface="Franklin Gothic Medium" panose="020B0603020102020204" charset="0"/>
                <a:ea typeface="微软雅黑" panose="020B0503020204020204" pitchFamily="34" charset="-122"/>
              </a:rPr>
              <a:t>2</a:t>
            </a:r>
            <a:r>
              <a:rPr lang="zh-CN" altLang="en-US" b="1" dirty="0">
                <a:solidFill>
                  <a:srgbClr val="FF0000"/>
                </a:solidFill>
                <a:latin typeface="Franklin Gothic Medium" panose="020B0603020102020204" charset="0"/>
                <a:ea typeface="微软雅黑" panose="020B0503020204020204" pitchFamily="34" charset="-122"/>
              </a:rPr>
              <a:t>）；</a:t>
            </a:r>
            <a:r>
              <a:rPr lang="zh-CN" altLang="en-US" sz="1800" b="1" i="0" u="none" strike="noStrike" dirty="0">
                <a:solidFill>
                  <a:srgbClr val="FF0000"/>
                </a:solidFill>
                <a:effectLst/>
                <a:latin typeface="Franklin Gothic Medium" panose="020B0603020102020204" charset="0"/>
                <a:ea typeface="微软雅黑" panose="020B0503020204020204" pitchFamily="34" charset="-122"/>
              </a:rPr>
              <a:t>泥浆罐车运淤泥</a:t>
            </a:r>
            <a:r>
              <a:rPr lang="zh-CN" altLang="en-US" sz="1400" b="1" i="0" u="none" strike="noStrike" dirty="0">
                <a:solidFill>
                  <a:srgbClr val="FF0000"/>
                </a:solidFill>
                <a:effectLst/>
                <a:latin typeface="Franklin Gothic Medium" panose="020B0603020102020204" charset="0"/>
                <a:ea typeface="微软雅黑" panose="020B0503020204020204" pitchFamily="34" charset="-122"/>
              </a:rPr>
              <a:t>（计量单位：</a:t>
            </a:r>
            <a:r>
              <a:rPr lang="en-US" altLang="zh-CN" sz="1400" b="1" i="0" u="none" strike="noStrike" dirty="0">
                <a:solidFill>
                  <a:srgbClr val="FF0000"/>
                </a:solidFill>
                <a:effectLst/>
                <a:latin typeface="Franklin Gothic Medium" panose="020B0603020102020204" charset="0"/>
                <a:ea typeface="微软雅黑" panose="020B0503020204020204" pitchFamily="34" charset="-122"/>
              </a:rPr>
              <a:t>m</a:t>
            </a:r>
            <a:r>
              <a:rPr lang="en-US" altLang="zh-CN" sz="1400" b="1" i="0" u="none" strike="noStrike" baseline="30000" dirty="0">
                <a:solidFill>
                  <a:srgbClr val="FF0000"/>
                </a:solidFill>
                <a:effectLst/>
                <a:latin typeface="Franklin Gothic Medium" panose="020B0603020102020204" charset="0"/>
                <a:ea typeface="微软雅黑" panose="020B0503020204020204" pitchFamily="34" charset="-122"/>
              </a:rPr>
              <a:t>3</a:t>
            </a:r>
            <a:r>
              <a:rPr lang="zh-CN" altLang="en-US" sz="1800" b="1" i="0" u="none" strike="noStrike" dirty="0">
                <a:solidFill>
                  <a:srgbClr val="FF0000"/>
                </a:solidFill>
                <a:effectLst/>
                <a:latin typeface="Franklin Gothic Medium" panose="020B0603020102020204" charset="0"/>
                <a:ea typeface="微软雅黑" panose="020B0503020204020204" pitchFamily="34" charset="-122"/>
              </a:rPr>
              <a:t>）；</a:t>
            </a:r>
            <a:r>
              <a:rPr lang="zh-CN" altLang="en-US" b="1" dirty="0">
                <a:solidFill>
                  <a:srgbClr val="FF0000"/>
                </a:solidFill>
                <a:effectLst/>
                <a:latin typeface="Franklin Gothic Medium" panose="020B0603020102020204" charset="0"/>
                <a:ea typeface="微软雅黑" panose="020B0503020204020204" pitchFamily="34" charset="-122"/>
              </a:rPr>
              <a:t> </a:t>
            </a:r>
            <a:r>
              <a:rPr lang="zh-CN" altLang="en-US" sz="1800" b="1" i="0" u="none" strike="noStrike" dirty="0">
                <a:solidFill>
                  <a:srgbClr val="FF0000"/>
                </a:solidFill>
                <a:effectLst/>
                <a:latin typeface="Franklin Gothic Medium" panose="020B0603020102020204" charset="0"/>
                <a:ea typeface="微软雅黑" panose="020B0503020204020204" pitchFamily="34" charset="-122"/>
              </a:rPr>
              <a:t>板框机脱水固化</a:t>
            </a:r>
            <a:r>
              <a:rPr lang="zh-CN" altLang="en-US" sz="1400" b="1" i="0" u="none" strike="noStrike" dirty="0">
                <a:solidFill>
                  <a:srgbClr val="FF0000"/>
                </a:solidFill>
                <a:effectLst/>
                <a:latin typeface="Franklin Gothic Medium" panose="020B0603020102020204" charset="0"/>
                <a:ea typeface="微软雅黑" panose="020B0503020204020204" pitchFamily="34" charset="-122"/>
              </a:rPr>
              <a:t>（计量单位：</a:t>
            </a:r>
            <a:r>
              <a:rPr lang="en-US" altLang="zh-CN" sz="1400" b="1" i="0" u="none" strike="noStrike" dirty="0">
                <a:solidFill>
                  <a:srgbClr val="FF0000"/>
                </a:solidFill>
                <a:effectLst/>
                <a:latin typeface="Franklin Gothic Medium" panose="020B0603020102020204" charset="0"/>
                <a:ea typeface="微软雅黑" panose="020B0503020204020204" pitchFamily="34" charset="-122"/>
              </a:rPr>
              <a:t>m</a:t>
            </a:r>
            <a:r>
              <a:rPr lang="en-US" altLang="zh-CN" sz="1400" b="1" i="0" u="none" strike="noStrike" baseline="30000" dirty="0">
                <a:solidFill>
                  <a:srgbClr val="FF0000"/>
                </a:solidFill>
                <a:effectLst/>
                <a:latin typeface="Franklin Gothic Medium" panose="020B0603020102020204" charset="0"/>
                <a:ea typeface="微软雅黑" panose="020B0503020204020204" pitchFamily="34" charset="-122"/>
              </a:rPr>
              <a:t>3</a:t>
            </a:r>
            <a:r>
              <a:rPr lang="zh-CN" altLang="en-US" sz="1800" b="1" i="0" u="none" strike="noStrike" dirty="0">
                <a:solidFill>
                  <a:srgbClr val="FF0000"/>
                </a:solidFill>
                <a:effectLst/>
                <a:latin typeface="Franklin Gothic Medium" panose="020B0603020102020204" charset="0"/>
                <a:ea typeface="微软雅黑" panose="020B0503020204020204" pitchFamily="34" charset="-122"/>
              </a:rPr>
              <a:t>）；</a:t>
            </a:r>
            <a:r>
              <a:rPr lang="zh-CN" altLang="en-US" b="1" dirty="0">
                <a:solidFill>
                  <a:srgbClr val="FF0000"/>
                </a:solidFill>
                <a:effectLst/>
                <a:latin typeface="Franklin Gothic Medium" panose="020B0603020102020204" charset="0"/>
                <a:ea typeface="微软雅黑" panose="020B0503020204020204" pitchFamily="34" charset="-122"/>
              </a:rPr>
              <a:t> </a:t>
            </a:r>
            <a:r>
              <a:rPr lang="zh-CN" altLang="en-US" sz="1800" b="1" i="0" u="none" strike="noStrike" dirty="0">
                <a:solidFill>
                  <a:srgbClr val="FF0000"/>
                </a:solidFill>
                <a:effectLst/>
                <a:latin typeface="Franklin Gothic Medium" panose="020B0603020102020204" charset="0"/>
                <a:ea typeface="微软雅黑" panose="020B0503020204020204" pitchFamily="34" charset="-122"/>
              </a:rPr>
              <a:t>机械设备进出场及安拆</a:t>
            </a:r>
            <a:r>
              <a:rPr lang="zh-CN" altLang="en-US" sz="1200" b="1" i="0" u="none" strike="noStrike" dirty="0">
                <a:solidFill>
                  <a:srgbClr val="FF0000"/>
                </a:solidFill>
                <a:effectLst/>
                <a:latin typeface="Franklin Gothic Medium" panose="020B0603020102020204" charset="0"/>
                <a:ea typeface="微软雅黑" panose="020B0503020204020204" pitchFamily="34" charset="-122"/>
              </a:rPr>
              <a:t>（台次）</a:t>
            </a:r>
            <a:r>
              <a:rPr lang="zh-CN" altLang="en-US" b="1" dirty="0">
                <a:solidFill>
                  <a:srgbClr val="FF0000"/>
                </a:solidFill>
                <a:effectLst/>
                <a:latin typeface="Franklin Gothic Medium" panose="020B0603020102020204" charset="0"/>
                <a:ea typeface="微软雅黑" panose="020B0503020204020204" pitchFamily="34" charset="-122"/>
              </a:rPr>
              <a:t> </a:t>
            </a:r>
            <a:endParaRPr lang="zh-CN" altLang="en-US" b="1" dirty="0">
              <a:solidFill>
                <a:srgbClr val="FF0000"/>
              </a:solidFill>
              <a:latin typeface="Franklin Gothic Medium" panose="020B0603020102020204" charset="0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79524" y="188935"/>
            <a:ext cx="1884680" cy="459105"/>
          </a:xfrm>
          <a:prstGeom prst="rect">
            <a:avLst/>
          </a:prstGeom>
          <a:noFill/>
          <a:ln>
            <a:noFill/>
          </a:ln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l">
              <a:spcBef>
                <a:spcPct val="0"/>
              </a:spcBef>
              <a:buNone/>
            </a:pPr>
            <a:r>
              <a:rPr lang="en-US" altLang="zh-CN" sz="2400" b="1" dirty="0">
                <a:solidFill>
                  <a:schemeClr val="bg1"/>
                </a:solidFill>
                <a:latin typeface="Franklin Gothic Medium" panose="020B0603020102020204" charset="0"/>
                <a:cs typeface="+mn-ea"/>
                <a:sym typeface="+mn-lt"/>
              </a:rPr>
              <a:t>2</a:t>
            </a:r>
            <a:r>
              <a:rPr lang="zh-CN" altLang="en-US" sz="2400" b="1" dirty="0">
                <a:solidFill>
                  <a:schemeClr val="bg1"/>
                </a:solidFill>
                <a:latin typeface="Franklin Gothic Medium" panose="020B0603020102020204" charset="0"/>
                <a:cs typeface="+mn-ea"/>
                <a:sym typeface="+mn-lt"/>
              </a:rPr>
              <a:t>、工艺流程</a:t>
            </a:r>
          </a:p>
        </p:txBody>
      </p:sp>
      <p:sp>
        <p:nvSpPr>
          <p:cNvPr id="5" name="五边形 4"/>
          <p:cNvSpPr/>
          <p:nvPr/>
        </p:nvSpPr>
        <p:spPr>
          <a:xfrm>
            <a:off x="0" y="0"/>
            <a:ext cx="3729260" cy="813775"/>
          </a:xfrm>
          <a:prstGeom prst="homePlate">
            <a:avLst>
              <a:gd name="adj" fmla="val 62842"/>
            </a:avLst>
          </a:prstGeom>
          <a:gradFill>
            <a:gsLst>
              <a:gs pos="0">
                <a:srgbClr val="0070C0"/>
              </a:gs>
              <a:gs pos="100000">
                <a:srgbClr val="005A9E"/>
              </a:gs>
            </a:gsLst>
            <a:lin ang="5400000" scaled="0"/>
          </a:gradFill>
          <a:ln>
            <a:noFill/>
          </a:ln>
          <a:effectLst>
            <a:outerShdw blurRad="1270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3"/>
          <p:cNvSpPr>
            <a:spLocks noChangeArrowheads="1"/>
          </p:cNvSpPr>
          <p:nvPr/>
        </p:nvSpPr>
        <p:spPr bwMode="auto">
          <a:xfrm>
            <a:off x="79524" y="188935"/>
            <a:ext cx="1731010" cy="459105"/>
          </a:xfrm>
          <a:prstGeom prst="rect">
            <a:avLst/>
          </a:prstGeom>
          <a:noFill/>
          <a:ln>
            <a:noFill/>
          </a:ln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l">
              <a:spcBef>
                <a:spcPct val="0"/>
              </a:spcBef>
              <a:buNone/>
            </a:pPr>
            <a:r>
              <a:rPr lang="en-US" altLang="zh-CN" sz="2400" b="1" dirty="0">
                <a:solidFill>
                  <a:schemeClr val="bg1"/>
                </a:solidFill>
                <a:latin typeface="Franklin Gothic Medium" panose="020B0603020102020204" charset="0"/>
                <a:cs typeface="+mn-ea"/>
                <a:sym typeface="+mn-lt"/>
              </a:rPr>
              <a:t>2. </a:t>
            </a:r>
            <a:r>
              <a:rPr lang="zh-CN" altLang="en-US" sz="2400" b="1" dirty="0">
                <a:solidFill>
                  <a:schemeClr val="bg1"/>
                </a:solidFill>
                <a:latin typeface="Franklin Gothic Medium" panose="020B0603020102020204" charset="0"/>
                <a:cs typeface="+mn-ea"/>
                <a:sym typeface="+mn-lt"/>
              </a:rPr>
              <a:t>费用构成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2061583911002_.pic_hd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072"/>
          <a:stretch>
            <a:fillRect/>
          </a:stretch>
        </p:blipFill>
        <p:spPr>
          <a:xfrm>
            <a:off x="0" y="5079762"/>
            <a:ext cx="12192000" cy="1778157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741701" y="3108588"/>
            <a:ext cx="4801314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zh-CN" altLang="en-US" sz="6000" b="1" dirty="0">
                <a:gradFill>
                  <a:gsLst>
                    <a:gs pos="0">
                      <a:srgbClr val="0070C0"/>
                    </a:gs>
                    <a:gs pos="100000">
                      <a:srgbClr val="005A9E"/>
                    </a:gs>
                  </a:gsLst>
                  <a:lin ang="5400000" scaled="0"/>
                </a:gradFill>
                <a:latin typeface="Franklin Gothic Medium" panose="020B0603020102020204" charset="0"/>
                <a:ea typeface="微软雅黑" panose="020B0503020204020204" pitchFamily="34" charset="-122"/>
                <a:cs typeface="+mn-ea"/>
                <a:sym typeface="+mn-lt"/>
              </a:rPr>
              <a:t>感谢批评指正</a:t>
            </a:r>
          </a:p>
        </p:txBody>
      </p:sp>
      <p:sp>
        <p:nvSpPr>
          <p:cNvPr id="5" name="矩形 4"/>
          <p:cNvSpPr/>
          <p:nvPr/>
        </p:nvSpPr>
        <p:spPr>
          <a:xfrm>
            <a:off x="5128894" y="1708824"/>
            <a:ext cx="2026920" cy="9220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zh-CN" sz="5400" b="1" spc="300" dirty="0">
                <a:gradFill>
                  <a:gsLst>
                    <a:gs pos="0">
                      <a:srgbClr val="0070C0"/>
                    </a:gs>
                    <a:gs pos="100000">
                      <a:srgbClr val="005A9E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2026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3856771" y="2915573"/>
            <a:ext cx="21186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6279515" y="2915573"/>
            <a:ext cx="21470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椭圆 20"/>
          <p:cNvSpPr/>
          <p:nvPr/>
        </p:nvSpPr>
        <p:spPr>
          <a:xfrm>
            <a:off x="6087457" y="2860674"/>
            <a:ext cx="109797" cy="109797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5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GNhYjNjODczMzNhMWEzOTkzYTUxMWJhMzM0OGI2NmQifQ=="/>
  <p:tag name="RESOURCE_RECORD_KEY" val="{&quot;10&quot;:[21555875],&quot;13&quot;:[20482067,20419730],&quot;29&quot;:[50000049,50052423,50053052],&quot;65&quot;:[20233205],&quot;70&quot;:[3318893]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95.31511811023626,&quot;left&quot;:401.5156692913385,&quot;top&quot;:86.47818897637794,&quot;width&quot;:430.0748031496064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95.31511811023626,&quot;left&quot;:401.5156692913385,&quot;top&quot;:86.47818897637794,&quot;width&quot;:430.0748031496064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95.31511811023626,&quot;left&quot;:401.5156692913385,&quot;top&quot;:86.47818897637794,&quot;width&quot;:430.0748031496064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95.31511811023626,&quot;left&quot;:401.5156692913385,&quot;top&quot;:86.47818897637794,&quot;width&quot;:430.0748031496064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95.31511811023626,&quot;left&quot;:401.5156692913385,&quot;top&quot;:86.47818897637794,&quot;width&quot;:430.0748031496064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95.31511811023626,&quot;left&quot;:401.5156692913385,&quot;top&quot;:86.47818897637794,&quot;width&quot;:430.0748031496064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95.31511811023626,&quot;left&quot;:401.5156692913385,&quot;top&quot;:86.47818897637794,&quot;width&quot;:430.0748031496064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95.31511811023626,&quot;left&quot;:401.5156692913385,&quot;top&quot;:86.47818897637794,&quot;width&quot;:430.0748031496064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95.31511811023626,&quot;left&quot;:401.5156692913385,&quot;top&quot;:86.47818897637794,&quot;width&quot;:430.0748031496064}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95.31511811023626,&quot;left&quot;:401.5156692913385,&quot;top&quot;:86.47818897637794,&quot;width&quot;:430.0748031496064}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95.31511811023626,&quot;left&quot;:401.5156692913385,&quot;top&quot;:86.47818897637794,&quot;width&quot;:430.0748031496064}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95.31511811023626,&quot;left&quot;:401.5156692913385,&quot;top&quot;:86.47818897637794,&quot;width&quot;:430.0748031496064}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_RECORD_KEY" val="{&quot;70&quot;:[3318453,3318891,3318879],&quot;71&quot;:[76235679566]}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SHAPE_TYPE" val="Body"/>
  <p:tag name="OP_SCP_ITEM_INDEX" val="1"/>
  <p:tag name="OP_SCP_DEFAULT_TEXT" val="单击此处添加文本，单击此处添加文本。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SHAPE_TYPE" val="Body"/>
  <p:tag name="OP_SCP_ITEM_INDEX" val="1"/>
  <p:tag name="OP_SCP_DEFAULT_TEXT" val="单击此处添加文本，单击此处添加文本。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SHAPE_TYPE" val="Body"/>
  <p:tag name="OP_SCP_ITEM_INDEX" val="1"/>
  <p:tag name="OP_SCP_DEFAULT_TEXT" val="单击此处添加文本，单击此处添加文本。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20233205_3"/>
  <p:tag name="KSO_WM_TEMPLATE_SUBCATEGORY" val="0"/>
  <p:tag name="KSO_WM_TEMPLATE_MASTER_TYPE" val="0"/>
  <p:tag name="KSO_WM_TEMPLATE_COLOR_TYPE" val="0"/>
  <p:tag name="KSO_WM_SLIDE_ITEM_CNT" val="4"/>
  <p:tag name="KSO_WM_SLIDE_INDEX" val="3"/>
  <p:tag name="KSO_WM_TAG_VERSION" val="3.0"/>
  <p:tag name="KSO_WM_BEAUTIFY_FLAG" val="#wm#"/>
  <p:tag name="KSO_WM_TEMPLATE_CATEGORY" val="diagram"/>
  <p:tag name="KSO_WM_TEMPLATE_INDEX" val="20233205"/>
  <p:tag name="KSO_WM_SLIDE_TYPE" val="text"/>
  <p:tag name="KSO_WM_SLIDE_SUBTYPE" val="diag"/>
  <p:tag name="KSO_WM_SLIDE_SIZE" val="846.55*348.45"/>
  <p:tag name="KSO_WM_SLIDE_POSITION" val="56.75*127.65"/>
  <p:tag name="KSO_WM_SLIDE_LAYOUT" val="a_l"/>
  <p:tag name="KSO_WM_SLIDE_LAYOUT_CNT" val="1_1"/>
  <p:tag name="KSO_WM_SPECIAL_SOURCE" val="bdnull"/>
  <p:tag name="KSO_WM_DIAGRAM_GROUP_CODE" val="l1-1"/>
  <p:tag name="KSO_WM_SLIDE_DIAGTYPE" val="l"/>
  <p:tag name="RESOURCE_RECORD_KEY" val="{&quot;65&quot;:[20233205],&quot;70&quot;:[3318893]}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ID" val="diagram20231642_3*n_h_h_f*1_2_1_1"/>
  <p:tag name="KSO_WM_TEMPLATE_CATEGORY" val="diagram"/>
  <p:tag name="KSO_WM_TEMPLATE_INDEX" val="20231642"/>
  <p:tag name="KSO_WM_UNIT_LAYERLEVEL" val="1_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TEXT_LAYER_COUNT" val="1"/>
  <p:tag name="KSO_WM_UNIT_NOCLEAR" val="0"/>
  <p:tag name="KSO_WM_UNIT_VALUE" val="96"/>
  <p:tag name="KSO_WM_UNIT_TYPE" val="n_h_h_f"/>
  <p:tag name="KSO_WM_UNIT_INDEX" val="1_2_1_1"/>
  <p:tag name="KSO_WM_UNIT_PRESET_TEXT" val="单击此处添加正文，文字是您思想的提炼，请言简意赅的阐述您的观点。"/>
  <p:tag name="KSO_WM_UNIT_FILL_TYPE" val="3"/>
  <p:tag name="KSO_WM_UNIT_TEXT_FILL_FORE_SCHEMECOLOR_INDEX" val="1"/>
  <p:tag name="KSO_WM_UNIT_TEXT_FILL_TYPE" val="1"/>
  <p:tag name="KSO_WM_UNIT_TEXT_TYPE" val="1"/>
  <p:tag name="KSO_WM_DIAGRAM_MAX_ITEMCNT" val="6"/>
  <p:tag name="KSO_WM_DIAGRAM_MIN_ITEMCNT" val="2"/>
  <p:tag name="KSO_WM_DIAGRAM_VIRTUALLY_FRAME" val="{&quot;height&quot;:368.35,&quot;left&quot;:-7.5,&quot;top&quot;:64.1,&quot;width&quot;:961.55}"/>
  <p:tag name="KSO_WM_DIAGRAM_COLOR_MATCH_VALUE" val="{&quot;shape&quot;:{&quot;fill&quot;:{&quot;gradient&quot;:[{&quot;brightness&quot;:0,&quot;colorType&quot;:1,&quot;foreColorIndex&quot;:6,&quot;pos&quot;:0,&quot;transparency&quot;:0.8999999761581421},{&quot;brightness&quot;:0,&quot;colorType&quot;:1,&quot;foreColorIndex&quot;:2,&quot;pos&quot;:1,&quot;transparency&quot;:1}],&quot;type&quot;:3},&quot;glow&quot;:{&quot;colorType&quot;:0},&quot;line&quot;:{&quot;gradient&quot;:[{&quot;brightness&quot;:0,&quot;colorType&quot;:1,&quot;foreColorIndex&quot;:14,&quot;pos&quot;:0,&quot;transparency&quot;:1},{&quot;brightness&quot;:0,&quot;colorType&quot;:1,&quot;foreColorIndex&quot;:6,&quot;pos&quot;:1,&quot;transparency&quot;:0.5}],&quot;type&quot;:2},&quot;shadow&quot;:{&quot;brightness&quot;:0,&quot;colorType&quot;:2,&quot;rgb&quot;:&quot;#000000&quot;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COMPATIBLE" val="0"/>
  <p:tag name="KSO_WM_UNIT_DIAGRAM_ISREFERUNIT" val="0"/>
  <p:tag name="KSO_WM_TEMPLATE_CATEGORY" val="diagram"/>
  <p:tag name="KSO_WM_UNIT_LAYERLEVEL" val="1_1_1"/>
  <p:tag name="KSO_WM_DIAGRAM_COLOR_TRICK" val="1"/>
  <p:tag name="KSO_WM_DIAGRAM_GROUP_CODE" val="n1-1"/>
  <p:tag name="KSO_WM_UNIT_INDEX" val="1_1_1"/>
  <p:tag name="KSO_WM_DIAGRAM_MAX_ITEMCNT" val="6"/>
  <p:tag name="KSO_WM_DIAGRAM_VIRTUALLY_FRAME" val="{&quot;height&quot;:368.35,&quot;left&quot;:-7.5,&quot;top&quot;:64.1,&quot;width&quot;:961.55}"/>
  <p:tag name="KSO_WM_UNIT_HIGHLIGHT" val="0"/>
  <p:tag name="KSO_WM_UNIT_DIAGRAM_ISNUMVISUAL" val="0"/>
  <p:tag name="KSO_WM_UNIT_ID" val="diagram20231642_3*n_h_a*1_1_1"/>
  <p:tag name="KSO_WM_TEMPLATE_INDEX" val="20231642"/>
  <p:tag name="KSO_WM_TAG_VERSION" val="3.0"/>
  <p:tag name="KSO_WM_DIAGRAM_VERSION" val="3"/>
  <p:tag name="KSO_WM_DIAGRAM_COLOR_TEXT_CAN_REMOVE" val="n"/>
  <p:tag name="KSO_WM_UNIT_ISCONTENTSTITLE" val="0"/>
  <p:tag name="KSO_WM_UNIT_ISNUMDGMTITLE" val="0"/>
  <p:tag name="KSO_WM_UNIT_NOCLEAR" val="0"/>
  <p:tag name="KSO_WM_UNIT_TYPE" val="n_h_a"/>
  <p:tag name="KSO_WM_DIAGRAM_MIN_ITEMCNT" val="2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000000&quot;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_BRIGHTNESS" val="0"/>
  <p:tag name="KSO_WM_UNIT_VALUE" val="42"/>
  <p:tag name="KSO_WM_UNIT_TEXT_TYPE" val="1"/>
  <p:tag name="KSO_WM_BEAUTIFY_FLAG" val="#wm#"/>
  <p:tag name="KSO_WM_UNIT_PRESET_TEXT" val="添加标题"/>
  <p:tag name="KSO_WM_UNIT_FILL_TYPE" val="3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42_3*n_h_i*1_1_2"/>
  <p:tag name="KSO_WM_TEMPLATE_CATEGORY" val="diagram"/>
  <p:tag name="KSO_WM_TEMPLATE_INDEX" val="2023164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n1-1"/>
  <p:tag name="KSO_WM_UNIT_TYPE" val="n_h_i"/>
  <p:tag name="KSO_WM_UNIT_INDEX" val="1_1_2"/>
  <p:tag name="KSO_WM_DIAGRAM_MAX_ITEMCNT" val="6"/>
  <p:tag name="KSO_WM_DIAGRAM_MIN_ITEMCNT" val="2"/>
  <p:tag name="KSO_WM_DIAGRAM_VIRTUALLY_FRAME" val="{&quot;height&quot;:368.35,&quot;left&quot;:-7.5,&quot;top&quot;:64.1,&quot;width&quot;:961.55}"/>
  <p:tag name="KSO_WM_DIAGRAM_COLOR_MATCH_VALUE" val="{&quot;shape&quot;:{&quot;fill&quot;:{&quot;gradient&quot;:[{&quot;brightness&quot;:0,&quot;colorType&quot;:1,&quot;foreColorIndex&quot;:6,&quot;pos&quot;:0,&quot;transparency&quot;:0.800000011920929},{&quot;brightness&quot;:0,&quot;colorType&quot;:1,&quot;foreColorIndex&quot;:5,&quot;pos&quot;:1,&quot;transparency&quot;:0.800000011920929}],&quot;type&quot;:3},&quot;glow&quot;:{&quot;colorType&quot;:0},&quot;line&quot;:{&quot;type&quot;:0},&quot;shadow&quot;:{&quot;brightness&quot;:0,&quot;colorType&quot;:2,&quot;rgb&quot;:&quot;#000000&quot;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5,6,5,6,5,6]}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642_3*n_h_i*1_1_1"/>
  <p:tag name="KSO_WM_TEMPLATE_CATEGORY" val="diagram"/>
  <p:tag name="KSO_WM_TEMPLATE_INDEX" val="2023164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n1-1"/>
  <p:tag name="KSO_WM_UNIT_TYPE" val="n_h_i"/>
  <p:tag name="KSO_WM_UNIT_INDEX" val="1_1_1"/>
  <p:tag name="KSO_WM_DIAGRAM_MAX_ITEMCNT" val="6"/>
  <p:tag name="KSO_WM_DIAGRAM_MIN_ITEMCNT" val="2"/>
  <p:tag name="KSO_WM_DIAGRAM_VIRTUALLY_FRAME" val="{&quot;height&quot;:368.35,&quot;left&quot;:-7.5,&quot;top&quot;:64.1,&quot;width&quot;:961.55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000000&quot;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5,6,5,6,5,6]}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ID" val="diagram20231642_3*n_h_h_f*1_2_2_1"/>
  <p:tag name="KSO_WM_TEMPLATE_CATEGORY" val="diagram"/>
  <p:tag name="KSO_WM_TEMPLATE_INDEX" val="20231642"/>
  <p:tag name="KSO_WM_UNIT_LAYERLEVEL" val="1_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TEXT_LAYER_COUNT" val="1"/>
  <p:tag name="KSO_WM_UNIT_NOCLEAR" val="0"/>
  <p:tag name="KSO_WM_UNIT_VALUE" val="96"/>
  <p:tag name="KSO_WM_UNIT_TYPE" val="n_h_h_f"/>
  <p:tag name="KSO_WM_UNIT_INDEX" val="1_2_2_1"/>
  <p:tag name="KSO_WM_UNIT_PRESET_TEXT" val="单击此处输入你的正文，文字是您思想的提炼，为了最终演示发布的良好效果，请言简意赅的阐述观点。"/>
  <p:tag name="KSO_WM_UNIT_FILL_TYPE" val="3"/>
  <p:tag name="KSO_WM_UNIT_TEXT_FILL_FORE_SCHEMECOLOR_INDEX" val="1"/>
  <p:tag name="KSO_WM_UNIT_TEXT_FILL_TYPE" val="1"/>
  <p:tag name="KSO_WM_UNIT_TEXT_TYPE" val="1"/>
  <p:tag name="KSO_WM_DIAGRAM_MAX_ITEMCNT" val="6"/>
  <p:tag name="KSO_WM_DIAGRAM_MIN_ITEMCNT" val="2"/>
  <p:tag name="KSO_WM_DIAGRAM_VIRTUALLY_FRAME" val="{&quot;height&quot;:368.35,&quot;left&quot;:-7.5,&quot;top&quot;:64.1,&quot;width&quot;:961.55}"/>
  <p:tag name="KSO_WM_DIAGRAM_COLOR_MATCH_VALUE" val="{&quot;shape&quot;:{&quot;fill&quot;:{&quot;gradient&quot;:[{&quot;brightness&quot;:0,&quot;colorType&quot;:1,&quot;foreColorIndex&quot;:6,&quot;pos&quot;:0,&quot;transparency&quot;:0.8999999761581421},{&quot;brightness&quot;:0,&quot;colorType&quot;:1,&quot;foreColorIndex&quot;:2,&quot;pos&quot;:1,&quot;transparency&quot;:1}],&quot;type&quot;:3},&quot;glow&quot;:{&quot;colorType&quot;:0},&quot;line&quot;:{&quot;gradient&quot;:[{&quot;brightness&quot;:0,&quot;colorType&quot;:1,&quot;foreColorIndex&quot;:14,&quot;pos&quot;:0,&quot;transparency&quot;:1},{&quot;brightness&quot;:0,&quot;colorType&quot;:1,&quot;foreColorIndex&quot;:6,&quot;pos&quot;:1,&quot;transparency&quot;:0.5}],&quot;type&quot;:2},&quot;shadow&quot;:{&quot;brightness&quot;:0,&quot;colorType&quot;:2,&quot;rgb&quot;:&quot;#000000&quot;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ID" val="diagram20231642_3*n_h_h_f*1_2_4_1"/>
  <p:tag name="KSO_WM_TEMPLATE_CATEGORY" val="diagram"/>
  <p:tag name="KSO_WM_TEMPLATE_INDEX" val="20231642"/>
  <p:tag name="KSO_WM_UNIT_LAYERLEVEL" val="1_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TEXT_LAYER_COUNT" val="1"/>
  <p:tag name="KSO_WM_UNIT_NOCLEAR" val="0"/>
  <p:tag name="KSO_WM_UNIT_VALUE" val="96"/>
  <p:tag name="KSO_WM_UNIT_TYPE" val="n_h_h_f"/>
  <p:tag name="KSO_WM_UNIT_INDEX" val="1_2_4_1"/>
  <p:tag name="KSO_WM_UNIT_PRESET_TEXT" val="单击此处添加正文，文字是您思想的提炼，请言简意赅的阐述您的观点。"/>
  <p:tag name="KSO_WM_UNIT_FILL_TYPE" val="3"/>
  <p:tag name="KSO_WM_UNIT_TEXT_FILL_FORE_SCHEMECOLOR_INDEX" val="1"/>
  <p:tag name="KSO_WM_UNIT_TEXT_FILL_TYPE" val="1"/>
  <p:tag name="KSO_WM_UNIT_TEXT_TYPE" val="1"/>
  <p:tag name="KSO_WM_DIAGRAM_MAX_ITEMCNT" val="6"/>
  <p:tag name="KSO_WM_DIAGRAM_MIN_ITEMCNT" val="2"/>
  <p:tag name="KSO_WM_DIAGRAM_VIRTUALLY_FRAME" val="{&quot;height&quot;:368.35,&quot;left&quot;:-7.5,&quot;top&quot;:64.1,&quot;width&quot;:961.55}"/>
  <p:tag name="KSO_WM_DIAGRAM_COLOR_MATCH_VALUE" val="{&quot;shape&quot;:{&quot;fill&quot;:{&quot;gradient&quot;:[{&quot;brightness&quot;:0,&quot;colorType&quot;:1,&quot;foreColorIndex&quot;:6,&quot;pos&quot;:0,&quot;transparency&quot;:0.8999999761581421},{&quot;brightness&quot;:0,&quot;colorType&quot;:1,&quot;foreColorIndex&quot;:2,&quot;pos&quot;:1,&quot;transparency&quot;:1}],&quot;type&quot;:3},&quot;glow&quot;:{&quot;colorType&quot;:0},&quot;line&quot;:{&quot;gradient&quot;:[{&quot;brightness&quot;:0,&quot;colorType&quot;:1,&quot;foreColorIndex&quot;:14,&quot;pos&quot;:0,&quot;transparency&quot;:1},{&quot;brightness&quot;:0,&quot;colorType&quot;:1,&quot;foreColorIndex&quot;:6,&quot;pos&quot;:1,&quot;transparency&quot;:0.5}],&quot;type&quot;:2},&quot;shadow&quot;:{&quot;brightness&quot;:0,&quot;colorType&quot;:2,&quot;rgb&quot;:&quot;#000000&quot;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2_1"/>
  <p:tag name="KSO_WM_UNIT_ID" val="diagram20231642_3*n_h_h_i*1_2_2_1"/>
  <p:tag name="KSO_WM_TEMPLATE_CATEGORY" val="diagram"/>
  <p:tag name="KSO_WM_TEMPLATE_INDEX" val="20231642"/>
  <p:tag name="KSO_WM_UNIT_LAYERLEVEL" val="1_1_1_1"/>
  <p:tag name="KSO_WM_TAG_VERSION" val="3.0"/>
  <p:tag name="KSO_WM_UNIT_TEXT_FILL_FORE_SCHEMECOLOR_INDEX_BRIGHTNESS" val="0.15"/>
  <p:tag name="KSO_WM_DIAGRAM_GROUP_CODE" val="n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68.35,&quot;left&quot;:-7.5,&quot;top&quot;:64.1,&quot;width&quot;:961.55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.6000000238418579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BEAUTIFY_FLAG" val="#wm#"/>
  <p:tag name="KSO_WM_UNIT_FILL_TYPE" val="3"/>
  <p:tag name="KSO_WM_DIAGRAM_USE_COLOR_VALUE" val="{&quot;color_scheme&quot;:1,&quot;color_type&quot;:1,&quot;theme_color_indexes&quot;:[5,6,5,6,5,6]}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3_1"/>
  <p:tag name="KSO_WM_UNIT_ID" val="diagram20231642_3*n_h_h_i*1_2_3_1"/>
  <p:tag name="KSO_WM_TEMPLATE_CATEGORY" val="diagram"/>
  <p:tag name="KSO_WM_TEMPLATE_INDEX" val="20231642"/>
  <p:tag name="KSO_WM_UNIT_LAYERLEVEL" val="1_1_1_1"/>
  <p:tag name="KSO_WM_TAG_VERSION" val="3.0"/>
  <p:tag name="KSO_WM_UNIT_TEXT_FILL_FORE_SCHEMECOLOR_INDEX_BRIGHTNESS" val="0.15"/>
  <p:tag name="KSO_WM_DIAGRAM_GROUP_CODE" val="n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68.35,&quot;left&quot;:-7.5,&quot;top&quot;:64.1,&quot;width&quot;:961.55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.6000000238418579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BEAUTIFY_FLAG" val="#wm#"/>
  <p:tag name="KSO_WM_UNIT_FILL_TYPE" val="3"/>
  <p:tag name="KSO_WM_DIAGRAM_USE_COLOR_VALUE" val="{&quot;color_scheme&quot;:1,&quot;color_type&quot;:1,&quot;theme_color_indexes&quot;:[5,6,5,6,5,6]}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ID" val="diagram20231642_3*n_h_h_f*1_2_3_1"/>
  <p:tag name="KSO_WM_TEMPLATE_CATEGORY" val="diagram"/>
  <p:tag name="KSO_WM_TEMPLATE_INDEX" val="20231642"/>
  <p:tag name="KSO_WM_UNIT_LAYERLEVEL" val="1_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a"/>
  <p:tag name="KSO_WM_UNIT_TEXT_LAYER_COUNT" val="1"/>
  <p:tag name="KSO_WM_UNIT_NOCLEAR" val="0"/>
  <p:tag name="KSO_WM_UNIT_VALUE" val="96"/>
  <p:tag name="KSO_WM_UNIT_TYPE" val="n_h_h_f"/>
  <p:tag name="KSO_WM_UNIT_INDEX" val="1_2_3_1"/>
  <p:tag name="KSO_WM_UNIT_PRESET_TEXT" val="单击此处输入你的正文，文字是您思想的提炼，为了最终演示发布的良好效果，请言简意赅的阐述观点。"/>
  <p:tag name="KSO_WM_UNIT_FILL_TYPE" val="3"/>
  <p:tag name="KSO_WM_UNIT_TEXT_FILL_FORE_SCHEMECOLOR_INDEX" val="1"/>
  <p:tag name="KSO_WM_UNIT_TEXT_FILL_TYPE" val="1"/>
  <p:tag name="KSO_WM_UNIT_TEXT_TYPE" val="1"/>
  <p:tag name="KSO_WM_DIAGRAM_MAX_ITEMCNT" val="6"/>
  <p:tag name="KSO_WM_DIAGRAM_MIN_ITEMCNT" val="2"/>
  <p:tag name="KSO_WM_DIAGRAM_VIRTUALLY_FRAME" val="{&quot;height&quot;:368.35,&quot;left&quot;:-7.5,&quot;top&quot;:64.1,&quot;width&quot;:961.55}"/>
  <p:tag name="KSO_WM_DIAGRAM_COLOR_MATCH_VALUE" val="{&quot;shape&quot;:{&quot;fill&quot;:{&quot;gradient&quot;:[{&quot;brightness&quot;:0,&quot;colorType&quot;:1,&quot;foreColorIndex&quot;:6,&quot;pos&quot;:0,&quot;transparency&quot;:0.8999999761581421},{&quot;brightness&quot;:0,&quot;colorType&quot;:1,&quot;foreColorIndex&quot;:2,&quot;pos&quot;:1,&quot;transparency&quot;:1}],&quot;type&quot;:3},&quot;glow&quot;:{&quot;colorType&quot;:0},&quot;line&quot;:{&quot;gradient&quot;:[{&quot;brightness&quot;:0,&quot;colorType&quot;:1,&quot;foreColorIndex&quot;:14,&quot;pos&quot;:0,&quot;transparency&quot;:1},{&quot;brightness&quot;:0,&quot;colorType&quot;:1,&quot;foreColorIndex&quot;:6,&quot;pos&quot;:1,&quot;transparency&quot;:0.5}],&quot;type&quot;:2},&quot;shadow&quot;:{&quot;brightness&quot;:0,&quot;colorType&quot;:2,&quot;rgb&quot;:&quot;#000000&quot;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1_1"/>
  <p:tag name="KSO_WM_UNIT_ID" val="diagram20231642_3*n_h_h_i*1_2_1_1"/>
  <p:tag name="KSO_WM_TEMPLATE_CATEGORY" val="diagram"/>
  <p:tag name="KSO_WM_TEMPLATE_INDEX" val="20231642"/>
  <p:tag name="KSO_WM_UNIT_LAYERLEVEL" val="1_1_1_1"/>
  <p:tag name="KSO_WM_TAG_VERSION" val="3.0"/>
  <p:tag name="KSO_WM_UNIT_TEXT_FILL_FORE_SCHEMECOLOR_INDEX_BRIGHTNESS" val="0.15"/>
  <p:tag name="KSO_WM_DIAGRAM_GROUP_CODE" val="n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68.35,&quot;left&quot;:-7.5,&quot;top&quot;:64.1,&quot;width&quot;:961.55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.6000000238418579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BEAUTIFY_FLAG" val="#wm#"/>
  <p:tag name="KSO_WM_UNIT_FILL_TYPE" val="3"/>
  <p:tag name="KSO_WM_DIAGRAM_USE_COLOR_VALUE" val="{&quot;color_scheme&quot;:1,&quot;color_type&quot;:1,&quot;theme_color_indexes&quot;:[5,6,5,6,5,6]}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4_1"/>
  <p:tag name="KSO_WM_UNIT_ID" val="diagram20231642_3*n_h_h_i*1_2_4_1"/>
  <p:tag name="KSO_WM_TEMPLATE_CATEGORY" val="diagram"/>
  <p:tag name="KSO_WM_TEMPLATE_INDEX" val="20231642"/>
  <p:tag name="KSO_WM_UNIT_LAYERLEVEL" val="1_1_1_1"/>
  <p:tag name="KSO_WM_TAG_VERSION" val="3.0"/>
  <p:tag name="KSO_WM_UNIT_TEXT_FILL_FORE_SCHEMECOLOR_INDEX_BRIGHTNESS" val="0.15"/>
  <p:tag name="KSO_WM_DIAGRAM_GROUP_CODE" val="n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68.35,&quot;left&quot;:-7.5,&quot;top&quot;:64.1,&quot;width&quot;:961.55}"/>
  <p:tag name="KSO_WM_DIAGRAM_COLOR_MATCH_VALUE" val="{&quot;shape&quot;:{&quot;fill&quot;:{&quot;gradient&quot;:[{&quot;brightness&quot;:0,&quot;colorType&quot;:1,&quot;foreColorIndex&quot;:6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.6000000238418579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BEAUTIFY_FLAG" val="#wm#"/>
  <p:tag name="KSO_WM_UNIT_FILL_TYPE" val="3"/>
  <p:tag name="KSO_WM_DIAGRAM_USE_COLOR_VALUE" val="{&quot;color_scheme&quot;:1,&quot;color_type&quot;:1,&quot;theme_color_indexes&quot;:[5,6,5,6,5,6]}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433*132"/>
  <p:tag name="TABLE_ENDDRAG_RECT" val="499*224*433*13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433*132"/>
  <p:tag name="TABLE_ENDDRAG_RECT" val="499*224*433*13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6.3,&quot;left&quot;:325.9,&quot;top&quot;:137.6,&quot;width&quot;:424.45}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6.3,&quot;left&quot;:325.9,&quot;top&quot;:137.6,&quot;width&quot;:424.45}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6.3,&quot;left&quot;:325.9,&quot;top&quot;:137.6,&quot;width&quot;:424.45}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6.3,&quot;left&quot;:325.9,&quot;top&quot;:137.6,&quot;width&quot;:424.45}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6.3,&quot;left&quot;:325.9,&quot;top&quot;:137.6,&quot;width&quot;:424.45}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6.3,&quot;left&quot;:325.9,&quot;top&quot;:137.6,&quot;width&quot;:424.45}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6.3,&quot;left&quot;:325.9,&quot;top&quot;:137.6,&quot;width&quot;:424.45}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6.3,&quot;left&quot;:325.9,&quot;top&quot;:137.6,&quot;width&quot;:424.45}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af4b958c-2891-4b43-823d-92a4c07ebfe0}"/>
  <p:tag name="TABLE_ENDDRAG_ORIGIN_RECT" val="494*390"/>
  <p:tag name="TABLE_ENDDRAG_RECT" val="20*111*494*390"/>
  <p:tag name="KSO_WM_BEAUTIFY_FLAG" val="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3e6f5daa-6a62-4993-be0b-90576d772c4c}"/>
  <p:tag name="TABLE_ENDDRAG_ORIGIN_RECT" val="914*438"/>
  <p:tag name="TABLE_ENDDRAG_RECT" val="25*74*914*438"/>
  <p:tag name="KSO_WM_BEAUTIFY_FLAG" val="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31924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945*466"/>
  <p:tag name="TABLE_ENDDRAG_RECT" val="7*73*945*466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35029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35029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947*444"/>
  <p:tag name="TABLE_ENDDRAG_RECT" val="0*85*948*444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841*335"/>
  <p:tag name="TABLE_ENDDRAG_RECT" val="58*150*841*335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35029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5029_1*i*1"/>
  <p:tag name="KSO_WM_TEMPLATE_CATEGORY" val="custom"/>
  <p:tag name="KSO_WM_TEMPLATE_INDEX" val="20235029"/>
  <p:tag name="KSO_WM_UNIT_LAYERLEVEL" val="1"/>
  <p:tag name="KSO_WM_TAG_VERSION" val="3.0"/>
  <p:tag name="KSO_WM_UNIT_TYPE" val="i"/>
  <p:tag name="KSO_WM_UNIT_INDEX" val="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35029_1*i*3"/>
  <p:tag name="KSO_WM_TEMPLATE_CATEGORY" val="custom"/>
  <p:tag name="KSO_WM_TEMPLATE_INDEX" val="20235029"/>
  <p:tag name="KSO_WM_UNIT_LAYERLEVEL" val="1"/>
  <p:tag name="KSO_WM_TAG_VERSION" val="3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35029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5029_1*i*1"/>
  <p:tag name="KSO_WM_TEMPLATE_CATEGORY" val="custom"/>
  <p:tag name="KSO_WM_TEMPLATE_INDEX" val="20235029"/>
  <p:tag name="KSO_WM_UNIT_LAYERLEVEL" val="1"/>
  <p:tag name="KSO_WM_TAG_VERSION" val="3.0"/>
  <p:tag name="KSO_WM_UNIT_TYPE" val="i"/>
  <p:tag name="KSO_WM_UNIT_INDEX" val="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35029_1*i*3"/>
  <p:tag name="KSO_WM_TEMPLATE_CATEGORY" val="custom"/>
  <p:tag name="KSO_WM_TEMPLATE_INDEX" val="20235029"/>
  <p:tag name="KSO_WM_UNIT_LAYERLEVEL" val="1"/>
  <p:tag name="KSO_WM_TAG_VERSION" val="3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35029_1"/>
  <p:tag name="KSO_WM_TEMPLATE_SUBCATEGORY" val="0"/>
  <p:tag name="KSO_WM_TEMPLATE_MASTER_TYPE" val="0"/>
  <p:tag name="KSO_WM_TEMPLATE_COLOR_TYPE" val="0"/>
  <p:tag name="KSO_WM_SLIDE_TYPE" val="text"/>
  <p:tag name="KSO_WM_SLIDE_SUBTYPE" val="picTxt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5029"/>
  <p:tag name="KSO_WM_SLIDE_LAYOUT" val="a_β"/>
  <p:tag name="KSO_WM_SLIDE_LAYOUT_CNT" val="1_1"/>
  <p:tag name="KSO_WM_SLIDE_SIZE" val="857*477"/>
  <p:tag name="KSO_WM_SLIDE_POSITION" val="51*28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35029_1*i*2"/>
  <p:tag name="KSO_WM_TEMPLATE_CATEGORY" val="custom"/>
  <p:tag name="KSO_WM_TEMPLATE_INDEX" val="20235029"/>
  <p:tag name="KSO_WM_UNIT_LAYERLEVEL" val="1"/>
  <p:tag name="KSO_WM_TAG_VERSION" val="3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custom20235029_1*i*4"/>
  <p:tag name="KSO_WM_TEMPLATE_CATEGORY" val="custom"/>
  <p:tag name="KSO_WM_TEMPLATE_INDEX" val="20235029"/>
  <p:tag name="KSO_WM_UNIT_LAYERLEVEL" val="1"/>
  <p:tag name="KSO_WM_TAG_VERSION" val="3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custom20235029_1*i*5"/>
  <p:tag name="KSO_WM_TEMPLATE_CATEGORY" val="custom"/>
  <p:tag name="KSO_WM_TEMPLATE_INDEX" val="20235029"/>
  <p:tag name="KSO_WM_UNIT_LAYERLEVEL" val="1"/>
  <p:tag name="KSO_WM_TAG_VERSION" val="3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5029_1*i*1"/>
  <p:tag name="KSO_WM_TEMPLATE_CATEGORY" val="custom"/>
  <p:tag name="KSO_WM_TEMPLATE_INDEX" val="20235029"/>
  <p:tag name="KSO_WM_UNIT_LAYERLEVEL" val="1"/>
  <p:tag name="KSO_WM_TAG_VERSION" val="3.0"/>
  <p:tag name="KSO_WM_UNIT_TYPE" val="i"/>
  <p:tag name="KSO_WM_UNIT_INDEX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35029_1*i*3"/>
  <p:tag name="KSO_WM_TEMPLATE_CATEGORY" val="custom"/>
  <p:tag name="KSO_WM_TEMPLATE_INDEX" val="20235029"/>
  <p:tag name="KSO_WM_UNIT_LAYERLEVEL" val="1"/>
  <p:tag name="KSO_WM_TAG_VERSION" val="3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35029_1"/>
  <p:tag name="KSO_WM_TEMPLATE_SUBCATEGORY" val="0"/>
  <p:tag name="KSO_WM_TEMPLATE_MASTER_TYPE" val="0"/>
  <p:tag name="KSO_WM_TEMPLATE_COLOR_TYPE" val="0"/>
  <p:tag name="KSO_WM_SLIDE_TYPE" val="text"/>
  <p:tag name="KSO_WM_SLIDE_SUBTYPE" val="picTxt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5029"/>
  <p:tag name="KSO_WM_SLIDE_LAYOUT" val="a_β"/>
  <p:tag name="KSO_WM_SLIDE_LAYOUT_CNT" val="1_1"/>
  <p:tag name="KSO_WM_SLIDE_SIZE" val="857*477"/>
  <p:tag name="KSO_WM_SLIDE_POSITION" val="51*28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5029_1*i*1"/>
  <p:tag name="KSO_WM_TEMPLATE_CATEGORY" val="custom"/>
  <p:tag name="KSO_WM_TEMPLATE_INDEX" val="20235029"/>
  <p:tag name="KSO_WM_UNIT_LAYERLEVEL" val="1"/>
  <p:tag name="KSO_WM_TAG_VERSION" val="3.0"/>
  <p:tag name="KSO_WM_UNIT_TYPE" val="i"/>
  <p:tag name="KSO_WM_UNIT_INDEX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35029_1*i*2"/>
  <p:tag name="KSO_WM_TEMPLATE_CATEGORY" val="custom"/>
  <p:tag name="KSO_WM_TEMPLATE_INDEX" val="20235029"/>
  <p:tag name="KSO_WM_UNIT_LAYERLEVEL" val="1"/>
  <p:tag name="KSO_WM_TAG_VERSION" val="3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35029_1*i*3"/>
  <p:tag name="KSO_WM_TEMPLATE_CATEGORY" val="custom"/>
  <p:tag name="KSO_WM_TEMPLATE_INDEX" val="20235029"/>
  <p:tag name="KSO_WM_UNIT_LAYERLEVEL" val="1"/>
  <p:tag name="KSO_WM_TAG_VERSION" val="3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custom20235029_1*i*4"/>
  <p:tag name="KSO_WM_TEMPLATE_CATEGORY" val="custom"/>
  <p:tag name="KSO_WM_TEMPLATE_INDEX" val="20235029"/>
  <p:tag name="KSO_WM_UNIT_LAYERLEVEL" val="1"/>
  <p:tag name="KSO_WM_TAG_VERSION" val="3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custom20235029_1*i*5"/>
  <p:tag name="KSO_WM_TEMPLATE_CATEGORY" val="custom"/>
  <p:tag name="KSO_WM_TEMPLATE_INDEX" val="20235029"/>
  <p:tag name="KSO_WM_UNIT_LAYERLEVEL" val="1"/>
  <p:tag name="KSO_WM_TAG_VERSION" val="3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35029_1"/>
  <p:tag name="KSO_WM_TEMPLATE_SUBCATEGORY" val="0"/>
  <p:tag name="KSO_WM_TEMPLATE_MASTER_TYPE" val="0"/>
  <p:tag name="KSO_WM_TEMPLATE_COLOR_TYPE" val="0"/>
  <p:tag name="KSO_WM_SLIDE_TYPE" val="text"/>
  <p:tag name="KSO_WM_SLIDE_SUBTYPE" val="picTxt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5029"/>
  <p:tag name="KSO_WM_SLIDE_LAYOUT" val="a_β"/>
  <p:tag name="KSO_WM_SLIDE_LAYOUT_CNT" val="1_1"/>
  <p:tag name="KSO_WM_SLIDE_SIZE" val="857*477"/>
  <p:tag name="KSO_WM_SLIDE_POSITION" val="51*28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5029_1*i*1"/>
  <p:tag name="KSO_WM_TEMPLATE_CATEGORY" val="custom"/>
  <p:tag name="KSO_WM_TEMPLATE_INDEX" val="20235029"/>
  <p:tag name="KSO_WM_UNIT_LAYERLEVEL" val="1"/>
  <p:tag name="KSO_WM_TAG_VERSION" val="3.0"/>
  <p:tag name="KSO_WM_UNIT_TYPE" val="i"/>
  <p:tag name="KSO_WM_UNIT_INDEX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35029_1*i*2"/>
  <p:tag name="KSO_WM_TEMPLATE_CATEGORY" val="custom"/>
  <p:tag name="KSO_WM_TEMPLATE_INDEX" val="20235029"/>
  <p:tag name="KSO_WM_UNIT_LAYERLEVEL" val="1"/>
  <p:tag name="KSO_WM_TAG_VERSION" val="3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35029_1*i*3"/>
  <p:tag name="KSO_WM_TEMPLATE_CATEGORY" val="custom"/>
  <p:tag name="KSO_WM_TEMPLATE_INDEX" val="20235029"/>
  <p:tag name="KSO_WM_UNIT_LAYERLEVEL" val="1"/>
  <p:tag name="KSO_WM_TAG_VERSION" val="3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custom20235029_1*i*4"/>
  <p:tag name="KSO_WM_TEMPLATE_CATEGORY" val="custom"/>
  <p:tag name="KSO_WM_TEMPLATE_INDEX" val="20235029"/>
  <p:tag name="KSO_WM_UNIT_LAYERLEVEL" val="1"/>
  <p:tag name="KSO_WM_TAG_VERSION" val="3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custom20235029_1*i*5"/>
  <p:tag name="KSO_WM_TEMPLATE_CATEGORY" val="custom"/>
  <p:tag name="KSO_WM_TEMPLATE_INDEX" val="20235029"/>
  <p:tag name="KSO_WM_UNIT_LAYERLEVEL" val="1"/>
  <p:tag name="KSO_WM_TAG_VERSION" val="3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769*363"/>
  <p:tag name="TABLE_ENDDRAG_RECT" val="85*127*769*363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35029_1"/>
  <p:tag name="KSO_WM_TEMPLATE_SUBCATEGORY" val="0"/>
  <p:tag name="KSO_WM_TEMPLATE_MASTER_TYPE" val="0"/>
  <p:tag name="KSO_WM_TEMPLATE_COLOR_TYPE" val="0"/>
  <p:tag name="KSO_WM_SLIDE_TYPE" val="text"/>
  <p:tag name="KSO_WM_SLIDE_SUBTYPE" val="picTxt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5029"/>
  <p:tag name="KSO_WM_SLIDE_LAYOUT" val="a_β"/>
  <p:tag name="KSO_WM_SLIDE_LAYOUT_CNT" val="1_1"/>
  <p:tag name="KSO_WM_SLIDE_SIZE" val="857*477"/>
  <p:tag name="KSO_WM_SLIDE_POSITION" val="51*28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5029_1*i*1"/>
  <p:tag name="KSO_WM_TEMPLATE_CATEGORY" val="custom"/>
  <p:tag name="KSO_WM_TEMPLATE_INDEX" val="20235029"/>
  <p:tag name="KSO_WM_UNIT_LAYERLEVEL" val="1"/>
  <p:tag name="KSO_WM_TAG_VERSION" val="3.0"/>
  <p:tag name="KSO_WM_UNIT_TYPE" val="i"/>
  <p:tag name="KSO_WM_UNIT_INDEX" val="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35029_1*i*2"/>
  <p:tag name="KSO_WM_TEMPLATE_CATEGORY" val="custom"/>
  <p:tag name="KSO_WM_TEMPLATE_INDEX" val="20235029"/>
  <p:tag name="KSO_WM_UNIT_LAYERLEVEL" val="1"/>
  <p:tag name="KSO_WM_TAG_VERSION" val="3.0"/>
  <p:tag name="KSO_WM_BEAUTIFY_FLAG" val="#wm#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35029_1*i*3"/>
  <p:tag name="KSO_WM_TEMPLATE_CATEGORY" val="custom"/>
  <p:tag name="KSO_WM_TEMPLATE_INDEX" val="20235029"/>
  <p:tag name="KSO_WM_UNIT_LAYERLEVEL" val="1"/>
  <p:tag name="KSO_WM_TAG_VERSION" val="3.0"/>
  <p:tag name="KSO_WM_BEAUTIFY_FLAG" val="#wm#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custom20235029_1*i*4"/>
  <p:tag name="KSO_WM_TEMPLATE_CATEGORY" val="custom"/>
  <p:tag name="KSO_WM_TEMPLATE_INDEX" val="20235029"/>
  <p:tag name="KSO_WM_UNIT_LAYERLEVEL" val="1"/>
  <p:tag name="KSO_WM_TAG_VERSION" val="3.0"/>
  <p:tag name="KSO_WM_BEAUTIFY_FLAG" val="#wm#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custom20235029_1*i*5"/>
  <p:tag name="KSO_WM_TEMPLATE_CATEGORY" val="custom"/>
  <p:tag name="KSO_WM_TEMPLATE_INDEX" val="20235029"/>
  <p:tag name="KSO_WM_UNIT_LAYERLEVEL" val="1"/>
  <p:tag name="KSO_WM_TAG_VERSION" val="3.0"/>
  <p:tag name="KSO_WM_BEAUTIFY_FLAG" val="#wm#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35029_1"/>
  <p:tag name="KSO_WM_TEMPLATE_SUBCATEGORY" val="0"/>
  <p:tag name="KSO_WM_TEMPLATE_MASTER_TYPE" val="0"/>
  <p:tag name="KSO_WM_TEMPLATE_COLOR_TYPE" val="0"/>
  <p:tag name="KSO_WM_SLIDE_TYPE" val="text"/>
  <p:tag name="KSO_WM_SLIDE_SUBTYPE" val="picTxt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5029"/>
  <p:tag name="KSO_WM_SLIDE_LAYOUT" val="a_β"/>
  <p:tag name="KSO_WM_SLIDE_LAYOUT_CNT" val="1_1"/>
  <p:tag name="KSO_WM_SLIDE_SIZE" val="857*477"/>
  <p:tag name="KSO_WM_SLIDE_POSITION" val="51*28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5029_1*i*1"/>
  <p:tag name="KSO_WM_TEMPLATE_CATEGORY" val="custom"/>
  <p:tag name="KSO_WM_TEMPLATE_INDEX" val="20235029"/>
  <p:tag name="KSO_WM_UNIT_LAYERLEVEL" val="1"/>
  <p:tag name="KSO_WM_TAG_VERSION" val="3.0"/>
  <p:tag name="KSO_WM_UNIT_TYPE" val="i"/>
  <p:tag name="KSO_WM_UNIT_INDEX" val="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35029_1*i*2"/>
  <p:tag name="KSO_WM_TEMPLATE_CATEGORY" val="custom"/>
  <p:tag name="KSO_WM_TEMPLATE_INDEX" val="20235029"/>
  <p:tag name="KSO_WM_UNIT_LAYERLEVEL" val="1"/>
  <p:tag name="KSO_WM_TAG_VERSION" val="3.0"/>
  <p:tag name="KSO_WM_BEAUTIFY_FLAG" val="#wm#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35029_1*i*3"/>
  <p:tag name="KSO_WM_TEMPLATE_CATEGORY" val="custom"/>
  <p:tag name="KSO_WM_TEMPLATE_INDEX" val="20235029"/>
  <p:tag name="KSO_WM_UNIT_LAYERLEVEL" val="1"/>
  <p:tag name="KSO_WM_TAG_VERSION" val="3.0"/>
  <p:tag name="KSO_WM_BEAUTIFY_FLAG" val="#wm#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custom20235029_1*i*4"/>
  <p:tag name="KSO_WM_TEMPLATE_CATEGORY" val="custom"/>
  <p:tag name="KSO_WM_TEMPLATE_INDEX" val="20235029"/>
  <p:tag name="KSO_WM_UNIT_LAYERLEVEL" val="1"/>
  <p:tag name="KSO_WM_TAG_VERSION" val="3.0"/>
  <p:tag name="KSO_WM_BEAUTIFY_FLAG" val="#wm#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custom20235029_1*i*5"/>
  <p:tag name="KSO_WM_TEMPLATE_CATEGORY" val="custom"/>
  <p:tag name="KSO_WM_TEMPLATE_INDEX" val="20235029"/>
  <p:tag name="KSO_WM_UNIT_LAYERLEVEL" val="1"/>
  <p:tag name="KSO_WM_TAG_VERSION" val="3.0"/>
  <p:tag name="KSO_WM_BEAUTIFY_FLAG" val="#wm#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">
      <a:majorFont>
        <a:latin typeface="Franklin Gothic Medium"/>
        <a:ea typeface="微软雅黑"/>
        <a:cs typeface=""/>
      </a:majorFont>
      <a:minorFont>
        <a:latin typeface="Franklin Gothic Medium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7938" cap="flat">
          <a:noFill/>
          <a:prstDash val="solid"/>
          <a:miter lim="800000"/>
        </a:ln>
      </a:spPr>
      <a:bodyPr vert="horz" wrap="square" lIns="91392" tIns="45696" rIns="91392" bIns="45696" numCol="1" anchor="t" anchorCtr="0" compatLnSpc="1"/>
      <a:lstStyle>
        <a:defPPr>
          <a:defRPr sz="1800" dirty="0">
            <a:latin typeface="Noto Sans S Chinese DemiLight" panose="020B0400000000000000" pitchFamily="34" charset="-122"/>
            <a:ea typeface="Noto Sans S Chinese DemiLight" panose="020B0400000000000000" pitchFamily="34" charset="-122"/>
            <a:cs typeface="+mn-ea"/>
            <a:sym typeface="+mn-lt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自定义 113">
      <a:dk1>
        <a:sysClr val="windowText" lastClr="000000"/>
      </a:dk1>
      <a:lt1>
        <a:sysClr val="window" lastClr="FFFFFF"/>
      </a:lt1>
      <a:dk2>
        <a:srgbClr val="5A6378"/>
      </a:dk2>
      <a:lt2>
        <a:srgbClr val="7F7F7F"/>
      </a:lt2>
      <a:accent1>
        <a:srgbClr val="3C8DBE"/>
      </a:accent1>
      <a:accent2>
        <a:srgbClr val="66C2CF"/>
      </a:accent2>
      <a:accent3>
        <a:srgbClr val="3C8DBE"/>
      </a:accent3>
      <a:accent4>
        <a:srgbClr val="66C2CF"/>
      </a:accent4>
      <a:accent5>
        <a:srgbClr val="3C8DBE"/>
      </a:accent5>
      <a:accent6>
        <a:srgbClr val="66C2CF"/>
      </a:accent6>
      <a:hlink>
        <a:srgbClr val="168BBA"/>
      </a:hlink>
      <a:folHlink>
        <a:srgbClr val="680000"/>
      </a:folHlink>
    </a:clrScheme>
    <a:fontScheme name="">
      <a:majorFont>
        <a:latin typeface="Franklin Gothic Medium"/>
        <a:ea typeface="微软雅黑"/>
        <a:cs typeface=""/>
      </a:majorFont>
      <a:minorFont>
        <a:latin typeface="Franklin Gothic Medium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">
      <a:majorFont>
        <a:latin typeface="Franklin Gothic Medium"/>
        <a:ea typeface="微软雅黑"/>
        <a:cs typeface=""/>
      </a:majorFont>
      <a:minorFont>
        <a:latin typeface="Franklin Gothic Medium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主题5">
  <a:themeElements>
    <a:clrScheme name="母校模板颜色">
      <a:dk1>
        <a:srgbClr val="262626"/>
      </a:dk1>
      <a:lt1>
        <a:sysClr val="window" lastClr="FFFFFF"/>
      </a:lt1>
      <a:dk2>
        <a:srgbClr val="262626"/>
      </a:dk2>
      <a:lt2>
        <a:srgbClr val="E7E6E6"/>
      </a:lt2>
      <a:accent1>
        <a:srgbClr val="014782"/>
      </a:accent1>
      <a:accent2>
        <a:srgbClr val="02DADF"/>
      </a:accent2>
      <a:accent3>
        <a:srgbClr val="F49E02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">
      <a:majorFont>
        <a:latin typeface="Franklin Gothic Medium"/>
        <a:ea typeface="微软雅黑"/>
        <a:cs typeface=""/>
      </a:majorFont>
      <a:minorFont>
        <a:latin typeface="Franklin Gothic Medium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1223</TotalTime>
  <Words>4315</Words>
  <Application>Microsoft Office PowerPoint</Application>
  <PresentationFormat>宽屏</PresentationFormat>
  <Paragraphs>733</Paragraphs>
  <Slides>33</Slides>
  <Notes>17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33</vt:i4>
      </vt:variant>
    </vt:vector>
  </HeadingPairs>
  <TitlesOfParts>
    <vt:vector size="48" baseType="lpstr">
      <vt:lpstr>Times New Roman</vt:lpstr>
      <vt:lpstr>楷体</vt:lpstr>
      <vt:lpstr>Calibri</vt:lpstr>
      <vt:lpstr>宋体</vt:lpstr>
      <vt:lpstr>瀹嬩綋</vt:lpstr>
      <vt:lpstr>Noto Sans S Chinese DemiLight</vt:lpstr>
      <vt:lpstr>Franklin Gothic Medium</vt:lpstr>
      <vt:lpstr>仿宋</vt:lpstr>
      <vt:lpstr>Wingdings</vt:lpstr>
      <vt:lpstr>Arial</vt:lpstr>
      <vt:lpstr>微软雅黑</vt:lpstr>
      <vt:lpstr>1_Office 主题</vt:lpstr>
      <vt:lpstr>1_自定义设计方案</vt:lpstr>
      <vt:lpstr>自定义设计方案</vt:lpstr>
      <vt:lpstr>主题5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周澳</dc:creator>
  <cp:lastModifiedBy>慧云 冯</cp:lastModifiedBy>
  <cp:revision>278</cp:revision>
  <dcterms:created xsi:type="dcterms:W3CDTF">2019-03-14T03:24:00Z</dcterms:created>
  <dcterms:modified xsi:type="dcterms:W3CDTF">2026-10-29T06:32:52Z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2052-12.1.0.24034</vt:lpwstr>
  </property>
  <property fmtid="{D5CDD505-2E9C-101B-9397-08002B2CF9AE}" pid="3" name="ICV">
    <vt:lpwstr>FC5E261A09B54EA7865CE7CADE5EDCB2_13</vt:lpwstr>
  </property>
</Properties>
</file>