
<file path=[Content_Types].xml><?xml version="1.0" encoding="utf-8"?>
<Types xmlns="http://schemas.openxmlformats.org/package/2006/content-types">
  <Default Extension="png" ContentType="image/png"/>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1.svg" ContentType="image/svg+xml"/>
  <Override PartName="/ppt/media/image13.svg" ContentType="image/svg+xml"/>
  <Override PartName="/ppt/media/image15.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xml" ContentType="application/vnd.openxmlformats-officedocument.presentationml.tags+xml"/>
  <Override PartName="/ppt/tags/tag270.xml" ContentType="application/vnd.openxmlformats-officedocument.presentationml.tags+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xml" ContentType="application/vnd.openxmlformats-officedocument.presentationml.tags+xml"/>
  <Override PartName="/ppt/tags/tag30.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tags/tag35.xml" ContentType="application/vnd.openxmlformats-officedocument.presentationml.tags+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xml" ContentType="application/vnd.openxmlformats-officedocument.presentationml.tags+xml"/>
  <Override PartName="/ppt/tags/tag40.xml" ContentType="application/vnd.openxmlformats-officedocument.presentationml.tags+xml"/>
  <Override PartName="/ppt/tags/tag400.xml" ContentType="application/vnd.openxmlformats-officedocument.presentationml.tags+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tags/tag419.xml" ContentType="application/vnd.openxmlformats-officedocument.presentationml.tags+xml"/>
  <Override PartName="/ppt/tags/tag42.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tags/tag438.xml" ContentType="application/vnd.openxmlformats-officedocument.presentationml.tags+xml"/>
  <Override PartName="/ppt/tags/tag439.xml" ContentType="application/vnd.openxmlformats-officedocument.presentationml.tags+xml"/>
  <Override PartName="/ppt/tags/tag44.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heme/theme1.xml" ContentType="application/vnd.openxmlformats-officedocument.theme+xml"/>
  <Override PartName="/ppt/theme/theme10.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theme/theme9.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 id="2147483664" r:id="rId4"/>
    <p:sldMasterId id="2147483666" r:id="rId5"/>
    <p:sldMasterId id="2147483669" r:id="rId6"/>
    <p:sldMasterId id="2147483671" r:id="rId7"/>
    <p:sldMasterId id="2147483674" r:id="rId8"/>
    <p:sldMasterId id="2147483677" r:id="rId9"/>
  </p:sldMasterIdLst>
  <p:notesMasterIdLst>
    <p:notesMasterId r:id="rId11"/>
  </p:notesMasterIdLst>
  <p:handoutMasterIdLst>
    <p:handoutMasterId r:id="rId43"/>
  </p:handoutMasterIdLst>
  <p:sldIdLst>
    <p:sldId id="256" r:id="rId10"/>
    <p:sldId id="282" r:id="rId12"/>
    <p:sldId id="258" r:id="rId13"/>
    <p:sldId id="285" r:id="rId14"/>
    <p:sldId id="288" r:id="rId15"/>
    <p:sldId id="290" r:id="rId16"/>
    <p:sldId id="323" r:id="rId17"/>
    <p:sldId id="263" r:id="rId18"/>
    <p:sldId id="293" r:id="rId19"/>
    <p:sldId id="294" r:id="rId20"/>
    <p:sldId id="295" r:id="rId21"/>
    <p:sldId id="267" r:id="rId22"/>
    <p:sldId id="296" r:id="rId23"/>
    <p:sldId id="297" r:id="rId24"/>
    <p:sldId id="301" r:id="rId25"/>
    <p:sldId id="302" r:id="rId26"/>
    <p:sldId id="303" r:id="rId27"/>
    <p:sldId id="304" r:id="rId28"/>
    <p:sldId id="305" r:id="rId29"/>
    <p:sldId id="306" r:id="rId30"/>
    <p:sldId id="307" r:id="rId31"/>
    <p:sldId id="308" r:id="rId32"/>
    <p:sldId id="309" r:id="rId33"/>
    <p:sldId id="310" r:id="rId34"/>
    <p:sldId id="274" r:id="rId35"/>
    <p:sldId id="312" r:id="rId36"/>
    <p:sldId id="316" r:id="rId37"/>
    <p:sldId id="317" r:id="rId38"/>
    <p:sldId id="278" r:id="rId39"/>
    <p:sldId id="319" r:id="rId40"/>
    <p:sldId id="321" r:id="rId41"/>
    <p:sldId id="281" r:id="rId42"/>
  </p:sldIdLst>
  <p:sldSz cx="12192000" cy="6858000"/>
  <p:notesSz cx="9144000" cy="6858000"/>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330" userDrawn="1">
          <p15:clr>
            <a:srgbClr val="747775"/>
          </p15:clr>
        </p15:guide>
        <p15:guide id="2" pos="2914"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19059" initials="1" lastIdx="0" clrIdx="0"/>
  <p:cmAuthor id="2" name="作者" initials="A" lastIdx="0" clrIdx="1"/>
  <p:cmAuthor id="3" name="丽芳 李" initials="丽李" lastIdx="0" clrIdx="2"/>
  <p:cmAuthor id="4" name="hhzhang" initials="h" lastIdx="0" clrIdx="3"/>
  <p:cmAuthor id="5" name="姜伟光" initials="姜" lastIdx="0" clrIdx="4"/>
  <p:cmAuthor id="6" name="宋洁然" initials="宋" lastIdx="0" clrIdx="5"/>
  <p:cmAuthor id="7" name="ming qiu" initials="m" lastIdx="0" clrIdx="6"/>
  <p:cmAuthor id="8" name="WPS_1679281038" initials="W" lastIdx="0" clrIdx="7"/>
  <p:cmAuthor id="9" name="许 慧君" initials="" lastIdx="0" clrIdx="8"/>
  <p:cmAuthor id="10" name="WPS" initials="W" lastIdx="0" clrIdx="9"/>
  <p:cmAuthor id="11" name="哒哒 熊猫" initials="哒哒" lastIdx="0" clrIdx="10"/>
  <p:cmAuthor id="12" name="lhy" initials="lhy" lastIdx="0" clrIdx="11"/>
  <p:cmAuthor id="13" name="Dai Dyureny" initials="DD" lastIdx="0" clrIdx="12"/>
  <p:cmAuthor id="14" name="杜云" initials="D" lastIdx="0" clrIdx="13"/>
  <p:cmAuthor id="15" name="Lee Trae" initials="LT" lastIdx="0" clrIdx="14"/>
  <p:cmAuthor id="16" name="初" initials="初" lastIdx="0" clrIdx="15"/>
  <p:cmAuthor id="17" name="向往 春天" initials="向往" lastIdx="0" clrIdx="16"/>
  <p:cmAuthor id="18" name="jy" initials="j" lastIdx="0" clrIdx="17"/>
  <p:cmAuthor id="19" name="幸全" initials="幸全" lastIdx="0" clrIdx="18"/>
  <p:cmAuthor id="20" name="Administrator" initials="A" lastIdx="0" clrIdx="19"/>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330"/>
        <p:guide pos="2914"/>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Master" Target="slideMasters/slideMaster8.xml"/><Relationship Id="rId8" Type="http://schemas.openxmlformats.org/officeDocument/2006/relationships/slideMaster" Target="slideMasters/slideMaster7.xml"/><Relationship Id="rId7" Type="http://schemas.openxmlformats.org/officeDocument/2006/relationships/slideMaster" Target="slideMasters/slideMaster6.xml"/><Relationship Id="rId6" Type="http://schemas.openxmlformats.org/officeDocument/2006/relationships/slideMaster" Target="slideMasters/slideMaster5.xml"/><Relationship Id="rId5" Type="http://schemas.openxmlformats.org/officeDocument/2006/relationships/slideMaster" Target="slideMasters/slideMaster4.xml"/><Relationship Id="rId47" Type="http://schemas.openxmlformats.org/officeDocument/2006/relationships/commentAuthors" Target="commentAuthors.xml"/><Relationship Id="rId46" Type="http://schemas.openxmlformats.org/officeDocument/2006/relationships/tableStyles" Target="tableStyles.xml"/><Relationship Id="rId45" Type="http://schemas.openxmlformats.org/officeDocument/2006/relationships/viewProps" Target="viewProps.xml"/><Relationship Id="rId44" Type="http://schemas.openxmlformats.org/officeDocument/2006/relationships/presProps" Target="presProps.xml"/><Relationship Id="rId43" Type="http://schemas.openxmlformats.org/officeDocument/2006/relationships/handoutMaster" Target="handoutMasters/handoutMaster1.xml"/><Relationship Id="rId42" Type="http://schemas.openxmlformats.org/officeDocument/2006/relationships/slide" Target="slides/slide32.xml"/><Relationship Id="rId41" Type="http://schemas.openxmlformats.org/officeDocument/2006/relationships/slide" Target="slides/slide31.xml"/><Relationship Id="rId40" Type="http://schemas.openxmlformats.org/officeDocument/2006/relationships/slide" Target="slides/slide30.xml"/><Relationship Id="rId4" Type="http://schemas.openxmlformats.org/officeDocument/2006/relationships/slideMaster" Target="slideMasters/slideMaster3.xml"/><Relationship Id="rId39" Type="http://schemas.openxmlformats.org/officeDocument/2006/relationships/slide" Target="slides/slide29.xml"/><Relationship Id="rId38" Type="http://schemas.openxmlformats.org/officeDocument/2006/relationships/slide" Target="slides/slide28.xml"/><Relationship Id="rId37" Type="http://schemas.openxmlformats.org/officeDocument/2006/relationships/slide" Target="slides/slide27.xml"/><Relationship Id="rId36" Type="http://schemas.openxmlformats.org/officeDocument/2006/relationships/slide" Target="slides/slide26.xml"/><Relationship Id="rId35" Type="http://schemas.openxmlformats.org/officeDocument/2006/relationships/slide" Target="slides/slide25.xml"/><Relationship Id="rId34" Type="http://schemas.openxmlformats.org/officeDocument/2006/relationships/slide" Target="slides/slide24.xml"/><Relationship Id="rId33" Type="http://schemas.openxmlformats.org/officeDocument/2006/relationships/slide" Target="slides/slide23.xml"/><Relationship Id="rId32" Type="http://schemas.openxmlformats.org/officeDocument/2006/relationships/slide" Target="slides/slide22.xml"/><Relationship Id="rId31" Type="http://schemas.openxmlformats.org/officeDocument/2006/relationships/slide" Target="slides/slide21.xml"/><Relationship Id="rId30" Type="http://schemas.openxmlformats.org/officeDocument/2006/relationships/slide" Target="slides/slide20.xml"/><Relationship Id="rId3" Type="http://schemas.openxmlformats.org/officeDocument/2006/relationships/slideMaster" Target="slideMasters/slideMaster2.xml"/><Relationship Id="rId29" Type="http://schemas.openxmlformats.org/officeDocument/2006/relationships/slide" Target="slides/slide19.xml"/><Relationship Id="rId28" Type="http://schemas.openxmlformats.org/officeDocument/2006/relationships/slide" Target="slides/slide18.xml"/><Relationship Id="rId27" Type="http://schemas.openxmlformats.org/officeDocument/2006/relationships/slide" Target="slides/slide17.xml"/><Relationship Id="rId26" Type="http://schemas.openxmlformats.org/officeDocument/2006/relationships/slide" Target="slides/slide16.xml"/><Relationship Id="rId25" Type="http://schemas.openxmlformats.org/officeDocument/2006/relationships/slide" Target="slides/slide15.xml"/><Relationship Id="rId24" Type="http://schemas.openxmlformats.org/officeDocument/2006/relationships/slide" Target="slides/slide14.xml"/><Relationship Id="rId23" Type="http://schemas.openxmlformats.org/officeDocument/2006/relationships/slide" Target="slides/slide13.xml"/><Relationship Id="rId22" Type="http://schemas.openxmlformats.org/officeDocument/2006/relationships/slide" Target="slides/slide12.xml"/><Relationship Id="rId21" Type="http://schemas.openxmlformats.org/officeDocument/2006/relationships/slide" Target="slides/slide11.xml"/><Relationship Id="rId20" Type="http://schemas.openxmlformats.org/officeDocument/2006/relationships/slide" Target="slides/slide10.xml"/><Relationship Id="rId2" Type="http://schemas.openxmlformats.org/officeDocument/2006/relationships/theme" Target="theme/theme1.xml"/><Relationship Id="rId19" Type="http://schemas.openxmlformats.org/officeDocument/2006/relationships/slide" Target="slides/slide9.xml"/><Relationship Id="rId18" Type="http://schemas.openxmlformats.org/officeDocument/2006/relationships/slide" Target="slides/slide8.xml"/><Relationship Id="rId17" Type="http://schemas.openxmlformats.org/officeDocument/2006/relationships/slide" Target="slides/slide7.xml"/><Relationship Id="rId16" Type="http://schemas.openxmlformats.org/officeDocument/2006/relationships/slide" Target="slides/slide6.xml"/><Relationship Id="rId15" Type="http://schemas.openxmlformats.org/officeDocument/2006/relationships/slide" Target="slides/slide5.xml"/><Relationship Id="rId14" Type="http://schemas.openxmlformats.org/officeDocument/2006/relationships/slide" Target="slides/slide4.xml"/><Relationship Id="rId13" Type="http://schemas.openxmlformats.org/officeDocument/2006/relationships/slide" Target="slides/slide3.xml"/><Relationship Id="rId12" Type="http://schemas.openxmlformats.org/officeDocument/2006/relationships/slide" Target="slides/slide2.xml"/><Relationship Id="rId11" Type="http://schemas.openxmlformats.org/officeDocument/2006/relationships/notesMaster" Target="notesMasters/notesMaster1.xml"/><Relationship Id="rId10" Type="http://schemas.openxmlformats.org/officeDocument/2006/relationships/slide" Target="slides/slide1.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0.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962400" cy="344091"/>
          </a:xfrm>
          <a:prstGeom prst="rect">
            <a:avLst/>
          </a:prstGeom>
        </p:spPr>
        <p:txBody>
          <a:bodyPr vert="horz" lIns="91440" tIns="45720" rIns="91440" bIns="45720" rtlCol="0"/>
          <a:lstStyle>
            <a:lvl1pPr algn="l">
              <a:defRPr sz="1600"/>
            </a:lvl1pPr>
          </a:lstStyle>
          <a:p>
            <a:endParaRPr lang="zh-CN" altLang="en-US"/>
          </a:p>
        </p:txBody>
      </p:sp>
      <p:sp>
        <p:nvSpPr>
          <p:cNvPr id="3" name="日期占位符 2"/>
          <p:cNvSpPr>
            <a:spLocks noGrp="1"/>
          </p:cNvSpPr>
          <p:nvPr>
            <p:ph type="dt" sz="quarter" idx="1"/>
          </p:nvPr>
        </p:nvSpPr>
        <p:spPr>
          <a:xfrm>
            <a:off x="5179484" y="0"/>
            <a:ext cx="3962400" cy="344091"/>
          </a:xfrm>
          <a:prstGeom prst="rect">
            <a:avLst/>
          </a:prstGeom>
        </p:spPr>
        <p:txBody>
          <a:bodyPr vert="horz" lIns="91440" tIns="45720" rIns="91440" bIns="45720" rtlCol="0"/>
          <a:lstStyle>
            <a:lvl1pPr algn="r">
              <a:defRPr sz="16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6513910"/>
            <a:ext cx="3962400" cy="344090"/>
          </a:xfrm>
          <a:prstGeom prst="rect">
            <a:avLst/>
          </a:prstGeom>
        </p:spPr>
        <p:txBody>
          <a:bodyPr vert="horz" lIns="91440" tIns="45720" rIns="91440" bIns="45720" rtlCol="0" anchor="b"/>
          <a:lstStyle>
            <a:lvl1pPr algn="l">
              <a:defRPr sz="1600"/>
            </a:lvl1pPr>
          </a:lstStyle>
          <a:p>
            <a:endParaRPr lang="zh-CN" altLang="en-US"/>
          </a:p>
        </p:txBody>
      </p:sp>
      <p:sp>
        <p:nvSpPr>
          <p:cNvPr id="5" name="灯片编号占位符 4"/>
          <p:cNvSpPr>
            <a:spLocks noGrp="1"/>
          </p:cNvSpPr>
          <p:nvPr>
            <p:ph type="sldNum" sz="quarter" idx="3"/>
          </p:nvPr>
        </p:nvSpPr>
        <p:spPr>
          <a:xfrm>
            <a:off x="5179484" y="6513910"/>
            <a:ext cx="3962400" cy="344090"/>
          </a:xfrm>
          <a:prstGeom prst="rect">
            <a:avLst/>
          </a:prstGeom>
        </p:spPr>
        <p:txBody>
          <a:bodyPr vert="horz" lIns="91440" tIns="45720" rIns="91440" bIns="45720" rtlCol="0" anchor="b"/>
          <a:lstStyle>
            <a:lvl1pPr algn="r">
              <a:defRPr sz="16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4810125" y="384572"/>
            <a:ext cx="2571750" cy="1925240"/>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1219200" y="2438400"/>
            <a:ext cx="9753600" cy="2311004"/>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1244600" y="395605"/>
            <a:ext cx="6385560" cy="3976370"/>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179705" y="4291330"/>
            <a:ext cx="8785225" cy="2310765"/>
          </a:xfrm>
          <a:prstGeom prst="rect">
            <a:avLst/>
          </a:prstGeom>
        </p:spPr>
        <p:txBody>
          <a:bodyPr vert="horz" lIns="91440" tIns="45720" rIns="91440" bIns="45720" rtlCol="0" anchor="ctr"/>
          <a:lstStyle>
            <a:lvl1pPr algn="l">
              <a:defRPr sz="1400" b="0" i="0" u="none" strike="noStrike"/>
            </a:lvl1pPr>
          </a:lstStyle>
          <a:p>
            <a:pPr marL="0" indent="0" algn="l" defTabSz="914400">
              <a:lnSpc>
                <a:spcPct val="125000"/>
              </a:lnSpc>
              <a:spcBef>
                <a:spcPts val="0"/>
              </a:spcBef>
              <a:spcAft>
                <a:spcPts val="0"/>
              </a:spcAft>
              <a:defRPr/>
            </a:pPr>
            <a:r>
              <a:rPr lang="zh-CN" altLang="en-US" kern="0">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尊敬的各位领导、各位专家，同志们：</a:t>
            </a:r>
            <a:endParaRPr lang="zh-CN" altLang="en-US" b="0" i="0" u="none" strike="noStrike" kern="0">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defTabSz="914400">
              <a:lnSpc>
                <a:spcPct val="125000"/>
              </a:lnSpc>
              <a:spcBef>
                <a:spcPts val="0"/>
              </a:spcBef>
              <a:spcAft>
                <a:spcPts val="0"/>
              </a:spcAft>
              <a:defRPr/>
            </a:pPr>
            <a:r>
              <a:rPr lang="zh-CN" altLang="en-US" kern="0">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大家下午好！</a:t>
            </a:r>
            <a:endParaRPr lang="zh-CN" altLang="en-US" b="0" i="0" u="none" strike="noStrike" kern="0">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defTabSz="914400">
              <a:lnSpc>
                <a:spcPct val="125000"/>
              </a:lnSpc>
              <a:spcBef>
                <a:spcPts val="0"/>
              </a:spcBef>
              <a:spcAft>
                <a:spcPts val="0"/>
              </a:spcAft>
              <a:defRPr/>
            </a:pPr>
            <a:r>
              <a:rPr lang="en-US" altLang="zh-CN" kern="0">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kern="0">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金秋十月，我们相聚黄山，我非常荣幸代表山东省水利厅，在河海大学搭建的高层次交流平台上，围绕“幸福河湖建设及其生态产品价值实现”作汇报。今年是全面推行河长制十周年。山东水利牢记习近平总书记“河湖长制必须一以贯之”的殷殷嘱托，认真落实党中央、国务院决策部署和水利部工作要求，在省委、省政府坚强领导下，以河湖长制为总抓手，统筹推进河湖治理保护与生态价值转化，努力让“河畅、水清、岸绿、景美、人和、业兴、民富”的幸福河湖，成为齐鲁大地绿水青山向金山银山转化的重要载体。</a:t>
            </a:r>
            <a:endParaRPr lang="zh-CN" altLang="en-US" sz="1400" b="0" i="0" u="none" strike="noStrike">
              <a:solidFill>
                <a:srgbClr val="000000"/>
              </a:solidFill>
            </a:endParaRPr>
          </a:p>
        </p:txBody>
      </p:sp>
      <p:sp>
        <p:nvSpPr>
          <p:cNvPr id="6" name="Footer Placeholder 5"/>
          <p:cNvSpPr>
            <a:spLocks noGrp="1"/>
          </p:cNvSpPr>
          <p:nvPr>
            <p:ph type="ftr" sz="quarter" idx="4"/>
          </p:nvPr>
        </p:nvSpPr>
        <p:spPr>
          <a:xfrm>
            <a:off x="1341755" y="6602095"/>
            <a:ext cx="5283200" cy="255985"/>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906145" y="376555"/>
            <a:ext cx="6953250" cy="4062730"/>
          </a:xfrm>
        </p:spPr>
      </p:sp>
      <p:sp>
        <p:nvSpPr>
          <p:cNvPr id="3" name="文本占位符 2"/>
          <p:cNvSpPr>
            <a:spLocks noGrp="1"/>
          </p:cNvSpPr>
          <p:nvPr>
            <p:ph type="body" idx="3"/>
          </p:nvPr>
        </p:nvSpPr>
        <p:spPr>
          <a:xfrm>
            <a:off x="556895" y="4932045"/>
            <a:ext cx="7534275" cy="812165"/>
          </a:xfrm>
        </p:spPr>
        <p:txBody>
          <a:bodyPr/>
          <a:p>
            <a:pPr marL="0" indent="0" algn="l" defTabSz="914400">
              <a:lnSpc>
                <a:spcPct val="125000"/>
              </a:lnSpc>
              <a:spcBef>
                <a:spcPts val="0"/>
              </a:spcBef>
              <a:spcAft>
                <a:spcPts val="0"/>
              </a:spcAft>
              <a:defRPr/>
            </a:pPr>
            <a:r>
              <a:rPr lang="en-US" altLang="zh-CN" kern="0">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kern="0">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结合山东探索实践，我汇报的主题是：以河湖长制为统领，以“万村千河”为抓手，以价值核算为依托，以“交易、补偿、金融、产业”为路径，以“治、管、护”协同为保障，推动幸福河湖从“生态颜值”转化为“经济价值、民生福祉”。下面，我从五个方面作简要汇报。</a:t>
            </a:r>
            <a:endParaRPr lang="zh-CN" alt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1076325" y="257175"/>
            <a:ext cx="6770370" cy="3996055"/>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862965" y="3849370"/>
            <a:ext cx="7277100" cy="2310765"/>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第一方面，坚持高位推动，筑牢幸福河湖建设的制度底座。幸福河湖建设，首先是治理保护问题，根本在责任落实。山东水利始终把河湖长制作为江河保护治理的责任底座和组织引擎，持续强化高位推动。</a:t>
            </a:r>
            <a:endParaRPr lang="en-US" sz="1400" b="0" i="0" u="none" strike="noStrike">
              <a:solidFill>
                <a:srgbClr val="000000"/>
              </a:solidFill>
            </a:endParaRPr>
          </a:p>
        </p:txBody>
      </p:sp>
      <p:sp>
        <p:nvSpPr>
          <p:cNvPr id="6" name="Footer Placeholder 5"/>
          <p:cNvSpPr>
            <a:spLocks noGrp="1"/>
          </p:cNvSpPr>
          <p:nvPr>
            <p:ph type="ftr" sz="quarter" idx="4"/>
          </p:nvPr>
        </p:nvSpPr>
        <p:spPr>
          <a:xfrm>
            <a:off x="1076325" y="6052820"/>
            <a:ext cx="5283200" cy="255985"/>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883920" y="384175"/>
            <a:ext cx="6596380" cy="3996055"/>
          </a:xfrm>
        </p:spPr>
      </p:sp>
      <p:sp>
        <p:nvSpPr>
          <p:cNvPr id="3" name="文本占位符 2"/>
          <p:cNvSpPr>
            <a:spLocks noGrp="1"/>
          </p:cNvSpPr>
          <p:nvPr>
            <p:ph type="body" idx="3"/>
          </p:nvPr>
        </p:nvSpPr>
        <p:spPr>
          <a:xfrm>
            <a:off x="424180" y="5155565"/>
            <a:ext cx="7733030" cy="1475105"/>
          </a:xfrm>
        </p:spPr>
        <p:txBody>
          <a:bodyPr/>
          <a:p>
            <a:pPr marL="0" indent="0" algn="l">
              <a:lnSpc>
                <a:spcPct val="100000"/>
              </a:lnSpc>
            </a:pPr>
            <a:r>
              <a:rPr lang="en-US">
                <a:solidFill>
                  <a:srgbClr val="000000"/>
                </a:solidFill>
                <a:sym typeface="+mn-ea"/>
              </a:rPr>
              <a:t>省委、省政府连续9年将河湖长制纳入对16市高质量发展综合绩效考核，</a:t>
            </a:r>
            <a:r>
              <a:rPr lang="zh-CN" altLang="en-US">
                <a:solidFill>
                  <a:srgbClr val="000000"/>
                </a:solidFill>
                <a:latin typeface="楷体" panose="02010609060101010101" charset="-122"/>
                <a:ea typeface="楷体" panose="02010609060101010101" charset="-122"/>
                <a:cs typeface="楷体" panose="02010609060101010101" charset="-122"/>
                <a:sym typeface="+mn-ea"/>
              </a:rPr>
              <a:t>省委、省政府每年</a:t>
            </a:r>
            <a:r>
              <a:rPr lang="en-US">
                <a:solidFill>
                  <a:srgbClr val="000000"/>
                </a:solidFill>
                <a:latin typeface="楷体" panose="02010609060101010101" charset="-122"/>
                <a:ea typeface="楷体" panose="02010609060101010101" charset="-122"/>
                <a:cs typeface="楷体" panose="02010609060101010101" charset="-122"/>
                <a:sym typeface="+mn-ea"/>
              </a:rPr>
              <a:t>高规格召开</a:t>
            </a:r>
            <a:r>
              <a:rPr lang="zh-CN" altLang="en-US">
                <a:solidFill>
                  <a:srgbClr val="000000"/>
                </a:solidFill>
                <a:latin typeface="楷体" panose="02010609060101010101" charset="-122"/>
                <a:ea typeface="楷体" panose="02010609060101010101" charset="-122"/>
                <a:cs typeface="楷体" panose="02010609060101010101" charset="-122"/>
                <a:sym typeface="+mn-ea"/>
              </a:rPr>
              <a:t>省总河长会议或</a:t>
            </a:r>
            <a:r>
              <a:rPr lang="en-US">
                <a:solidFill>
                  <a:srgbClr val="000000"/>
                </a:solidFill>
                <a:latin typeface="楷体" panose="02010609060101010101" charset="-122"/>
                <a:ea typeface="楷体" panose="02010609060101010101" charset="-122"/>
                <a:cs typeface="楷体" panose="02010609060101010101" charset="-122"/>
                <a:sym typeface="+mn-ea"/>
              </a:rPr>
              <a:t>全省河</a:t>
            </a:r>
            <a:r>
              <a:rPr lang="zh-CN" altLang="en-US">
                <a:solidFill>
                  <a:srgbClr val="000000"/>
                </a:solidFill>
                <a:latin typeface="楷体" panose="02010609060101010101" charset="-122"/>
                <a:ea typeface="楷体" panose="02010609060101010101" charset="-122"/>
                <a:cs typeface="楷体" panose="02010609060101010101" charset="-122"/>
                <a:sym typeface="+mn-ea"/>
              </a:rPr>
              <a:t>湖</a:t>
            </a:r>
            <a:r>
              <a:rPr lang="en-US">
                <a:solidFill>
                  <a:srgbClr val="000000"/>
                </a:solidFill>
                <a:latin typeface="楷体" panose="02010609060101010101" charset="-122"/>
                <a:ea typeface="楷体" panose="02010609060101010101" charset="-122"/>
                <a:cs typeface="楷体" panose="02010609060101010101" charset="-122"/>
                <a:sym typeface="+mn-ea"/>
              </a:rPr>
              <a:t>长制</a:t>
            </a:r>
            <a:r>
              <a:rPr lang="zh-CN" altLang="en-US">
                <a:solidFill>
                  <a:srgbClr val="000000"/>
                </a:solidFill>
                <a:latin typeface="楷体" panose="02010609060101010101" charset="-122"/>
                <a:ea typeface="楷体" panose="02010609060101010101" charset="-122"/>
                <a:cs typeface="楷体" panose="02010609060101010101" charset="-122"/>
                <a:sym typeface="+mn-ea"/>
              </a:rPr>
              <a:t>工作现场推进</a:t>
            </a:r>
            <a:r>
              <a:rPr lang="en-US">
                <a:solidFill>
                  <a:srgbClr val="000000"/>
                </a:solidFill>
                <a:latin typeface="楷体" panose="02010609060101010101" charset="-122"/>
                <a:ea typeface="楷体" panose="02010609060101010101" charset="-122"/>
                <a:cs typeface="楷体" panose="02010609060101010101" charset="-122"/>
                <a:sym typeface="+mn-ea"/>
              </a:rPr>
              <a:t>会</a:t>
            </a:r>
            <a:r>
              <a:rPr lang="zh-CN" altLang="en-US">
                <a:solidFill>
                  <a:srgbClr val="000000"/>
                </a:solidFill>
                <a:latin typeface="楷体" panose="02010609060101010101" charset="-122"/>
                <a:ea typeface="楷体" panose="02010609060101010101" charset="-122"/>
                <a:cs typeface="楷体" panose="02010609060101010101" charset="-122"/>
                <a:sym typeface="+mn-ea"/>
              </a:rPr>
              <a:t>。先后签发</a:t>
            </a:r>
            <a:r>
              <a:rPr lang="en-US" altLang="zh-CN">
                <a:solidFill>
                  <a:srgbClr val="000000"/>
                </a:solidFill>
                <a:latin typeface="楷体" panose="02010609060101010101" charset="-122"/>
                <a:ea typeface="楷体" panose="02010609060101010101" charset="-122"/>
                <a:cs typeface="楷体" panose="02010609060101010101" charset="-122"/>
                <a:sym typeface="+mn-ea"/>
              </a:rPr>
              <a:t>12</a:t>
            </a:r>
            <a:r>
              <a:rPr lang="zh-CN" altLang="en-US">
                <a:solidFill>
                  <a:srgbClr val="000000"/>
                </a:solidFill>
                <a:latin typeface="楷体" panose="02010609060101010101" charset="-122"/>
                <a:ea typeface="楷体" panose="02010609060101010101" charset="-122"/>
                <a:cs typeface="楷体" panose="02010609060101010101" charset="-122"/>
                <a:sym typeface="+mn-ea"/>
              </a:rPr>
              <a:t>期省总河长令。其中。其中第</a:t>
            </a:r>
            <a:r>
              <a:rPr lang="en-US" altLang="zh-CN">
                <a:solidFill>
                  <a:srgbClr val="000000"/>
                </a:solidFill>
                <a:latin typeface="楷体" panose="02010609060101010101" charset="-122"/>
                <a:ea typeface="楷体" panose="02010609060101010101" charset="-122"/>
                <a:cs typeface="楷体" panose="02010609060101010101" charset="-122"/>
                <a:sym typeface="+mn-ea"/>
              </a:rPr>
              <a:t>5</a:t>
            </a:r>
            <a:r>
              <a:rPr lang="zh-CN" altLang="en-US">
                <a:solidFill>
                  <a:srgbClr val="000000"/>
                </a:solidFill>
                <a:latin typeface="楷体" panose="02010609060101010101" charset="-122"/>
                <a:ea typeface="楷体" panose="02010609060101010101" charset="-122"/>
                <a:cs typeface="楷体" panose="02010609060101010101" charset="-122"/>
                <a:sym typeface="+mn-ea"/>
              </a:rPr>
              <a:t>、</a:t>
            </a:r>
            <a:r>
              <a:rPr lang="en-US" altLang="zh-CN">
                <a:solidFill>
                  <a:srgbClr val="000000"/>
                </a:solidFill>
                <a:latin typeface="楷体" panose="02010609060101010101" charset="-122"/>
                <a:ea typeface="楷体" panose="02010609060101010101" charset="-122"/>
                <a:cs typeface="楷体" panose="02010609060101010101" charset="-122"/>
                <a:sym typeface="+mn-ea"/>
              </a:rPr>
              <a:t>7</a:t>
            </a:r>
            <a:r>
              <a:rPr lang="zh-CN" altLang="en-US">
                <a:solidFill>
                  <a:srgbClr val="000000"/>
                </a:solidFill>
                <a:latin typeface="楷体" panose="02010609060101010101" charset="-122"/>
                <a:ea typeface="楷体" panose="02010609060101010101" charset="-122"/>
                <a:cs typeface="楷体" panose="02010609060101010101" charset="-122"/>
                <a:sym typeface="+mn-ea"/>
              </a:rPr>
              <a:t>、</a:t>
            </a:r>
            <a:r>
              <a:rPr lang="en-US" altLang="zh-CN">
                <a:solidFill>
                  <a:srgbClr val="000000"/>
                </a:solidFill>
                <a:latin typeface="楷体" panose="02010609060101010101" charset="-122"/>
                <a:ea typeface="楷体" panose="02010609060101010101" charset="-122"/>
                <a:cs typeface="楷体" panose="02010609060101010101" charset="-122"/>
                <a:sym typeface="+mn-ea"/>
              </a:rPr>
              <a:t>8</a:t>
            </a:r>
            <a:r>
              <a:rPr lang="zh-CN" altLang="en-US">
                <a:solidFill>
                  <a:srgbClr val="000000"/>
                </a:solidFill>
                <a:latin typeface="楷体" panose="02010609060101010101" charset="-122"/>
                <a:ea typeface="楷体" panose="02010609060101010101" charset="-122"/>
                <a:cs typeface="楷体" panose="02010609060101010101" charset="-122"/>
                <a:sym typeface="+mn-ea"/>
              </a:rPr>
              <a:t>、</a:t>
            </a:r>
            <a:r>
              <a:rPr lang="en-US" altLang="zh-CN">
                <a:solidFill>
                  <a:srgbClr val="000000"/>
                </a:solidFill>
                <a:latin typeface="楷体" panose="02010609060101010101" charset="-122"/>
                <a:ea typeface="楷体" panose="02010609060101010101" charset="-122"/>
                <a:cs typeface="楷体" panose="02010609060101010101" charset="-122"/>
                <a:sym typeface="+mn-ea"/>
              </a:rPr>
              <a:t>9</a:t>
            </a:r>
            <a:r>
              <a:rPr lang="zh-CN" altLang="en-US">
                <a:solidFill>
                  <a:srgbClr val="000000"/>
                </a:solidFill>
                <a:latin typeface="楷体" panose="02010609060101010101" charset="-122"/>
                <a:ea typeface="楷体" panose="02010609060101010101" charset="-122"/>
                <a:cs typeface="楷体" panose="02010609060101010101" charset="-122"/>
                <a:sym typeface="+mn-ea"/>
              </a:rPr>
              <a:t>令专门对推进幸福河湖建设作出部署；第</a:t>
            </a:r>
            <a:r>
              <a:rPr lang="en-US" altLang="zh-CN">
                <a:solidFill>
                  <a:srgbClr val="000000"/>
                </a:solidFill>
                <a:latin typeface="楷体" panose="02010609060101010101" charset="-122"/>
                <a:ea typeface="楷体" panose="02010609060101010101" charset="-122"/>
                <a:cs typeface="楷体" panose="02010609060101010101" charset="-122"/>
                <a:sym typeface="+mn-ea"/>
              </a:rPr>
              <a:t>11</a:t>
            </a:r>
            <a:r>
              <a:rPr lang="zh-CN" altLang="en-US">
                <a:solidFill>
                  <a:srgbClr val="000000"/>
                </a:solidFill>
                <a:latin typeface="楷体" panose="02010609060101010101" charset="-122"/>
                <a:ea typeface="楷体" panose="02010609060101010101" charset="-122"/>
                <a:cs typeface="楷体" panose="02010609060101010101" charset="-122"/>
                <a:sym typeface="+mn-ea"/>
              </a:rPr>
              <a:t>号专题部署</a:t>
            </a:r>
            <a:r>
              <a:rPr lang="en-US" altLang="zh-CN">
                <a:solidFill>
                  <a:srgbClr val="000000"/>
                </a:solidFill>
                <a:latin typeface="楷体" panose="02010609060101010101" charset="-122"/>
                <a:ea typeface="楷体" panose="02010609060101010101" charset="-122"/>
                <a:cs typeface="楷体" panose="02010609060101010101" charset="-122"/>
                <a:sym typeface="+mn-ea"/>
              </a:rPr>
              <a:t>“</a:t>
            </a:r>
            <a:r>
              <a:rPr lang="zh-CN" altLang="en-US">
                <a:solidFill>
                  <a:srgbClr val="000000"/>
                </a:solidFill>
                <a:latin typeface="楷体" panose="02010609060101010101" charset="-122"/>
                <a:ea typeface="楷体" panose="02010609060101010101" charset="-122"/>
                <a:cs typeface="楷体" panose="02010609060101010101" charset="-122"/>
                <a:sym typeface="+mn-ea"/>
              </a:rPr>
              <a:t>万村千河</a:t>
            </a:r>
            <a:r>
              <a:rPr lang="en-US" altLang="zh-CN">
                <a:solidFill>
                  <a:srgbClr val="000000"/>
                </a:solidFill>
                <a:latin typeface="楷体" panose="02010609060101010101" charset="-122"/>
                <a:ea typeface="楷体" panose="02010609060101010101" charset="-122"/>
                <a:cs typeface="楷体" panose="02010609060101010101" charset="-122"/>
                <a:sym typeface="+mn-ea"/>
              </a:rPr>
              <a:t>”</a:t>
            </a:r>
            <a:r>
              <a:rPr lang="zh-CN" altLang="en-US">
                <a:solidFill>
                  <a:srgbClr val="000000"/>
                </a:solidFill>
                <a:latin typeface="楷体" panose="02010609060101010101" charset="-122"/>
                <a:ea typeface="楷体" panose="02010609060101010101" charset="-122"/>
                <a:cs typeface="楷体" panose="02010609060101010101" charset="-122"/>
                <a:sym typeface="+mn-ea"/>
              </a:rPr>
              <a:t>行动，要求明确各市每年建设任务，</a:t>
            </a:r>
            <a:r>
              <a:rPr lang="en-US" altLang="zh-CN">
                <a:solidFill>
                  <a:srgbClr val="000000"/>
                </a:solidFill>
                <a:latin typeface="楷体" panose="02010609060101010101" charset="-122"/>
                <a:ea typeface="楷体" panose="02010609060101010101" charset="-122"/>
                <a:cs typeface="楷体" panose="02010609060101010101" charset="-122"/>
                <a:sym typeface="+mn-ea"/>
              </a:rPr>
              <a:t>2030</a:t>
            </a:r>
            <a:r>
              <a:rPr lang="zh-CN" altLang="en-US">
                <a:solidFill>
                  <a:srgbClr val="000000"/>
                </a:solidFill>
                <a:latin typeface="楷体" panose="02010609060101010101" charset="-122"/>
                <a:ea typeface="楷体" panose="02010609060101010101" charset="-122"/>
                <a:cs typeface="楷体" panose="02010609060101010101" charset="-122"/>
                <a:sym typeface="+mn-ea"/>
              </a:rPr>
              <a:t>年前，建成省级幸福河湖</a:t>
            </a:r>
            <a:r>
              <a:rPr lang="en-US" altLang="zh-CN">
                <a:solidFill>
                  <a:srgbClr val="000000"/>
                </a:solidFill>
                <a:latin typeface="楷体" panose="02010609060101010101" charset="-122"/>
                <a:ea typeface="楷体" panose="02010609060101010101" charset="-122"/>
                <a:cs typeface="楷体" panose="02010609060101010101" charset="-122"/>
                <a:sym typeface="+mn-ea"/>
              </a:rPr>
              <a:t>1000</a:t>
            </a:r>
            <a:r>
              <a:rPr lang="zh-CN" altLang="en-US">
                <a:solidFill>
                  <a:srgbClr val="000000"/>
                </a:solidFill>
                <a:latin typeface="楷体" panose="02010609060101010101" charset="-122"/>
                <a:ea typeface="楷体" panose="02010609060101010101" charset="-122"/>
                <a:cs typeface="楷体" panose="02010609060101010101" charset="-122"/>
                <a:sym typeface="+mn-ea"/>
              </a:rPr>
              <a:t>条（段以上，惠及沿线村庄、设区</a:t>
            </a:r>
            <a:r>
              <a:rPr lang="en-US" altLang="zh-CN">
                <a:solidFill>
                  <a:srgbClr val="000000"/>
                </a:solidFill>
                <a:latin typeface="楷体" panose="02010609060101010101" charset="-122"/>
                <a:ea typeface="楷体" panose="02010609060101010101" charset="-122"/>
                <a:cs typeface="楷体" panose="02010609060101010101" charset="-122"/>
                <a:sym typeface="+mn-ea"/>
              </a:rPr>
              <a:t>10000</a:t>
            </a:r>
            <a:r>
              <a:rPr lang="zh-CN" altLang="en-US">
                <a:solidFill>
                  <a:srgbClr val="000000"/>
                </a:solidFill>
                <a:latin typeface="楷体" panose="02010609060101010101" charset="-122"/>
                <a:ea typeface="楷体" panose="02010609060101010101" charset="-122"/>
                <a:cs typeface="楷体" panose="02010609060101010101" charset="-122"/>
                <a:sym typeface="+mn-ea"/>
              </a:rPr>
              <a:t>个以上，有效助力乡村全面振兴。</a:t>
            </a:r>
            <a:r>
              <a:rPr lang="en-US">
                <a:solidFill>
                  <a:srgbClr val="000000"/>
                </a:solidFill>
                <a:sym typeface="+mn-ea"/>
              </a:rPr>
              <a:t>去年省级河湖长带头巡河巡湖，带动全省6.7万余名河湖长巡河履职，协调解决河湖问题7000余个。</a:t>
            </a:r>
            <a:r>
              <a:rPr lang="en-US">
                <a:solidFill>
                  <a:srgbClr val="4A5568"/>
                </a:solidFill>
                <a:latin typeface="黑体" panose="02010609060101010101" charset="-122"/>
                <a:ea typeface="黑体" panose="02010609060101010101" charset="-122"/>
                <a:cs typeface="黑体" panose="02010609060101010101" charset="-122"/>
                <a:sym typeface="Noto Sans SC" panose="020B0200000000000000" charset="-122"/>
              </a:rPr>
              <a:t>河湖长制不是"挂名制"，而是"责任链"；不是"一阵风"，而是"长久功"。通过明责、履责、督责、问责，推动各级河湖长既管"盆"又护"水"。</a:t>
            </a:r>
            <a:r>
              <a:rPr lang="zh-CN" altLang="en-US">
                <a:solidFill>
                  <a:srgbClr val="4A5568"/>
                </a:solidFill>
                <a:latin typeface="黑体" panose="02010609060101010101" charset="-122"/>
                <a:ea typeface="黑体" panose="02010609060101010101" charset="-122"/>
                <a:cs typeface="黑体" panose="02010609060101010101" charset="-122"/>
                <a:sym typeface="Noto Sans SC" panose="020B0200000000000000" charset="-122"/>
              </a:rPr>
              <a:t>既抓“清四乱”又谋“价值转化”。</a:t>
            </a:r>
            <a:endParaRPr lang="zh-CN" altLang="en-US">
              <a:solidFill>
                <a:srgbClr val="4A5568"/>
              </a:solidFill>
              <a:latin typeface="黑体" panose="02010609060101010101" charset="-122"/>
              <a:ea typeface="黑体" panose="02010609060101010101" charset="-122"/>
              <a:cs typeface="黑体" panose="02010609060101010101" charset="-122"/>
              <a:sym typeface="Noto Sans SC" panose="020B0200000000000000" charset="-122"/>
            </a:endParaRPr>
          </a:p>
          <a:p>
            <a:pPr marL="0" indent="0" algn="l">
              <a:lnSpc>
                <a:spcPct val="100000"/>
              </a:lnSpc>
            </a:pP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843280" y="351790"/>
            <a:ext cx="7026910" cy="4003675"/>
          </a:xfrm>
        </p:spPr>
      </p:sp>
      <p:sp>
        <p:nvSpPr>
          <p:cNvPr id="3" name="文本占位符 2"/>
          <p:cNvSpPr>
            <a:spLocks noGrp="1"/>
          </p:cNvSpPr>
          <p:nvPr>
            <p:ph type="body" idx="3"/>
          </p:nvPr>
        </p:nvSpPr>
        <p:spPr>
          <a:xfrm>
            <a:off x="241935" y="4815840"/>
            <a:ext cx="8609965" cy="1598930"/>
          </a:xfrm>
        </p:spPr>
        <p:txBody>
          <a:bodyPr/>
          <a:p>
            <a:r>
              <a:rPr lang="en-US" altLang="en-US">
                <a:solidFill>
                  <a:srgbClr val="000000"/>
                </a:solidFill>
                <a:sym typeface="+mn-ea"/>
              </a:rPr>
              <a:t>自幸福河湖建设以来，山东水利经历了</a:t>
            </a:r>
            <a:r>
              <a:rPr lang="en-US" altLang="zh-CN">
                <a:solidFill>
                  <a:srgbClr val="000000"/>
                </a:solidFill>
                <a:sym typeface="+mn-ea"/>
              </a:rPr>
              <a:t>"</a:t>
            </a:r>
            <a:r>
              <a:rPr lang="en-US" altLang="en-US">
                <a:solidFill>
                  <a:srgbClr val="000000"/>
                </a:solidFill>
                <a:sym typeface="+mn-ea"/>
              </a:rPr>
              <a:t>示范起步</a:t>
            </a:r>
            <a:r>
              <a:rPr lang="en-US" altLang="zh-CN">
                <a:solidFill>
                  <a:srgbClr val="000000"/>
                </a:solidFill>
                <a:sym typeface="+mn-ea"/>
              </a:rPr>
              <a:t>—</a:t>
            </a:r>
            <a:r>
              <a:rPr lang="en-US" altLang="en-US">
                <a:solidFill>
                  <a:srgbClr val="000000"/>
                </a:solidFill>
                <a:sym typeface="+mn-ea"/>
              </a:rPr>
              <a:t>扩面提质</a:t>
            </a:r>
            <a:r>
              <a:rPr lang="en-US" altLang="zh-CN">
                <a:solidFill>
                  <a:srgbClr val="000000"/>
                </a:solidFill>
                <a:sym typeface="+mn-ea"/>
              </a:rPr>
              <a:t>—</a:t>
            </a:r>
            <a:r>
              <a:rPr lang="en-US" altLang="en-US">
                <a:solidFill>
                  <a:srgbClr val="000000"/>
                </a:solidFill>
                <a:sym typeface="+mn-ea"/>
              </a:rPr>
              <a:t>价值转化</a:t>
            </a:r>
            <a:r>
              <a:rPr lang="en-US" altLang="zh-CN">
                <a:solidFill>
                  <a:srgbClr val="000000"/>
                </a:solidFill>
                <a:sym typeface="+mn-ea"/>
              </a:rPr>
              <a:t>"</a:t>
            </a:r>
            <a:r>
              <a:rPr lang="en-US" altLang="en-US">
                <a:solidFill>
                  <a:srgbClr val="000000"/>
                </a:solidFill>
                <a:sym typeface="+mn-ea"/>
              </a:rPr>
              <a:t>三个阶段。</a:t>
            </a:r>
            <a:r>
              <a:rPr lang="zh-CN" altLang="en-US">
                <a:solidFill>
                  <a:srgbClr val="000000"/>
                </a:solidFill>
                <a:sym typeface="+mn-ea"/>
              </a:rPr>
              <a:t>2020年，省河长办印发《关于加强美丽示范河湖建设的指导意见》、省级美丽示范河湖评定标准等文件，提出9大项35小项具体评价内容，</a:t>
            </a:r>
            <a:r>
              <a:rPr lang="zh-CN" altLang="en-US">
                <a:solidFill>
                  <a:srgbClr val="000000"/>
                </a:solidFill>
                <a:sym typeface="+mn-ea"/>
              </a:rPr>
              <a:t>每个设区的市不少于</a:t>
            </a:r>
            <a:r>
              <a:rPr lang="en-US" altLang="zh-CN">
                <a:solidFill>
                  <a:srgbClr val="000000"/>
                </a:solidFill>
                <a:sym typeface="+mn-ea"/>
              </a:rPr>
              <a:t>5</a:t>
            </a:r>
            <a:r>
              <a:rPr lang="zh-CN" altLang="en-US">
                <a:solidFill>
                  <a:srgbClr val="000000"/>
                </a:solidFill>
                <a:sym typeface="+mn-ea"/>
              </a:rPr>
              <a:t>条省级美丽幸福示范河湖建设任务，</a:t>
            </a:r>
            <a:r>
              <a:rPr lang="zh-CN" altLang="en-US">
                <a:solidFill>
                  <a:srgbClr val="000000"/>
                </a:solidFill>
                <a:sym typeface="+mn-ea"/>
              </a:rPr>
              <a:t>从点上示范起步。2021年，将美丽幸福河湖建设作为落实河湖长制重要载体，圆满完成每个设区的市不少于10条省级美丽幸福示范河湖建设任务，群众满意度达到97%以上。2022年，</a:t>
            </a:r>
            <a:r>
              <a:rPr lang="zh-CN" altLang="en-US">
                <a:solidFill>
                  <a:srgbClr val="000000"/>
                </a:solidFill>
                <a:sym typeface="+mn-ea"/>
              </a:rPr>
              <a:t>接续建成省级美丽幸福河湖</a:t>
            </a:r>
            <a:r>
              <a:rPr lang="en-US" altLang="zh-CN">
                <a:solidFill>
                  <a:srgbClr val="000000"/>
                </a:solidFill>
                <a:sym typeface="+mn-ea"/>
              </a:rPr>
              <a:t>136</a:t>
            </a:r>
            <a:r>
              <a:rPr lang="zh-CN" altLang="en-US">
                <a:solidFill>
                  <a:srgbClr val="000000"/>
                </a:solidFill>
                <a:sym typeface="+mn-ea"/>
              </a:rPr>
              <a:t>条（个）基础上，</a:t>
            </a:r>
            <a:r>
              <a:rPr lang="zh-CN" altLang="en-US">
                <a:solidFill>
                  <a:srgbClr val="000000"/>
                </a:solidFill>
                <a:sym typeface="+mn-ea"/>
              </a:rPr>
              <a:t>完成全省河流美丽幸福河湖基准达标任务收关。2023年起，省级每年补助资金1.7亿元，稳步推动幸福河湖体质扩面，累计建成省级幸福河湖</a:t>
            </a:r>
            <a:r>
              <a:rPr lang="en-US" altLang="zh-CN">
                <a:solidFill>
                  <a:srgbClr val="000000"/>
                </a:solidFill>
                <a:sym typeface="+mn-ea"/>
              </a:rPr>
              <a:t>756</a:t>
            </a:r>
            <a:r>
              <a:rPr lang="zh-CN" altLang="en-US">
                <a:solidFill>
                  <a:srgbClr val="000000"/>
                </a:solidFill>
                <a:sym typeface="+mn-ea"/>
              </a:rPr>
              <a:t>条（段），</a:t>
            </a:r>
            <a:r>
              <a:rPr lang="zh-CN" altLang="en-US">
                <a:solidFill>
                  <a:srgbClr val="000000"/>
                </a:solidFill>
                <a:sym typeface="+mn-ea"/>
              </a:rPr>
              <a:t>总长</a:t>
            </a:r>
            <a:r>
              <a:rPr lang="en-US" altLang="zh-CN">
                <a:solidFill>
                  <a:srgbClr val="000000"/>
                </a:solidFill>
                <a:sym typeface="+mn-ea"/>
              </a:rPr>
              <a:t>9100</a:t>
            </a:r>
            <a:r>
              <a:rPr lang="zh-CN" altLang="en-US">
                <a:solidFill>
                  <a:srgbClr val="000000"/>
                </a:solidFill>
                <a:sym typeface="+mn-ea"/>
              </a:rPr>
              <a:t>余公里</a:t>
            </a:r>
            <a:r>
              <a:rPr lang="zh-CN" altLang="en-US">
                <a:solidFill>
                  <a:srgbClr val="000000"/>
                </a:solidFill>
                <a:sym typeface="+mn-ea"/>
              </a:rPr>
              <a:t>；同步推动河湖生态价值实现，实施效益河湖建设三年行动，相继创新实施65个效益河湖试点、</a:t>
            </a:r>
            <a:r>
              <a:rPr lang="en-US" altLang="zh-CN">
                <a:solidFill>
                  <a:srgbClr val="000000"/>
                </a:solidFill>
                <a:sym typeface="+mn-ea"/>
              </a:rPr>
              <a:t>28</a:t>
            </a:r>
            <a:r>
              <a:rPr lang="zh-CN" altLang="en-US">
                <a:solidFill>
                  <a:srgbClr val="000000"/>
                </a:solidFill>
                <a:sym typeface="+mn-ea"/>
              </a:rPr>
              <a:t>个样板案例、</a:t>
            </a:r>
            <a:r>
              <a:rPr lang="en-US" altLang="zh-CN">
                <a:solidFill>
                  <a:srgbClr val="000000"/>
                </a:solidFill>
                <a:sym typeface="+mn-ea"/>
              </a:rPr>
              <a:t>25</a:t>
            </a:r>
            <a:r>
              <a:rPr lang="zh-CN" altLang="en-US">
                <a:solidFill>
                  <a:srgbClr val="000000"/>
                </a:solidFill>
                <a:sym typeface="+mn-ea"/>
              </a:rPr>
              <a:t>个典型案例建设。</a:t>
            </a:r>
            <a:endParaRPr lang="zh-CN" altLang="en-US">
              <a:solidFill>
                <a:srgbClr val="000000"/>
              </a:solidFill>
              <a:sym typeface="+mn-ea"/>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1381125" y="384175"/>
            <a:ext cx="6661785" cy="4076700"/>
          </a:xfrm>
        </p:spPr>
      </p:sp>
      <p:sp>
        <p:nvSpPr>
          <p:cNvPr id="3" name="备注占位符 2"/>
          <p:cNvSpPr>
            <a:spLocks noGrp="1"/>
          </p:cNvSpPr>
          <p:nvPr>
            <p:ph type="body" idx="1"/>
          </p:nvPr>
        </p:nvSpPr>
        <p:spPr>
          <a:xfrm>
            <a:off x="469900" y="4807585"/>
            <a:ext cx="8204200" cy="990600"/>
          </a:xfrm>
        </p:spPr>
        <p:txBody>
          <a:bodyPr/>
          <a:lstStyle/>
          <a:p>
            <a:pPr marL="0" indent="0" algn="l">
              <a:lnSpc>
                <a:spcPct val="100000"/>
              </a:lnSpc>
            </a:pPr>
            <a:r>
              <a:rPr lang="en-US">
                <a:solidFill>
                  <a:srgbClr val="000000"/>
                </a:solidFill>
                <a:sym typeface="+mn-ea"/>
              </a:rPr>
              <a:t>同时，我们坚持"治管并重"。</a:t>
            </a:r>
            <a:r>
              <a:rPr lang="zh-CN" altLang="en-US">
                <a:solidFill>
                  <a:srgbClr val="000000"/>
                </a:solidFill>
                <a:sym typeface="+mn-ea"/>
              </a:rPr>
              <a:t>巩固好历年清违治乱、累计整治河湖</a:t>
            </a:r>
            <a:r>
              <a:rPr lang="en-US" altLang="zh-CN">
                <a:solidFill>
                  <a:srgbClr val="000000"/>
                </a:solidFill>
                <a:sym typeface="+mn-ea"/>
              </a:rPr>
              <a:t>“</a:t>
            </a:r>
            <a:r>
              <a:rPr lang="zh-CN" altLang="en-US">
                <a:solidFill>
                  <a:srgbClr val="000000"/>
                </a:solidFill>
                <a:sym typeface="+mn-ea"/>
              </a:rPr>
              <a:t>四乱</a:t>
            </a:r>
            <a:r>
              <a:rPr lang="en-US" altLang="zh-CN">
                <a:solidFill>
                  <a:srgbClr val="000000"/>
                </a:solidFill>
                <a:sym typeface="+mn-ea"/>
              </a:rPr>
              <a:t>”</a:t>
            </a:r>
            <a:r>
              <a:rPr lang="zh-CN" altLang="en-US">
                <a:solidFill>
                  <a:srgbClr val="000000"/>
                </a:solidFill>
                <a:sym typeface="+mn-ea"/>
              </a:rPr>
              <a:t>问题</a:t>
            </a:r>
            <a:r>
              <a:rPr lang="en-US" altLang="zh-CN">
                <a:solidFill>
                  <a:srgbClr val="000000"/>
                </a:solidFill>
                <a:sym typeface="+mn-ea"/>
              </a:rPr>
              <a:t>10.3</a:t>
            </a:r>
            <a:r>
              <a:rPr lang="zh-CN" altLang="en-US">
                <a:solidFill>
                  <a:srgbClr val="000000"/>
                </a:solidFill>
                <a:sym typeface="+mn-ea"/>
              </a:rPr>
              <a:t>万余处的治理成果，确保幸福河湖颜值，以</a:t>
            </a:r>
            <a:r>
              <a:rPr lang="en-US">
                <a:solidFill>
                  <a:srgbClr val="000000"/>
                </a:solidFill>
                <a:sym typeface="+mn-ea"/>
              </a:rPr>
              <a:t>2025年</a:t>
            </a:r>
            <a:r>
              <a:rPr lang="zh-CN" altLang="en-US">
                <a:solidFill>
                  <a:srgbClr val="000000"/>
                </a:solidFill>
                <a:sym typeface="+mn-ea"/>
              </a:rPr>
              <a:t>为例，</a:t>
            </a:r>
            <a:r>
              <a:rPr lang="en-US">
                <a:solidFill>
                  <a:srgbClr val="000000"/>
                </a:solidFill>
                <a:sym typeface="+mn-ea"/>
              </a:rPr>
              <a:t>汛前完成阻水片林等妨碍河道行洪突出问题清理整治203处，清理阻水片林130.4万平方米、高秆作物2.8万平方米；推进水利部推送遥感图斑复核，2025年推送的683处图斑全部完成复核。严格岸线空间管控，累计执法789次，查处非法采砂案件47起。</a:t>
            </a:r>
            <a:endParaRPr lang="zh-CN" altLang="en-US" dirty="0"/>
          </a:p>
        </p:txBody>
      </p:sp>
      <p:sp>
        <p:nvSpPr>
          <p:cNvPr id="4" name="灯片编号占位符 3"/>
          <p:cNvSpPr>
            <a:spLocks noGrp="1"/>
          </p:cNvSpPr>
          <p:nvPr>
            <p:ph type="sldNum" sz="quarter" idx="5"/>
          </p:nvPr>
        </p:nvSpPr>
        <p:spPr/>
        <p:txBody>
          <a:bodyPr/>
          <a:lstStyle/>
          <a:p>
            <a:fld id="{85D0DACE-38E0-42D2-9336-2B707D34BC6D}"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676910" y="384175"/>
            <a:ext cx="7458075" cy="4036695"/>
          </a:xfrm>
        </p:spPr>
      </p:sp>
      <p:sp>
        <p:nvSpPr>
          <p:cNvPr id="3" name="文本占位符 2"/>
          <p:cNvSpPr>
            <a:spLocks noGrp="1"/>
          </p:cNvSpPr>
          <p:nvPr>
            <p:ph type="body" idx="3"/>
          </p:nvPr>
        </p:nvSpPr>
        <p:spPr>
          <a:xfrm>
            <a:off x="391160" y="5054600"/>
            <a:ext cx="8402955" cy="721995"/>
          </a:xfrm>
        </p:spPr>
        <p:txBody>
          <a:bodyPr/>
          <a:p>
            <a:r>
              <a:rPr lang="en-US">
                <a:solidFill>
                  <a:srgbClr val="000000"/>
                </a:solidFill>
                <a:sym typeface="+mn-ea"/>
              </a:rPr>
              <a:t>运用数字化手段提升监管效能，构建河湖库一体化监测感知体系，融合2万余路视频和无人机监控平台，推动河湖管理由"事后发现、被动查处"向"发现在初始、解决在萌芽、监管伴全程"转变。这些工作，为幸福河湖建设和生态产品价值实现守住了底线、夯实了基础。</a:t>
            </a:r>
            <a:endParaRPr lang="en-US" b="0" i="0" u="none" strike="noStrike">
              <a:solidFill>
                <a:srgbClr val="000000"/>
              </a:solidFill>
            </a:endParaRPr>
          </a:p>
          <a:p>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864235" y="370205"/>
            <a:ext cx="7102475" cy="4111625"/>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358140" y="4210685"/>
            <a:ext cx="7608570" cy="2310765"/>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二方面，坚持核算定值，解决"绿水青山值多少钱"的问题。河湖生态产品价值实现，首先要回答"绿水青山到底值多少钱"。没有科学核算，交易缺乏依据、补偿缺乏标准、金融缺乏抵押、产业缺乏估值。山东坚持先把"尺子"立起来，着力构建"省级定标准、市县抓试点"的核算体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1190625" y="525780"/>
            <a:ext cx="6911975" cy="4086225"/>
          </a:xfrm>
        </p:spPr>
      </p:sp>
      <p:sp>
        <p:nvSpPr>
          <p:cNvPr id="3" name="文本占位符 2"/>
          <p:cNvSpPr>
            <a:spLocks noGrp="1"/>
          </p:cNvSpPr>
          <p:nvPr>
            <p:ph type="body" idx="3"/>
          </p:nvPr>
        </p:nvSpPr>
        <p:spPr>
          <a:xfrm>
            <a:off x="383540" y="4956810"/>
            <a:ext cx="8180070" cy="1250315"/>
          </a:xfrm>
        </p:spPr>
        <p:txBody>
          <a:bodyPr/>
          <a:p>
            <a:r>
              <a:rPr lang="zh-CN" altLang="en-US"/>
              <a:t>在各地先行探索实践的基础上，</a:t>
            </a:r>
            <a:r>
              <a:rPr lang="en-US" altLang="zh-CN"/>
              <a:t>2025</a:t>
            </a:r>
            <a:r>
              <a:rPr lang="zh-CN" altLang="en-US"/>
              <a:t>年底山东省印发实施《河湖生态产品价值核算技术规范》，作为全国首个河湖领域生态产品价值核算的省级地方标准，该标准不是泛生态系统评估标准的简单套用，而是针对河流、湖泊（水库）兼具生态保护与开发利用双重属性，创新建立了涵盖物质供给、调节服务、文化服务三大类20项指标的框架，并充分考虑山东实际，纳入了“航运、砂石资源、教育科研、健康康养、体育赛事”等特色指标，解决了“难度量、难比较、难转化、难复制”的痛点。同时，标准创新性地把“项目实施前后价值变化”纳入核算，为项目评估、生态补偿、绿色金融和权益交易预留了接口。</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996315" y="557530"/>
            <a:ext cx="7416165" cy="4137025"/>
          </a:xfrm>
        </p:spPr>
      </p:sp>
      <p:sp>
        <p:nvSpPr>
          <p:cNvPr id="3" name="文本占位符 2"/>
          <p:cNvSpPr>
            <a:spLocks noGrp="1"/>
          </p:cNvSpPr>
          <p:nvPr>
            <p:ph type="body" idx="3"/>
          </p:nvPr>
        </p:nvSpPr>
        <p:spPr>
          <a:xfrm>
            <a:off x="473710" y="5569585"/>
            <a:ext cx="8462010" cy="852805"/>
          </a:xfrm>
        </p:spPr>
        <p:txBody>
          <a:bodyPr/>
          <a:p>
            <a:pPr marL="0" indent="0" algn="l">
              <a:lnSpc>
                <a:spcPct val="100000"/>
              </a:lnSpc>
            </a:pPr>
            <a:r>
              <a:rPr lang="en-US">
                <a:solidFill>
                  <a:srgbClr val="000000"/>
                </a:solidFill>
                <a:sym typeface="+mn-ea"/>
              </a:rPr>
              <a:t>在市县试点层面，潍坊市制定了全省首个《河湖生态产品价值核算办法》，针对南部山丘区突出水源涵养、中部平原区侧重农业供给、北部滨海区关注湿地固碳，实行分类核算。潍河昌邑段采取"先算实物量、再算价值量"的办法，核算总值达12.86亿元，首次实现河湖生态资源的科学"定价"。</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718185" y="558800"/>
            <a:ext cx="7474585" cy="4194810"/>
          </a:xfrm>
        </p:spPr>
      </p:sp>
      <p:sp>
        <p:nvSpPr>
          <p:cNvPr id="3" name="文本占位符 2"/>
          <p:cNvSpPr>
            <a:spLocks noGrp="1"/>
          </p:cNvSpPr>
          <p:nvPr>
            <p:ph type="body" idx="3"/>
          </p:nvPr>
        </p:nvSpPr>
        <p:spPr>
          <a:xfrm>
            <a:off x="440055" y="5412105"/>
            <a:ext cx="7625715" cy="737235"/>
          </a:xfrm>
        </p:spPr>
        <p:txBody>
          <a:bodyPr/>
          <a:p>
            <a:pPr marL="0" indent="0" algn="l">
              <a:lnSpc>
                <a:spcPct val="100000"/>
              </a:lnSpc>
            </a:pPr>
            <a:r>
              <a:rPr lang="en-US">
                <a:solidFill>
                  <a:srgbClr val="000000"/>
                </a:solidFill>
                <a:sym typeface="+mn-ea"/>
              </a:rPr>
              <a:t>滨州市制定《滨州市水生态产品价值核算办法》，完成秦皇河、麻大湖等典型河湖价值评估，量化生态资产101亿元。省级标准的出台，正是基于这些试点的同步验证。可以说，这把统一的"地方标尺"，让河湖生态产品从"无形"变"有价"。</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718820" y="257175"/>
            <a:ext cx="7524115" cy="4242435"/>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1310005" y="4203065"/>
            <a:ext cx="5960745" cy="2310765"/>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第三方面，坚持路径转化，打通"绿水青山变金山银山"的通道。</a:t>
            </a:r>
            <a:endParaRPr lang="en-US" sz="1400" b="0" i="0" u="none" strike="noStrike">
              <a:solidFill>
                <a:srgbClr val="000000"/>
              </a:solidFill>
            </a:endParaRP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917575" y="608965"/>
            <a:ext cx="7308850" cy="4161790"/>
          </a:xfrm>
        </p:spPr>
      </p:sp>
      <p:sp>
        <p:nvSpPr>
          <p:cNvPr id="3" name="文本占位符 2"/>
          <p:cNvSpPr>
            <a:spLocks noGrp="1"/>
          </p:cNvSpPr>
          <p:nvPr>
            <p:ph type="body" idx="3"/>
          </p:nvPr>
        </p:nvSpPr>
        <p:spPr>
          <a:xfrm>
            <a:off x="142240" y="5502910"/>
            <a:ext cx="8661400" cy="870585"/>
          </a:xfrm>
        </p:spPr>
        <p:txBody>
          <a:bodyPr/>
          <a:p>
            <a:pPr marL="0" indent="0" algn="l">
              <a:lnSpc>
                <a:spcPct val="100000"/>
              </a:lnSpc>
            </a:pPr>
            <a:r>
              <a:rPr lang="en-US">
                <a:solidFill>
                  <a:srgbClr val="000000"/>
                </a:solidFill>
                <a:sym typeface="+mn-ea"/>
              </a:rPr>
              <a:t>有了制度、有了核算，关键在"变现"。山东水利结合实际，重点探索了四条转化路径，概括起来就是"市场交易活价值、生态补偿显价值、绿色金融融价值、产业融合增价值"。</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851535" y="575310"/>
            <a:ext cx="7100570" cy="4219575"/>
          </a:xfrm>
        </p:spPr>
      </p:sp>
      <p:sp>
        <p:nvSpPr>
          <p:cNvPr id="3" name="文本占位符 2"/>
          <p:cNvSpPr>
            <a:spLocks noGrp="1"/>
          </p:cNvSpPr>
          <p:nvPr>
            <p:ph type="body" idx="3"/>
          </p:nvPr>
        </p:nvSpPr>
        <p:spPr>
          <a:xfrm>
            <a:off x="258445" y="5569585"/>
            <a:ext cx="8395970" cy="953135"/>
          </a:xfrm>
        </p:spPr>
        <p:txBody>
          <a:bodyPr/>
          <a:lstStyle/>
          <a:p>
            <a:r>
              <a:rPr lang="en-US">
                <a:solidFill>
                  <a:srgbClr val="000000"/>
                </a:solidFill>
                <a:sym typeface="+mn-ea"/>
              </a:rPr>
              <a:t>一是以市场交易盘活河湖资源。山东推动济南与泰安1700万方黄河水跨区域水权交易落地，实现跨市域黄河水用水权交易"第一单"；淄博沂源县龙子峪小流域完成山东省首单水土保持碳汇交易，交易碳汇量5万吨、金额150万元；潍坊诸城搭建"水银行"交易平台，累计收储水权1.2亿立方米，促成水权交易89笔，探索出"零存整取"的水资源配置新模式。</a:t>
            </a:r>
            <a:endParaRPr lang="en-US" b="0" i="0" u="none" strike="noStrike">
              <a:solidFill>
                <a:srgbClr val="000000"/>
              </a:solidFill>
            </a:endParaRPr>
          </a:p>
          <a:p>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054100" y="550545"/>
            <a:ext cx="7035165" cy="4194175"/>
          </a:xfrm>
        </p:spPr>
      </p:sp>
      <p:sp>
        <p:nvSpPr>
          <p:cNvPr id="3" name="文本占位符 2"/>
          <p:cNvSpPr>
            <a:spLocks noGrp="1"/>
          </p:cNvSpPr>
          <p:nvPr>
            <p:ph type="body" idx="3"/>
          </p:nvPr>
        </p:nvSpPr>
        <p:spPr>
          <a:xfrm>
            <a:off x="0" y="5152390"/>
            <a:ext cx="8941435" cy="1490980"/>
          </a:xfrm>
        </p:spPr>
        <p:txBody>
          <a:bodyPr/>
          <a:lstStyle/>
          <a:p>
            <a:r>
              <a:rPr lang="en-US">
                <a:solidFill>
                  <a:srgbClr val="000000"/>
                </a:solidFill>
                <a:sym typeface="+mn-ea"/>
              </a:rPr>
              <a:t>二是以生态补偿倒逼流域共治。完善纵横结合的生态补偿机制，推动市对县纵向补偿和县与县横向补偿落地。以潍坊为例，按照"谁保护、谁受益，谁污染、谁付费"原则，签订20个市内断面和13个跨市断面生态补偿协议，潍河流域5个县市区每月监测断面水质，达标拿奖励、不达标出钱，"十四五"以来市级纵向补偿725.5万元、县际横向补偿8900余万元，峡山水库水质稳定达到Ⅲ类。</a:t>
            </a:r>
            <a:endParaRPr lang="en-US" b="0" i="0" u="none" strike="noStrike">
              <a:solidFill>
                <a:srgbClr val="000000"/>
              </a:solidFill>
            </a:endParaRPr>
          </a:p>
          <a:p>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1265555" y="716280"/>
            <a:ext cx="6927215" cy="3822065"/>
          </a:xfrm>
        </p:spPr>
      </p:sp>
      <p:sp>
        <p:nvSpPr>
          <p:cNvPr id="3" name="文本占位符 2"/>
          <p:cNvSpPr>
            <a:spLocks noGrp="1"/>
          </p:cNvSpPr>
          <p:nvPr>
            <p:ph type="body" idx="3"/>
          </p:nvPr>
        </p:nvSpPr>
        <p:spPr>
          <a:xfrm>
            <a:off x="175260" y="5295900"/>
            <a:ext cx="8221345" cy="1159510"/>
          </a:xfrm>
        </p:spPr>
        <p:txBody>
          <a:bodyPr/>
          <a:lstStyle/>
          <a:p>
            <a:pPr marL="0" indent="0" algn="l">
              <a:lnSpc>
                <a:spcPct val="100000"/>
              </a:lnSpc>
            </a:pPr>
            <a:r>
              <a:rPr lang="en-US">
                <a:solidFill>
                  <a:srgbClr val="000000"/>
                </a:solidFill>
                <a:sym typeface="+mn-ea"/>
              </a:rPr>
              <a:t>三是以绿色金融把生态资源变为融资资本。滨州市构建"金水合作平台"，组织全市22家银行机构与水务企业面对面洽谈，2025年以来签约项目9个、金额12.27亿元，全市水务领域绿色金融贷款余额达119亿元；同时创新河湖数据资产化运营，以秦台水库运营数据为质押标的，获得1000万元融资贷款。昌邑市利用取水使用权融资2.64亿元。</a:t>
            </a:r>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610870" y="798830"/>
            <a:ext cx="7359015" cy="4281170"/>
          </a:xfrm>
        </p:spPr>
      </p:sp>
      <p:sp>
        <p:nvSpPr>
          <p:cNvPr id="3" name="文本占位符 2"/>
          <p:cNvSpPr>
            <a:spLocks noGrp="1"/>
          </p:cNvSpPr>
          <p:nvPr>
            <p:ph type="body" idx="3"/>
          </p:nvPr>
        </p:nvSpPr>
        <p:spPr>
          <a:xfrm>
            <a:off x="159385" y="5702300"/>
            <a:ext cx="8378190" cy="812800"/>
          </a:xfrm>
        </p:spPr>
        <p:txBody>
          <a:bodyPr/>
          <a:lstStyle/>
          <a:p>
            <a:pPr marL="0" indent="0" algn="l">
              <a:lnSpc>
                <a:spcPct val="100000"/>
              </a:lnSpc>
            </a:pPr>
            <a:r>
              <a:rPr lang="en-US">
                <a:solidFill>
                  <a:srgbClr val="000000"/>
                </a:solidFill>
                <a:sym typeface="+mn-ea"/>
              </a:rPr>
              <a:t>四是以产业融合培育"河湖+"多元业态。2026年7月，山东省政府办公厅正式印发《关于推动水经济高质量发展的实施意见》，这是全国首个以省政府名义印发的关于水经济高质量发展的实施意见。文件聚焦"四水统筹"，明确到2030年全省水经济总规模突破1万亿元的目标</a:t>
            </a:r>
            <a:r>
              <a:rPr lang="zh-CN" altLang="en-US">
                <a:solidFill>
                  <a:srgbClr val="000000"/>
                </a:solidFill>
                <a:sym typeface="+mn-ea"/>
              </a:rPr>
              <a:t>，系统构建了巩固提升传统水产业、发展壮大新兴水产业、前瞻布局涉水未来产业三大体系，为全省水经济发展立柱架梁</a:t>
            </a:r>
            <a:r>
              <a:rPr lang="en-US">
                <a:solidFill>
                  <a:srgbClr val="000000"/>
                </a:solidFill>
                <a:sym typeface="+mn-ea"/>
              </a:rPr>
              <a:t>。</a:t>
            </a:r>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759460" y="567055"/>
            <a:ext cx="7292340" cy="4542155"/>
          </a:xfrm>
        </p:spPr>
      </p:sp>
      <p:sp>
        <p:nvSpPr>
          <p:cNvPr id="3" name="文本占位符 2"/>
          <p:cNvSpPr>
            <a:spLocks noGrp="1"/>
          </p:cNvSpPr>
          <p:nvPr>
            <p:ph type="body" idx="3"/>
          </p:nvPr>
        </p:nvSpPr>
        <p:spPr>
          <a:xfrm>
            <a:off x="407670" y="5387340"/>
            <a:ext cx="7807960" cy="990600"/>
          </a:xfrm>
        </p:spPr>
        <p:txBody>
          <a:bodyPr/>
          <a:lstStyle/>
          <a:p>
            <a:pPr marL="0" indent="0" algn="l">
              <a:lnSpc>
                <a:spcPct val="100000"/>
              </a:lnSpc>
            </a:pPr>
            <a:r>
              <a:rPr lang="en-US">
                <a:solidFill>
                  <a:srgbClr val="000000"/>
                </a:solidFill>
                <a:sym typeface="+mn-ea"/>
              </a:rPr>
              <a:t>从全省来看，已初步形成</a:t>
            </a:r>
            <a:r>
              <a:rPr lang="zh-CN" altLang="en-US">
                <a:solidFill>
                  <a:srgbClr val="000000"/>
                </a:solidFill>
                <a:sym typeface="+mn-ea"/>
              </a:rPr>
              <a:t>四</a:t>
            </a:r>
            <a:r>
              <a:rPr lang="en-US">
                <a:solidFill>
                  <a:srgbClr val="000000"/>
                </a:solidFill>
                <a:sym typeface="+mn-ea"/>
              </a:rPr>
              <a:t>类转化路径：</a:t>
            </a:r>
            <a:r>
              <a:rPr lang="zh-CN" altLang="en-US" dirty="0">
                <a:sym typeface="+mn-ea"/>
              </a:rPr>
              <a:t>第一类是生态修复</a:t>
            </a:r>
            <a:r>
              <a:rPr lang="en-US" altLang="zh-CN" dirty="0">
                <a:sym typeface="+mn-ea"/>
              </a:rPr>
              <a:t>—</a:t>
            </a:r>
            <a:r>
              <a:rPr lang="zh-CN" altLang="en-US" dirty="0">
                <a:sym typeface="+mn-ea"/>
              </a:rPr>
              <a:t>文旅消费型，以生态本底修复为前提，释放河湖的文化服务价值，代表项目为马踏湖。第二类是工程功能</a:t>
            </a:r>
            <a:r>
              <a:rPr lang="en-US" altLang="zh-CN" dirty="0">
                <a:sym typeface="+mn-ea"/>
              </a:rPr>
              <a:t>—</a:t>
            </a:r>
            <a:r>
              <a:rPr lang="zh-CN" altLang="en-US" dirty="0">
                <a:sym typeface="+mn-ea"/>
              </a:rPr>
              <a:t>文化赋能型，以水库基础工程功能为底盘，叠加文化消费场景实现增值，代表项目为尼山水库。第三类是资源循环</a:t>
            </a:r>
            <a:r>
              <a:rPr lang="en-US" altLang="zh-CN" dirty="0">
                <a:sym typeface="+mn-ea"/>
              </a:rPr>
              <a:t>—</a:t>
            </a:r>
            <a:r>
              <a:rPr lang="zh-CN" altLang="en-US" dirty="0">
                <a:sym typeface="+mn-ea"/>
              </a:rPr>
              <a:t>稳定收益型，依托水资源的功能性开发形成持续收益，代表项目为汇河与潍河。第四类是生态廊道</a:t>
            </a:r>
            <a:r>
              <a:rPr lang="en-US" altLang="zh-CN" dirty="0">
                <a:sym typeface="+mn-ea"/>
              </a:rPr>
              <a:t>—</a:t>
            </a:r>
            <a:r>
              <a:rPr lang="zh-CN" altLang="en-US" dirty="0">
                <a:sym typeface="+mn-ea"/>
              </a:rPr>
              <a:t>空间增值型，通过滨水空间品质升级带动周边产业增值，助力乡村振兴，代表项目为马颊河与秦皇河。</a:t>
            </a:r>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30910" y="580390"/>
            <a:ext cx="7028815" cy="3954145"/>
          </a:xfrm>
        </p:spPr>
      </p:sp>
      <p:sp>
        <p:nvSpPr>
          <p:cNvPr id="3" name="备注占位符 2"/>
          <p:cNvSpPr>
            <a:spLocks noGrp="1"/>
          </p:cNvSpPr>
          <p:nvPr>
            <p:ph type="body" idx="1"/>
          </p:nvPr>
        </p:nvSpPr>
        <p:spPr>
          <a:xfrm>
            <a:off x="574040" y="4948555"/>
            <a:ext cx="7741920" cy="1698625"/>
          </a:xfrm>
        </p:spPr>
        <p:txBody>
          <a:bodyPr/>
          <a:lstStyle/>
          <a:p>
            <a:r>
              <a:rPr lang="zh-CN" altLang="en-US" dirty="0"/>
              <a:t>山东第一个河湖生态价值转化典型，就是淄博市马踏湖的生态修复</a:t>
            </a:r>
            <a:r>
              <a:rPr lang="en-US" altLang="zh-CN" dirty="0"/>
              <a:t>—</a:t>
            </a:r>
            <a:r>
              <a:rPr lang="zh-CN" altLang="en-US" dirty="0"/>
              <a:t>文旅消费模式，这一模式是生态价值变现最具代表性的路径，也纠正了很多人对河湖文旅开发的认知误区。</a:t>
            </a:r>
            <a:r>
              <a:rPr lang="en-US" altLang="zh-CN" dirty="0"/>
              <a:t>
</a:t>
            </a:r>
            <a:r>
              <a:rPr lang="zh-CN" altLang="en-US" dirty="0"/>
              <a:t>马踏湖并非传统的</a:t>
            </a:r>
            <a:r>
              <a:rPr lang="en-US" altLang="zh-CN" dirty="0"/>
              <a:t>“</a:t>
            </a:r>
            <a:r>
              <a:rPr lang="zh-CN" altLang="en-US" dirty="0"/>
              <a:t>围湖造景、先开发后治污</a:t>
            </a:r>
            <a:r>
              <a:rPr lang="en-US" altLang="zh-CN" dirty="0"/>
              <a:t>”</a:t>
            </a:r>
            <a:r>
              <a:rPr lang="zh-CN" altLang="en-US" dirty="0"/>
              <a:t>景区开发逻辑，它的核心路径是把生态修复放在第一位：先完成湿地清淤、补给生态用水、改善区域水质，把已经退化的河湖生态系统功能重新筑牢，把</a:t>
            </a:r>
            <a:r>
              <a:rPr lang="en-US" altLang="zh-CN" dirty="0"/>
              <a:t>“</a:t>
            </a:r>
            <a:r>
              <a:rPr lang="zh-CN" altLang="en-US" dirty="0"/>
              <a:t>生态颜值</a:t>
            </a:r>
            <a:r>
              <a:rPr lang="en-US" altLang="zh-CN" dirty="0"/>
              <a:t>”</a:t>
            </a:r>
            <a:r>
              <a:rPr lang="zh-CN" altLang="en-US" dirty="0"/>
              <a:t>提上来。</a:t>
            </a:r>
            <a:r>
              <a:rPr lang="en-US" altLang="zh-CN" dirty="0"/>
              <a:t>
</a:t>
            </a:r>
            <a:r>
              <a:rPr lang="zh-CN" altLang="en-US" dirty="0"/>
              <a:t>等到生态本底夯实后，再叠加湿地景观、地方民俗、乡村休闲、品牌赛事这些消费场景，最终释放出河湖的文化服务价值，真正实现</a:t>
            </a:r>
            <a:r>
              <a:rPr lang="en-US" altLang="zh-CN" dirty="0"/>
              <a:t>“</a:t>
            </a:r>
            <a:r>
              <a:rPr lang="zh-CN" altLang="en-US" dirty="0"/>
              <a:t>绿水青山就是金山银山</a:t>
            </a:r>
            <a:r>
              <a:rPr lang="en-US" altLang="zh-CN" dirty="0"/>
              <a:t>”</a:t>
            </a:r>
            <a:r>
              <a:rPr lang="zh-CN" altLang="en-US" dirty="0"/>
              <a:t>。这套路径非常适合需要兼顾生态保护和旅游开发的县域湿地、湖泊型景区借鉴。</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1C147A23-5BA8-44CE-9215-79B767159C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11225" y="660400"/>
            <a:ext cx="7496175" cy="4216400"/>
          </a:xfrm>
        </p:spPr>
      </p:sp>
      <p:sp>
        <p:nvSpPr>
          <p:cNvPr id="3" name="备注占位符 2"/>
          <p:cNvSpPr>
            <a:spLocks noGrp="1"/>
          </p:cNvSpPr>
          <p:nvPr>
            <p:ph type="body" idx="1"/>
          </p:nvPr>
        </p:nvSpPr>
        <p:spPr>
          <a:xfrm>
            <a:off x="238125" y="5295900"/>
            <a:ext cx="8071485" cy="1358265"/>
          </a:xfrm>
        </p:spPr>
        <p:txBody>
          <a:bodyPr/>
          <a:lstStyle/>
          <a:p>
            <a:r>
              <a:rPr lang="zh-CN" altLang="en-US" dirty="0"/>
              <a:t>刚才马踏湖告诉我们，生态修复做到位了，颜值就能变成产值。济宁市尼山水库跟马踏湖完全不同。它首先是一座实实在在的水库，承担着供水调蓄、防洪生态这些硬任务。但它的特别之处在于，它正好落在曲阜尼山这个文化高地上</a:t>
            </a:r>
            <a:r>
              <a:rPr lang="en-US" altLang="zh-CN" dirty="0"/>
              <a:t>——</a:t>
            </a:r>
            <a:r>
              <a:rPr lang="zh-CN" altLang="en-US" dirty="0"/>
              <a:t>大家知道，尼山是孔子诞生地，本身就是自带流量的文化</a:t>
            </a:r>
            <a:r>
              <a:rPr lang="en-US" altLang="zh-CN" dirty="0"/>
              <a:t>IP</a:t>
            </a:r>
            <a:r>
              <a:rPr lang="zh-CN" altLang="en-US" dirty="0"/>
              <a:t>。</a:t>
            </a:r>
            <a:r>
              <a:rPr lang="en-US" altLang="zh-CN" dirty="0"/>
              <a:t>
</a:t>
            </a:r>
            <a:r>
              <a:rPr lang="zh-CN" altLang="en-US" dirty="0"/>
              <a:t>所以尼山水库的做法是：不跟景观型河湖比颜值，而是把自己稳定的水源地功能作为底盘，再叠加上尼山文化这个大</a:t>
            </a:r>
            <a:r>
              <a:rPr lang="en-US" altLang="zh-CN" dirty="0"/>
              <a:t>IP</a:t>
            </a:r>
            <a:r>
              <a:rPr lang="zh-CN" altLang="en-US" dirty="0"/>
              <a:t>的外溢效应，形成</a:t>
            </a:r>
            <a:r>
              <a:rPr lang="en-US" altLang="zh-CN" dirty="0"/>
              <a:t>"</a:t>
            </a:r>
            <a:r>
              <a:rPr lang="zh-CN" altLang="en-US" dirty="0"/>
              <a:t>工程功能</a:t>
            </a:r>
            <a:r>
              <a:rPr lang="en-US" altLang="zh-CN" dirty="0"/>
              <a:t>+</a:t>
            </a:r>
            <a:r>
              <a:rPr lang="zh-CN" altLang="en-US" dirty="0"/>
              <a:t>文化赋能</a:t>
            </a:r>
            <a:r>
              <a:rPr lang="en-US" altLang="zh-CN" dirty="0"/>
              <a:t>"</a:t>
            </a:r>
            <a:r>
              <a:rPr lang="zh-CN" altLang="en-US" dirty="0"/>
              <a:t>的双轮驱动。它的收益不是靠卖门票，而是供水保障、文旅消费、文化传播三者叠加出的复合价值。</a:t>
            </a:r>
            <a:r>
              <a:rPr lang="en-US" altLang="zh-CN" dirty="0"/>
              <a:t>
</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1C147A23-5BA8-44CE-9215-79B767159C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9645" y="357505"/>
            <a:ext cx="6862445" cy="3860165"/>
          </a:xfrm>
        </p:spPr>
      </p:sp>
      <p:sp>
        <p:nvSpPr>
          <p:cNvPr id="3" name="备注占位符 2"/>
          <p:cNvSpPr>
            <a:spLocks noGrp="1"/>
          </p:cNvSpPr>
          <p:nvPr>
            <p:ph type="body" idx="1"/>
          </p:nvPr>
        </p:nvSpPr>
        <p:spPr>
          <a:xfrm>
            <a:off x="423545" y="4666615"/>
            <a:ext cx="8171180" cy="1739265"/>
          </a:xfrm>
        </p:spPr>
        <p:txBody>
          <a:bodyPr/>
          <a:lstStyle/>
          <a:p>
            <a:r>
              <a:rPr lang="zh-CN" altLang="en-US" dirty="0"/>
              <a:t>前面我们看了马踏湖和尼山水库，一个靠生态修复带动文旅，一个靠工程功能叠加文化品牌，走的都是</a:t>
            </a:r>
            <a:r>
              <a:rPr lang="en-US" altLang="zh-CN" dirty="0"/>
              <a:t>“</a:t>
            </a:r>
            <a:r>
              <a:rPr lang="zh-CN" altLang="en-US" dirty="0"/>
              <a:t>看得见、摸得着</a:t>
            </a:r>
            <a:r>
              <a:rPr lang="en-US" altLang="zh-CN" dirty="0"/>
              <a:t>”</a:t>
            </a:r>
            <a:r>
              <a:rPr lang="zh-CN" altLang="en-US" dirty="0"/>
              <a:t>的价值变现路径。但这里想提醒大家一点</a:t>
            </a:r>
            <a:r>
              <a:rPr lang="en-US" altLang="zh-CN" dirty="0"/>
              <a:t>——</a:t>
            </a:r>
            <a:r>
              <a:rPr lang="zh-CN" altLang="en-US" dirty="0"/>
              <a:t>河湖的生态价值，不一定都要靠发展旅游来实现。</a:t>
            </a:r>
            <a:r>
              <a:rPr lang="en-US" altLang="zh-CN" dirty="0"/>
              <a:t>
</a:t>
            </a:r>
            <a:r>
              <a:rPr lang="zh-CN" altLang="en-US" dirty="0"/>
              <a:t>泰安市汇河（肥城段）给了我们另一个思路。它没有走文旅路线，而是把再生水利用、节水产业、水资源市场化配置这些更偏</a:t>
            </a:r>
            <a:r>
              <a:rPr lang="en-US" altLang="zh-CN" dirty="0"/>
              <a:t>“</a:t>
            </a:r>
            <a:r>
              <a:rPr lang="zh-CN" altLang="en-US" dirty="0"/>
              <a:t>功能性收益</a:t>
            </a:r>
            <a:r>
              <a:rPr lang="en-US" altLang="zh-CN" dirty="0"/>
              <a:t>”</a:t>
            </a:r>
            <a:r>
              <a:rPr lang="zh-CN" altLang="en-US" dirty="0"/>
              <a:t>的内容做出来了。什么意思呢？就是河湖生态系统只要能持续提供可计量、可配置、可交易的水资源功能，同样能形成稳定的经济回报。换句话说，不一定非要靠游客来消费风景，水本身就是可以交易、可以产生收益的资源。</a:t>
            </a:r>
            <a:r>
              <a:rPr lang="en-US" altLang="zh-CN" dirty="0"/>
              <a:t>
</a:t>
            </a:r>
            <a:r>
              <a:rPr lang="zh-CN" altLang="en-US" dirty="0"/>
              <a:t>这个案例特别值得缺水地区、工业城市周边的河流借鉴。</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1C147A23-5BA8-44CE-9215-79B767159C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68375" y="381635"/>
            <a:ext cx="7073900" cy="3979545"/>
          </a:xfrm>
        </p:spPr>
      </p:sp>
      <p:sp>
        <p:nvSpPr>
          <p:cNvPr id="3" name="备注占位符 2"/>
          <p:cNvSpPr>
            <a:spLocks noGrp="1"/>
          </p:cNvSpPr>
          <p:nvPr>
            <p:ph type="body" idx="1"/>
          </p:nvPr>
        </p:nvSpPr>
        <p:spPr>
          <a:xfrm>
            <a:off x="283845" y="4426585"/>
            <a:ext cx="8677275" cy="2310765"/>
          </a:xfrm>
        </p:spPr>
        <p:txBody>
          <a:bodyPr/>
          <a:lstStyle/>
          <a:p>
            <a:r>
              <a:rPr lang="zh-CN" altLang="en-US" dirty="0"/>
              <a:t>刚才汇河案例告诉我们，不靠旅游也能把生态价值变现。潍河在昌邑段做的事情，总结起来就是九个字：算出来、转出去、用起来。什么叫</a:t>
            </a:r>
            <a:r>
              <a:rPr lang="en-US" altLang="zh-CN" dirty="0"/>
              <a:t>“</a:t>
            </a:r>
            <a:r>
              <a:rPr lang="zh-CN" altLang="en-US" dirty="0"/>
              <a:t>算出来</a:t>
            </a:r>
            <a:r>
              <a:rPr lang="en-US" altLang="zh-CN" dirty="0"/>
              <a:t>”</a:t>
            </a:r>
            <a:r>
              <a:rPr lang="zh-CN" altLang="en-US" dirty="0"/>
              <a:t>？就是把河湖的生态价值，从一句口号变成一本账。过去我们说这条河值多少钱，是说不清的，但潍坊市潍河作为省级核算试点，就是要把这个</a:t>
            </a:r>
            <a:r>
              <a:rPr lang="en-US" altLang="zh-CN" dirty="0"/>
              <a:t>“</a:t>
            </a:r>
            <a:r>
              <a:rPr lang="zh-CN" altLang="en-US" dirty="0"/>
              <a:t>说不清</a:t>
            </a:r>
            <a:r>
              <a:rPr lang="en-US" altLang="zh-CN" dirty="0"/>
              <a:t>”</a:t>
            </a:r>
            <a:r>
              <a:rPr lang="zh-CN" altLang="en-US" dirty="0"/>
              <a:t>变成</a:t>
            </a:r>
            <a:r>
              <a:rPr lang="en-US" altLang="zh-CN" dirty="0"/>
              <a:t>“</a:t>
            </a:r>
            <a:r>
              <a:rPr lang="zh-CN" altLang="en-US" dirty="0"/>
              <a:t>说得清</a:t>
            </a:r>
            <a:r>
              <a:rPr lang="en-US" altLang="zh-CN" dirty="0"/>
              <a:t>”</a:t>
            </a:r>
            <a:r>
              <a:rPr lang="zh-CN" altLang="en-US" dirty="0"/>
              <a:t>，让生态价值能计量、能入账。</a:t>
            </a:r>
            <a:r>
              <a:rPr lang="en-US" altLang="zh-CN" dirty="0"/>
              <a:t>
</a:t>
            </a:r>
            <a:r>
              <a:rPr lang="zh-CN" altLang="en-US" dirty="0"/>
              <a:t>但核算只是起点，真正关键的是第二步</a:t>
            </a:r>
            <a:r>
              <a:rPr lang="en-US" altLang="zh-CN" dirty="0"/>
              <a:t>——“</a:t>
            </a:r>
            <a:r>
              <a:rPr lang="zh-CN" altLang="en-US" dirty="0"/>
              <a:t>转出去</a:t>
            </a:r>
            <a:r>
              <a:rPr lang="en-US" altLang="zh-CN" dirty="0"/>
              <a:t>”</a:t>
            </a:r>
            <a:r>
              <a:rPr lang="zh-CN" altLang="en-US" dirty="0"/>
              <a:t>。这也是潍河跟汇河最大的不同。汇河做的是再生水利用和水权交易，而潍河是围绕核算结果，把制度、交易、金融整套机制都搭了起来。昌邑市建立了一个由政府牵头、国企平台、银行金融机构和社会资本共同参与的开发利用机制。换句话说，潍河不是在单点突破，而是在建一个多方参与、风险共担、利益共享的合作架构，把河流的生态产品真正放进市场里去流转。</a:t>
            </a:r>
            <a:r>
              <a:rPr lang="en-US" altLang="zh-CN" dirty="0"/>
              <a:t>
</a:t>
            </a:r>
            <a:r>
              <a:rPr lang="zh-CN" altLang="en-US" dirty="0"/>
              <a:t>再往下走，就是</a:t>
            </a:r>
            <a:r>
              <a:rPr lang="en-US" altLang="zh-CN" dirty="0"/>
              <a:t>“</a:t>
            </a:r>
            <a:r>
              <a:rPr lang="zh-CN" altLang="en-US" dirty="0"/>
              <a:t>用起来</a:t>
            </a:r>
            <a:r>
              <a:rPr lang="en-US" altLang="zh-CN" dirty="0"/>
              <a:t>”</a:t>
            </a:r>
            <a:r>
              <a:rPr lang="zh-CN" altLang="en-US" dirty="0"/>
              <a:t>。核算出来、交易出去之后，资金和资源要反哺到治理本身。潍河创新实践的，正是</a:t>
            </a:r>
            <a:r>
              <a:rPr lang="en-US" altLang="zh-CN" dirty="0"/>
              <a:t>“</a:t>
            </a:r>
            <a:r>
              <a:rPr lang="zh-CN" altLang="en-US" dirty="0"/>
              <a:t>治理</a:t>
            </a:r>
            <a:r>
              <a:rPr lang="en-US" altLang="zh-CN" dirty="0"/>
              <a:t>—</a:t>
            </a:r>
            <a:r>
              <a:rPr lang="zh-CN" altLang="en-US" dirty="0"/>
              <a:t>利用</a:t>
            </a:r>
            <a:r>
              <a:rPr lang="en-US" altLang="zh-CN" dirty="0"/>
              <a:t>—</a:t>
            </a:r>
            <a:r>
              <a:rPr lang="zh-CN" altLang="en-US" dirty="0"/>
              <a:t>反哺</a:t>
            </a:r>
            <a:r>
              <a:rPr lang="en-US" altLang="zh-CN" dirty="0"/>
              <a:t>”</a:t>
            </a:r>
            <a:r>
              <a:rPr lang="zh-CN" altLang="en-US" dirty="0"/>
              <a:t>这样一个可持续发展模式：治理好河流，才能产生可交易的生态产品；交易带来的收益，再反过来投入治理。这个闭环一旦转起来，河湖的价值就不再躺在账面上，而是真正变成了运营中的活水。</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1C147A23-5BA8-44CE-9215-79B767159C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830580" y="514350"/>
            <a:ext cx="7483475" cy="4209415"/>
          </a:xfrm>
        </p:spPr>
      </p:sp>
      <p:sp>
        <p:nvSpPr>
          <p:cNvPr id="3" name="备注占位符 2"/>
          <p:cNvSpPr>
            <a:spLocks noGrp="1"/>
          </p:cNvSpPr>
          <p:nvPr>
            <p:ph type="body" idx="1"/>
          </p:nvPr>
        </p:nvSpPr>
        <p:spPr>
          <a:xfrm>
            <a:off x="499110" y="5132705"/>
            <a:ext cx="8014335" cy="1334135"/>
          </a:xfrm>
        </p:spPr>
        <p:txBody>
          <a:bodyPr/>
          <a:lstStyle/>
          <a:p>
            <a:r>
              <a:rPr lang="zh-CN" altLang="en-US" dirty="0"/>
              <a:t>德州市马颊河平原段是生态廊道</a:t>
            </a:r>
            <a:r>
              <a:rPr lang="en-US" altLang="zh-CN" dirty="0"/>
              <a:t>—</a:t>
            </a:r>
            <a:r>
              <a:rPr lang="zh-CN" altLang="en-US" dirty="0"/>
              <a:t>空间增值转化路径的县域典型样本，打破了传统治河只重生态修复、忽略发展带动的局限。</a:t>
            </a:r>
            <a:r>
              <a:rPr lang="en-US" altLang="zh-CN" dirty="0"/>
              <a:t>
</a:t>
            </a:r>
            <a:r>
              <a:rPr lang="zh-CN" altLang="en-US" dirty="0"/>
              <a:t>该案例锚定幸福河湖建设目标，完成生态廊道打造后，通过活化河滩地存量空间，引入体育赛事、特色农业、康养度假等多元业态，把原本功能单一的河岸线，改造成多产业共享的复合发展空间。</a:t>
            </a:r>
            <a:r>
              <a:rPr lang="en-US" altLang="zh-CN" dirty="0"/>
              <a:t>
</a:t>
            </a:r>
            <a:r>
              <a:rPr lang="zh-CN" altLang="en-US" dirty="0"/>
              <a:t>马颊河的实践充分证明，县域骨干河道的生态治理，最终要实现从</a:t>
            </a:r>
            <a:r>
              <a:rPr lang="en-US" altLang="zh-CN" dirty="0"/>
              <a:t>“</a:t>
            </a:r>
            <a:r>
              <a:rPr lang="zh-CN" altLang="en-US" dirty="0"/>
              <a:t>单一对河修复</a:t>
            </a:r>
            <a:r>
              <a:rPr lang="en-US" altLang="zh-CN" dirty="0"/>
              <a:t>”</a:t>
            </a:r>
            <a:r>
              <a:rPr lang="zh-CN" altLang="en-US" dirty="0"/>
              <a:t>向</a:t>
            </a:r>
            <a:r>
              <a:rPr lang="en-US" altLang="zh-CN" dirty="0"/>
              <a:t>“</a:t>
            </a:r>
            <a:r>
              <a:rPr lang="zh-CN" altLang="en-US" dirty="0"/>
              <a:t>带动片区全域发展</a:t>
            </a:r>
            <a:r>
              <a:rPr lang="en-US" altLang="zh-CN" dirty="0"/>
              <a:t>”</a:t>
            </a:r>
            <a:r>
              <a:rPr lang="zh-CN" altLang="en-US" dirty="0"/>
              <a:t>的升级。这套模式对平原地区河流、需要产业融合升级的区域具备极强的借鉴价值。</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1C147A23-5BA8-44CE-9215-79B767159C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621030" y="514350"/>
            <a:ext cx="7545705" cy="4244340"/>
          </a:xfrm>
        </p:spPr>
      </p:sp>
      <p:sp>
        <p:nvSpPr>
          <p:cNvPr id="3" name="备注占位符 2"/>
          <p:cNvSpPr>
            <a:spLocks noGrp="1"/>
          </p:cNvSpPr>
          <p:nvPr>
            <p:ph type="body" idx="1"/>
          </p:nvPr>
        </p:nvSpPr>
        <p:spPr>
          <a:xfrm>
            <a:off x="540385" y="5014595"/>
            <a:ext cx="7790815" cy="1557655"/>
          </a:xfrm>
        </p:spPr>
        <p:txBody>
          <a:bodyPr/>
          <a:lstStyle/>
          <a:p>
            <a:r>
              <a:rPr lang="zh-CN" altLang="en-US" dirty="0"/>
              <a:t>滨州市秦皇河是国内城市型河湖生态价值转化的标杆案例，核心打破了</a:t>
            </a:r>
            <a:r>
              <a:rPr lang="en-US" altLang="zh-CN" dirty="0"/>
              <a:t>“</a:t>
            </a:r>
            <a:r>
              <a:rPr lang="zh-CN" altLang="en-US" dirty="0"/>
              <a:t>河湖仅承担生态功能</a:t>
            </a:r>
            <a:r>
              <a:rPr lang="en-US" altLang="zh-CN" dirty="0"/>
              <a:t>”</a:t>
            </a:r>
            <a:r>
              <a:rPr lang="zh-CN" altLang="en-US" dirty="0"/>
              <a:t>的传统认知，重新定义城市河湖的属性：它不仅是生态空间，更是支撑城市发展的创新空间与消费空间。</a:t>
            </a:r>
            <a:r>
              <a:rPr lang="en-US" altLang="zh-CN" dirty="0"/>
              <a:t>
</a:t>
            </a:r>
            <a:r>
              <a:rPr lang="zh-CN" altLang="en-US" dirty="0"/>
              <a:t>秦皇河转化路径的核心特征，是依托生态修复打造优质滨水岸线，依靠滨水空间的稀缺性吸附多元业态，而非强行导入单一产业。生态本底筑牢后，科创园区、康养休闲、文旅消费等业态会自发向优质滨水空间聚集，最终实现区域空间的整体性增值。</a:t>
            </a:r>
            <a:r>
              <a:rPr lang="en-US" altLang="zh-CN" dirty="0"/>
              <a:t>
</a:t>
            </a:r>
            <a:r>
              <a:rPr lang="zh-CN" altLang="en-US" dirty="0"/>
              <a:t>该模式重构了河流功能，推动单一生态廊道升级为集创新、生活、生态于一体的城市发展廊道，对需要通过空间重构拉动产业融合的区域具备极高借鉴价值。</a:t>
            </a:r>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pPr>
            <a:fld id="{1C147A23-5BA8-44CE-9215-79B767159C41}"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751840" y="550545"/>
            <a:ext cx="6471920" cy="4237990"/>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366395" y="4876800"/>
            <a:ext cx="8195945" cy="1524635"/>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四方面，坚持治管护协同，守住价值转化的生态底线。价值转化不能"竭泽而渔"，生态保护是前提。山东围绕"治、管、护"三个维度统筹部署，推动建立河长带头、部门协同、全民参与的工作格局，确保幸福河湖建设与生态产品价值实现行稳致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850900" y="616585"/>
            <a:ext cx="7416800" cy="4647565"/>
          </a:xfrm>
        </p:spPr>
      </p:sp>
      <p:sp>
        <p:nvSpPr>
          <p:cNvPr id="3" name="文本占位符 2"/>
          <p:cNvSpPr>
            <a:spLocks noGrp="1"/>
          </p:cNvSpPr>
          <p:nvPr>
            <p:ph type="body" idx="3"/>
          </p:nvPr>
        </p:nvSpPr>
        <p:spPr>
          <a:xfrm>
            <a:off x="424180" y="5643880"/>
            <a:ext cx="7924800" cy="803910"/>
          </a:xfrm>
        </p:spPr>
        <p:txBody>
          <a:bodyPr/>
          <a:lstStyle/>
          <a:p>
            <a:pPr marL="0" indent="0" algn="l">
              <a:lnSpc>
                <a:spcPct val="100000"/>
              </a:lnSpc>
            </a:pPr>
            <a:r>
              <a:rPr lang="en-US">
                <a:solidFill>
                  <a:srgbClr val="000000"/>
                </a:solidFill>
                <a:sym typeface="+mn-ea"/>
              </a:rPr>
              <a:t>一是河长带头"共治"。省级层面建立"省级河湖长带头巡、市县河湖长靠前落实、镇村级河湖长抓早抓小"的工作机制。各市普遍建立总河长会议、总河长令制度。如威海市总河长签发总河长令，启动"万村千河"行动，目标是到2030年底累计建成68条（段、片）以上高品质幸福河湖，带动沿线千个以上村（居）环境改善。</a:t>
            </a:r>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627380" y="558800"/>
            <a:ext cx="7665720" cy="4558665"/>
          </a:xfrm>
        </p:spPr>
      </p:sp>
      <p:sp>
        <p:nvSpPr>
          <p:cNvPr id="3" name="文本占位符 2"/>
          <p:cNvSpPr>
            <a:spLocks noGrp="1"/>
          </p:cNvSpPr>
          <p:nvPr>
            <p:ph type="body" idx="3"/>
          </p:nvPr>
        </p:nvSpPr>
        <p:spPr>
          <a:xfrm>
            <a:off x="353695" y="5478145"/>
            <a:ext cx="8436610" cy="820420"/>
          </a:xfrm>
        </p:spPr>
        <p:txBody>
          <a:bodyPr/>
          <a:p>
            <a:pPr marL="0" indent="0" algn="l">
              <a:lnSpc>
                <a:spcPct val="100000"/>
              </a:lnSpc>
            </a:pPr>
            <a:r>
              <a:rPr lang="en-US" altLang="en-US">
                <a:solidFill>
                  <a:srgbClr val="000000"/>
                </a:solidFill>
                <a:sym typeface="+mn-ea"/>
              </a:rPr>
              <a:t>二是部门协同</a:t>
            </a:r>
            <a:r>
              <a:rPr lang="en-US" altLang="zh-CN">
                <a:solidFill>
                  <a:srgbClr val="000000"/>
                </a:solidFill>
                <a:sym typeface="+mn-ea"/>
              </a:rPr>
              <a:t>"</a:t>
            </a:r>
            <a:r>
              <a:rPr lang="en-US" altLang="en-US">
                <a:solidFill>
                  <a:srgbClr val="000000"/>
                </a:solidFill>
                <a:sym typeface="+mn-ea"/>
              </a:rPr>
              <a:t>共管</a:t>
            </a:r>
            <a:r>
              <a:rPr lang="en-US" altLang="zh-CN">
                <a:solidFill>
                  <a:srgbClr val="000000"/>
                </a:solidFill>
                <a:sym typeface="+mn-ea"/>
              </a:rPr>
              <a:t>"</a:t>
            </a:r>
            <a:r>
              <a:rPr lang="en-US" altLang="en-US">
                <a:solidFill>
                  <a:srgbClr val="000000"/>
                </a:solidFill>
                <a:sym typeface="+mn-ea"/>
              </a:rPr>
              <a:t>。省级层面强化河长办统筹协调作用，推动水利、生态环境、自然资源、农业农村等部门协同发力。</a:t>
            </a:r>
            <a:r>
              <a:rPr lang="en-US" altLang="zh-CN">
                <a:solidFill>
                  <a:srgbClr val="000000"/>
                </a:solidFill>
                <a:sym typeface="+mn-ea"/>
              </a:rPr>
              <a:t>2024</a:t>
            </a:r>
            <a:r>
              <a:rPr lang="en-US" altLang="en-US">
                <a:solidFill>
                  <a:srgbClr val="000000"/>
                </a:solidFill>
                <a:sym typeface="+mn-ea"/>
              </a:rPr>
              <a:t>年开展入河湖排污口和黑臭水体专项排查，发现疑似水环境问题线索</a:t>
            </a:r>
            <a:r>
              <a:rPr lang="en-US" altLang="zh-CN">
                <a:solidFill>
                  <a:srgbClr val="000000"/>
                </a:solidFill>
                <a:sym typeface="+mn-ea"/>
              </a:rPr>
              <a:t>266</a:t>
            </a:r>
            <a:r>
              <a:rPr lang="en-US" altLang="en-US">
                <a:solidFill>
                  <a:srgbClr val="000000"/>
                </a:solidFill>
                <a:sym typeface="+mn-ea"/>
              </a:rPr>
              <a:t>处并向省生态环境厅移交；</a:t>
            </a:r>
            <a:r>
              <a:rPr lang="en-US" altLang="zh-CN">
                <a:solidFill>
                  <a:srgbClr val="000000"/>
                </a:solidFill>
                <a:sym typeface="+mn-ea"/>
              </a:rPr>
              <a:t>2025</a:t>
            </a:r>
            <a:r>
              <a:rPr lang="en-US" altLang="en-US">
                <a:solidFill>
                  <a:srgbClr val="000000"/>
                </a:solidFill>
                <a:sym typeface="+mn-ea"/>
              </a:rPr>
              <a:t>年联合省人民检察院、公安厅等部门开展全省打击非法采砂整治行动。各市创新</a:t>
            </a:r>
            <a:r>
              <a:rPr lang="en-US" altLang="zh-CN">
                <a:solidFill>
                  <a:srgbClr val="000000"/>
                </a:solidFill>
                <a:sym typeface="+mn-ea"/>
              </a:rPr>
              <a:t>"</a:t>
            </a:r>
            <a:r>
              <a:rPr lang="en-US" altLang="en-US">
                <a:solidFill>
                  <a:srgbClr val="000000"/>
                </a:solidFill>
                <a:sym typeface="+mn-ea"/>
              </a:rPr>
              <a:t>联商</a:t>
            </a:r>
            <a:r>
              <a:rPr lang="en-US" altLang="zh-CN">
                <a:solidFill>
                  <a:srgbClr val="000000"/>
                </a:solidFill>
                <a:sym typeface="+mn-ea"/>
              </a:rPr>
              <a:t>""</a:t>
            </a:r>
            <a:r>
              <a:rPr lang="en-US" altLang="en-US">
                <a:solidFill>
                  <a:srgbClr val="000000"/>
                </a:solidFill>
                <a:sym typeface="+mn-ea"/>
              </a:rPr>
              <a:t>联巡</a:t>
            </a:r>
            <a:r>
              <a:rPr lang="en-US" altLang="zh-CN">
                <a:solidFill>
                  <a:srgbClr val="000000"/>
                </a:solidFill>
                <a:sym typeface="+mn-ea"/>
              </a:rPr>
              <a:t>""</a:t>
            </a:r>
            <a:r>
              <a:rPr lang="en-US" altLang="en-US">
                <a:solidFill>
                  <a:srgbClr val="000000"/>
                </a:solidFill>
                <a:sym typeface="+mn-ea"/>
              </a:rPr>
              <a:t>联治</a:t>
            </a:r>
            <a:r>
              <a:rPr lang="en-US" altLang="zh-CN">
                <a:solidFill>
                  <a:srgbClr val="000000"/>
                </a:solidFill>
                <a:sym typeface="+mn-ea"/>
              </a:rPr>
              <a:t>"</a:t>
            </a:r>
            <a:r>
              <a:rPr lang="en-US" altLang="en-US">
                <a:solidFill>
                  <a:srgbClr val="000000"/>
                </a:solidFill>
                <a:sym typeface="+mn-ea"/>
              </a:rPr>
              <a:t>工作机制，推动城市建成区雨污合流管网、黑臭水体清零</a:t>
            </a:r>
            <a:r>
              <a:rPr lang="zh-CN" altLang="en-US">
                <a:solidFill>
                  <a:srgbClr val="000000"/>
                </a:solidFill>
                <a:sym typeface="+mn-ea"/>
              </a:rPr>
              <a:t>；</a:t>
            </a:r>
            <a:r>
              <a:rPr lang="zh-CN" altLang="en-US">
                <a:solidFill>
                  <a:srgbClr val="000000"/>
                </a:solidFill>
                <a:sym typeface="+mn-ea"/>
              </a:rPr>
              <a:t>建立省会经济圈“1+6”联合河湖长制工作机制，定期召开跨市水环境形势分析会等。</a:t>
            </a:r>
            <a:endParaRPr lang="zh-CN" altLang="en-US">
              <a:solidFill>
                <a:srgbClr val="000000"/>
              </a:solidFill>
              <a:sym typeface="+mn-ea"/>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511810" y="384810"/>
            <a:ext cx="7499350" cy="4848860"/>
          </a:xfrm>
        </p:spPr>
      </p:sp>
      <p:sp>
        <p:nvSpPr>
          <p:cNvPr id="3" name="文本占位符 2"/>
          <p:cNvSpPr>
            <a:spLocks noGrp="1"/>
          </p:cNvSpPr>
          <p:nvPr>
            <p:ph type="body" idx="3"/>
          </p:nvPr>
        </p:nvSpPr>
        <p:spPr>
          <a:xfrm>
            <a:off x="365760" y="5651500"/>
            <a:ext cx="7857490" cy="852805"/>
          </a:xfrm>
        </p:spPr>
        <p:txBody>
          <a:bodyPr/>
          <a:p>
            <a:pPr marL="0" indent="0" algn="l">
              <a:lnSpc>
                <a:spcPct val="100000"/>
              </a:lnSpc>
            </a:pPr>
            <a:r>
              <a:rPr lang="en-US">
                <a:solidFill>
                  <a:srgbClr val="000000"/>
                </a:solidFill>
                <a:sym typeface="+mn-ea"/>
              </a:rPr>
              <a:t>三是全民参与"共护"。省级层面持续推动河湖长制向"全民制"延伸，</a:t>
            </a:r>
            <a:r>
              <a:rPr lang="zh-CN" altLang="en-US">
                <a:solidFill>
                  <a:srgbClr val="000000"/>
                </a:solidFill>
                <a:sym typeface="+mn-ea"/>
              </a:rPr>
              <a:t>引导各地发起</a:t>
            </a:r>
            <a:r>
              <a:rPr lang="en-US">
                <a:solidFill>
                  <a:srgbClr val="000000"/>
                </a:solidFill>
                <a:sym typeface="+mn-ea"/>
              </a:rPr>
              <a:t>"碧水积分"</a:t>
            </a:r>
            <a:r>
              <a:rPr lang="zh-CN" altLang="en-US">
                <a:solidFill>
                  <a:srgbClr val="000000"/>
                </a:solidFill>
                <a:sym typeface="+mn-ea"/>
              </a:rPr>
              <a:t>全民爱河护水活动，</a:t>
            </a:r>
            <a:r>
              <a:rPr lang="en-US">
                <a:solidFill>
                  <a:srgbClr val="000000"/>
                </a:solidFill>
                <a:sym typeface="+mn-ea"/>
              </a:rPr>
              <a:t>注册用户已达431万人，反映属实问题4749个，完成积分兑换13076次。省水利厅、省财政厅等7部门联合印发《山东省河湖长制社会监督举报奖励办法（试行）》，</a:t>
            </a:r>
            <a:r>
              <a:rPr lang="zh-CN" altLang="en-US">
                <a:solidFill>
                  <a:srgbClr val="000000"/>
                </a:solidFill>
                <a:sym typeface="+mn-ea"/>
              </a:rPr>
              <a:t>建立起省市县三级</a:t>
            </a:r>
            <a:r>
              <a:rPr lang="en-US">
                <a:solidFill>
                  <a:srgbClr val="000000"/>
                </a:solidFill>
                <a:sym typeface="+mn-ea"/>
              </a:rPr>
              <a:t>有奖举报制度。各市积极打造"亲水便民圈""乐水健身圈"，举办各类群众性亲水赛事活动。</a:t>
            </a:r>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565150" y="675005"/>
            <a:ext cx="7299960" cy="4504055"/>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565150" y="5909310"/>
            <a:ext cx="7608570" cy="762000"/>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第五方面，几点体会与下一步打算。回顾山东水利实践，我们总结了五点实践体会，也清醒认识到当前存在的短板，明确了下一步重点抓好的六项工作。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942340" y="666115"/>
            <a:ext cx="6662420" cy="3929380"/>
          </a:xfrm>
        </p:spPr>
      </p:sp>
      <p:sp>
        <p:nvSpPr>
          <p:cNvPr id="3" name="文本占位符 2"/>
          <p:cNvSpPr>
            <a:spLocks noGrp="1"/>
          </p:cNvSpPr>
          <p:nvPr>
            <p:ph type="body" idx="3"/>
          </p:nvPr>
        </p:nvSpPr>
        <p:spPr>
          <a:xfrm>
            <a:off x="622300" y="4873625"/>
            <a:ext cx="7699375" cy="1242695"/>
          </a:xfrm>
        </p:spPr>
        <p:txBody>
          <a:bodyPr/>
          <a:p>
            <a:pPr marL="0" indent="0" algn="l">
              <a:lnSpc>
                <a:spcPct val="100000"/>
              </a:lnSpc>
            </a:pPr>
            <a:r>
              <a:rPr lang="en-US">
                <a:solidFill>
                  <a:srgbClr val="000000"/>
                </a:solidFill>
                <a:sym typeface="+mn-ea"/>
              </a:rPr>
              <a:t>回顾山东水利实践，我们有五点体会：</a:t>
            </a:r>
            <a:r>
              <a:rPr lang="zh-CN" altLang="en-US">
                <a:solidFill>
                  <a:srgbClr val="000000"/>
                </a:solidFill>
                <a:sym typeface="+mn-ea"/>
              </a:rPr>
              <a:t>一是河湖长制是根本。没有高位推动、责任压实，幸福河湖建设难以形成合力。二是价值核算是前提。只有把河湖生态产品的实物量、价值量算清楚，交易、补偿、金融、产业才有依据。三是市场化机制是关键。核心是让生态产品进入市场、发现价格、实现价值。四是产业融合是归宿。河湖生态价值最终要落到产业培育、群众增收和区域发展上，形成“保护—转化—反哺”的良性循环。五是保护底色是底线。价值转化必须服从生态保护，不能把幸福河湖建成“商业河湖”，不能把生态产品价值实现异化为过度开发。对照更高标准，我们也清醒地认识到，当前山东河湖生态价值转化仍处于由试点探索向机制定型转变的关键阶段。还存在产权界定和跨部门协同基础仍不够牢固、核算成果向市场应用转化不够深、市场化交易平台和规则有待完善等不足。</a:t>
            </a:r>
            <a:endParaRPr lang="zh-CN" altLang="en-US">
              <a:solidFill>
                <a:srgbClr val="000000"/>
              </a:solidFill>
              <a:sym typeface="+mn-ea"/>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idx="2"/>
          </p:nvPr>
        </p:nvSpPr>
        <p:spPr>
          <a:xfrm>
            <a:off x="1091565" y="351790"/>
            <a:ext cx="6961505" cy="3992880"/>
          </a:xfrm>
        </p:spPr>
      </p:sp>
      <p:sp>
        <p:nvSpPr>
          <p:cNvPr id="3" name="文本占位符 2"/>
          <p:cNvSpPr>
            <a:spLocks noGrp="1"/>
          </p:cNvSpPr>
          <p:nvPr>
            <p:ph type="body" idx="3"/>
          </p:nvPr>
        </p:nvSpPr>
        <p:spPr>
          <a:xfrm>
            <a:off x="631190" y="4484370"/>
            <a:ext cx="8088630" cy="2310765"/>
          </a:xfrm>
        </p:spPr>
        <p:txBody>
          <a:bodyPr/>
          <a:p>
            <a:pPr marL="0" indent="0" algn="l">
              <a:lnSpc>
                <a:spcPct val="100000"/>
              </a:lnSpc>
            </a:pPr>
            <a:r>
              <a:rPr lang="en-US" altLang="en-US">
                <a:solidFill>
                  <a:srgbClr val="000000"/>
                </a:solidFill>
                <a:sym typeface="+mn-ea"/>
              </a:rPr>
              <a:t>下一步，山东水利将重点抓好六项工作：</a:t>
            </a:r>
            <a:r>
              <a:rPr lang="zh-CN" altLang="en-US">
                <a:solidFill>
                  <a:srgbClr val="000000"/>
                </a:solidFill>
                <a:sym typeface="+mn-ea"/>
              </a:rPr>
              <a:t>一是以全面推行河长制十周年为契机，加强宣传总结，扩大河湖长制影响力，营造全社会关爱河湖、保护河湖的良好氛围。二是落实省总河长令，以“万村千河”行动为牵引，完成2026年幸福河湖建设任务，启动乡村河湖库管护攻坚行动。三是全面实施《河湖生态产品价值核算技术规范》地方标准，推动核算成果嵌入项目评估、生态补偿、绿色金融和权益交易等场景。四是全面落实《关于推动水经济高质量发展的实施意见》，结合“十五五”规划开局，谋划山东省水经济区域发展格局，加快构建水经济产业体系，向2030年水经济总规模突破1万亿元的目标迈进。五是强化绿色金融支撑与生态反哺，探索将核算结果作为绿色信贷、基金、债券开发的重要依据，建立“保护—修复—增值—反哺”的闭环机制。六是深化效益河湖建设，总结推广全省不同地域、不同类型河湖的转化经验，因地制宜培育涉水产业，让更多“绿水青山”通过幸福河湖这个载体转化为“金山银山”。</a:t>
            </a:r>
            <a:endParaRPr lang="zh-CN" altLang="en-US">
              <a:solidFill>
                <a:srgbClr val="000000"/>
              </a:solidFill>
              <a:sym typeface="+mn-ea"/>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5283200" cy="257175"/>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6906684" y="0"/>
            <a:ext cx="5283200" cy="257175"/>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1431290" y="346710"/>
            <a:ext cx="6404610" cy="4175125"/>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1094740" y="4020820"/>
            <a:ext cx="7442835" cy="2310765"/>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各位专家，山东河湖资源丰富、水系分布广泛。作为孔孟之乡、礼仪之邦，山东人既有山的厚道，更有水的包容。我们深知，幸福河湖建设及其生态产品价值实现，是一项需要久久为功的系统工程。"上善若水，水善利万物而不争"，恳请各位领导、专家一如既往地关心支持山东。我的汇报完毕，谢谢大家！</a:t>
            </a:r>
            <a:endParaRPr lang="en-US" sz="1400" b="0" i="0" u="none" strike="noStrike">
              <a:solidFill>
                <a:srgbClr val="000000"/>
              </a:solidFill>
            </a:endParaRPr>
          </a:p>
        </p:txBody>
      </p:sp>
      <p:sp>
        <p:nvSpPr>
          <p:cNvPr id="6" name="Footer Placeholder 5"/>
          <p:cNvSpPr>
            <a:spLocks noGrp="1"/>
          </p:cNvSpPr>
          <p:nvPr>
            <p:ph type="ftr" sz="quarter" idx="4"/>
          </p:nvPr>
        </p:nvSpPr>
        <p:spPr>
          <a:xfrm>
            <a:off x="0" y="4876800"/>
            <a:ext cx="5283200" cy="255985"/>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6906684" y="4876800"/>
            <a:ext cx="5283200" cy="255985"/>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tags" Target="../tags/tag2.xml"/><Relationship Id="rId2" Type="http://schemas.openxmlformats.org/officeDocument/2006/relationships/tags" Target="../tags/tag1.xml"/><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image" Target="../media/image2.png"/><Relationship Id="rId7" Type="http://schemas.openxmlformats.org/officeDocument/2006/relationships/tags" Target="../tags/tag9.xml"/><Relationship Id="rId6" Type="http://schemas.openxmlformats.org/officeDocument/2006/relationships/tags" Target="../tags/tag8.xml"/><Relationship Id="rId5" Type="http://schemas.openxmlformats.org/officeDocument/2006/relationships/tags" Target="../tags/tag7.xml"/><Relationship Id="rId4" Type="http://schemas.openxmlformats.org/officeDocument/2006/relationships/image" Target="../media/image1.png"/><Relationship Id="rId3" Type="http://schemas.openxmlformats.org/officeDocument/2006/relationships/tags" Target="../tags/tag6.xml"/><Relationship Id="rId2" Type="http://schemas.openxmlformats.org/officeDocument/2006/relationships/tags" Target="../tags/tag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20.xml"/><Relationship Id="rId7" Type="http://schemas.openxmlformats.org/officeDocument/2006/relationships/tags" Target="../tags/tag19.xml"/><Relationship Id="rId6" Type="http://schemas.openxmlformats.org/officeDocument/2006/relationships/tags" Target="../tags/tag18.xml"/><Relationship Id="rId5" Type="http://schemas.openxmlformats.org/officeDocument/2006/relationships/tags" Target="../tags/tag17.xml"/><Relationship Id="rId4" Type="http://schemas.openxmlformats.org/officeDocument/2006/relationships/image" Target="../media/image3.png"/><Relationship Id="rId3" Type="http://schemas.openxmlformats.org/officeDocument/2006/relationships/tags" Target="../tags/tag16.xml"/><Relationship Id="rId2" Type="http://schemas.openxmlformats.org/officeDocument/2006/relationships/tags" Target="../tags/tag15.xml"/><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4" Type="http://schemas.openxmlformats.org/officeDocument/2006/relationships/tags" Target="../tags/tag31.xml"/><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5" Type="http://schemas.openxmlformats.org/officeDocument/2006/relationships/tags" Target="../tags/tag35.xml"/><Relationship Id="rId4" Type="http://schemas.openxmlformats.org/officeDocument/2006/relationships/tags" Target="../tags/tag34.xml"/><Relationship Id="rId3" Type="http://schemas.openxmlformats.org/officeDocument/2006/relationships/tags" Target="../tags/tag33.xml"/><Relationship Id="rId2" Type="http://schemas.openxmlformats.org/officeDocument/2006/relationships/tags" Target="../tags/tag32.xml"/><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5" Type="http://schemas.openxmlformats.org/officeDocument/2006/relationships/tags" Target="../tags/tag55.xml"/><Relationship Id="rId4" Type="http://schemas.openxmlformats.org/officeDocument/2006/relationships/tags" Target="../tags/tag54.xml"/><Relationship Id="rId3" Type="http://schemas.openxmlformats.org/officeDocument/2006/relationships/tags" Target="../tags/tag53.xml"/><Relationship Id="rId2" Type="http://schemas.openxmlformats.org/officeDocument/2006/relationships/tags" Target="../tags/tag52.xml"/><Relationship Id="rId1" Type="http://schemas.openxmlformats.org/officeDocument/2006/relationships/slideMaster" Target="../slideMasters/slideMaster6.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65.xml"/><Relationship Id="rId2" Type="http://schemas.openxmlformats.org/officeDocument/2006/relationships/tags" Target="../tags/tag64.xml"/><Relationship Id="rId1" Type="http://schemas.openxmlformats.org/officeDocument/2006/relationships/slideMaster" Target="../slideMasters/slideMaster7.xml"/></Relationships>
</file>

<file path=ppt/slideLayouts/_rels/slideLayout22.xml.rels><?xml version="1.0" encoding="UTF-8" standalone="yes"?>
<Relationships xmlns="http://schemas.openxmlformats.org/package/2006/relationships"><Relationship Id="rId5" Type="http://schemas.openxmlformats.org/officeDocument/2006/relationships/tags" Target="../tags/tag69.xml"/><Relationship Id="rId4" Type="http://schemas.openxmlformats.org/officeDocument/2006/relationships/tags" Target="../tags/tag68.xml"/><Relationship Id="rId3" Type="http://schemas.openxmlformats.org/officeDocument/2006/relationships/tags" Target="../tags/tag67.xml"/><Relationship Id="rId2" Type="http://schemas.openxmlformats.org/officeDocument/2006/relationships/tags" Target="../tags/tag66.xml"/><Relationship Id="rId1" Type="http://schemas.openxmlformats.org/officeDocument/2006/relationships/slideMaster" Target="../slideMasters/slideMaster7.xml"/></Relationships>
</file>

<file path=ppt/slideLayouts/_rels/slideLayout23.xml.rels><?xml version="1.0" encoding="UTF-8" standalone="yes"?>
<Relationships xmlns="http://schemas.openxmlformats.org/package/2006/relationships"><Relationship Id="rId3" Type="http://schemas.openxmlformats.org/officeDocument/2006/relationships/tags" Target="../tags/tag79.xml"/><Relationship Id="rId2" Type="http://schemas.openxmlformats.org/officeDocument/2006/relationships/tags" Target="../tags/tag78.xml"/><Relationship Id="rId1" Type="http://schemas.openxmlformats.org/officeDocument/2006/relationships/slideMaster" Target="../slideMasters/slideMaster8.xml"/></Relationships>
</file>

<file path=ppt/slideLayouts/_rels/slideLayout24.xml.rels><?xml version="1.0" encoding="UTF-8" standalone="yes"?>
<Relationships xmlns="http://schemas.openxmlformats.org/package/2006/relationships"><Relationship Id="rId5" Type="http://schemas.openxmlformats.org/officeDocument/2006/relationships/tags" Target="../tags/tag83.xml"/><Relationship Id="rId4" Type="http://schemas.openxmlformats.org/officeDocument/2006/relationships/tags" Target="../tags/tag82.xml"/><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3" name="日期占位符 2"/>
          <p:cNvSpPr>
            <a:spLocks noGrp="1"/>
          </p:cNvSpPr>
          <p:nvPr>
            <p:ph type="dt" sz="half" idx="10"/>
            <p:custDataLst>
              <p:tags r:id="rId2"/>
            </p:custDataLst>
          </p:nvPr>
        </p:nvSpPr>
        <p:spPr>
          <a:xfrm>
            <a:off x="612000" y="6314400"/>
            <a:ext cx="2700000" cy="316800"/>
          </a:xfrm>
        </p:spPr>
        <p:txBody>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3"/>
            </p:custDataLst>
          </p:nvPr>
        </p:nvSpPr>
        <p:spPr>
          <a:xfrm>
            <a:off x="4116000" y="6314400"/>
            <a:ext cx="3960000" cy="316800"/>
          </a:xfrm>
        </p:spPr>
        <p:txBody>
          <a:bodyPr/>
          <a:lstStyle/>
          <a:p>
            <a:endParaRPr lang="zh-CN" altLang="en-US" dirty="0"/>
          </a:p>
        </p:txBody>
      </p:sp>
      <p:sp>
        <p:nvSpPr>
          <p:cNvPr id="5" name="灯片编号占位符 4"/>
          <p:cNvSpPr>
            <a:spLocks noGrp="1"/>
          </p:cNvSpPr>
          <p:nvPr>
            <p:ph type="sldNum" sz="quarter" idx="12"/>
            <p:custDataLst>
              <p:tags r:id="rId4"/>
            </p:custDataLst>
          </p:nvPr>
        </p:nvSpPr>
        <p:spPr>
          <a:xfrm>
            <a:off x="8877600" y="6314400"/>
            <a:ext cx="2700000" cy="316800"/>
          </a:xfrm>
        </p:spPr>
        <p:txBody>
          <a:bodyPr/>
          <a:lstStyle/>
          <a:p>
            <a:fld id="{49AE70B2-8BF9-45C0-BB95-33D1B9D3A854}" type="slidenum">
              <a:rPr lang="zh-CN" altLang="en-US" smtClean="0"/>
            </a:fld>
            <a:endParaRPr lang="zh-CN" altLang="en-US" dirty="0"/>
          </a:p>
        </p:txBody>
      </p:sp>
      <p:sp>
        <p:nvSpPr>
          <p:cNvPr id="2" name="标题 1"/>
          <p:cNvSpPr>
            <a:spLocks noGrp="1"/>
          </p:cNvSpPr>
          <p:nvPr>
            <p:ph type="title"/>
            <p:custDataLst>
              <p:tags r:id="rId5"/>
            </p:custDataLst>
          </p:nvPr>
        </p:nvSpPr>
        <p:spPr>
          <a:xfrm>
            <a:off x="608400" y="608400"/>
            <a:ext cx="10969200" cy="705600"/>
          </a:xfrm>
        </p:spPr>
        <p:txBody>
          <a:bodyPr/>
          <a:lstStyle/>
          <a:p>
            <a:r>
              <a:rPr lang="zh-CN" altLang="en-US"/>
              <a:t>单击此处编辑母版标题样式</a:t>
            </a:r>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showMasterSp="0" userDrawn="1">
  <p:cSld name="节标题">
    <p:spTree>
      <p:nvGrpSpPr>
        <p:cNvPr id="1" name=""/>
        <p:cNvGrpSpPr/>
        <p:nvPr/>
      </p:nvGrpSpPr>
      <p:grpSpPr>
        <a:xfrm>
          <a:off x="0" y="0"/>
          <a:ext cx="0" cy="0"/>
          <a:chOff x="0" y="0"/>
          <a:chExt cx="0" cy="0"/>
        </a:xfrm>
      </p:grpSpPr>
      <p:sp>
        <p:nvSpPr>
          <p:cNvPr id="7" name="矩形 6"/>
          <p:cNvSpPr/>
          <p:nvPr userDrawn="1">
            <p:custDataLst>
              <p:tags r:id="rId2"/>
            </p:custDataLst>
          </p:nvPr>
        </p:nvSpPr>
        <p:spPr>
          <a:xfrm>
            <a:off x="0" y="0"/>
            <a:ext cx="12192000" cy="6858000"/>
          </a:xfrm>
          <a:prstGeom prst="rect">
            <a:avLst/>
          </a:prstGeom>
          <a:gradFill>
            <a:gsLst>
              <a:gs pos="10000">
                <a:schemeClr val="accent1">
                  <a:alpha val="30000"/>
                </a:schemeClr>
              </a:gs>
              <a:gs pos="100000">
                <a:schemeClr val="accent1">
                  <a:lumMod val="10000"/>
                  <a:lumOff val="90000"/>
                  <a:alpha val="0"/>
                </a:schemeClr>
              </a:gs>
            </a:gsLst>
            <a:lin ang="14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accent1">
                  <a:lumMod val="75000"/>
                </a:schemeClr>
              </a:solidFill>
            </a:endParaRPr>
          </a:p>
        </p:txBody>
      </p:sp>
      <p:pic>
        <p:nvPicPr>
          <p:cNvPr id="11" name="图片 10"/>
          <p:cNvPicPr>
            <a:picLocks noChangeAspect="1"/>
          </p:cNvPicPr>
          <p:nvPr userDrawn="1">
            <p:custDataLst>
              <p:tags r:id="rId3"/>
            </p:custDataLst>
          </p:nvPr>
        </p:nvPicPr>
        <p:blipFill rotWithShape="1">
          <a:blip r:embed="rId4" cstate="print">
            <a:alphaModFix amt="20000"/>
            <a:extLst>
              <a:ext uri="{28A0092B-C50C-407E-A947-70E740481C1C}">
                <a14:useLocalDpi xmlns:a14="http://schemas.microsoft.com/office/drawing/2010/main" val="0"/>
              </a:ext>
            </a:extLst>
          </a:blip>
          <a:srcRect t="25823" b="19405"/>
          <a:stretch>
            <a:fillRect/>
          </a:stretch>
        </p:blipFill>
        <p:spPr>
          <a:xfrm>
            <a:off x="-2514" y="3519553"/>
            <a:ext cx="12192000" cy="3338447"/>
          </a:xfrm>
          <a:prstGeom prst="rect">
            <a:avLst/>
          </a:prstGeom>
        </p:spPr>
      </p:pic>
      <p:grpSp>
        <p:nvGrpSpPr>
          <p:cNvPr id="9" name="组合 8"/>
          <p:cNvGrpSpPr>
            <a:grpSpLocks noChangeAspect="1"/>
          </p:cNvGrpSpPr>
          <p:nvPr userDrawn="1">
            <p:custDataLst>
              <p:tags r:id="rId5"/>
            </p:custDataLst>
          </p:nvPr>
        </p:nvGrpSpPr>
        <p:grpSpPr>
          <a:xfrm>
            <a:off x="1361831" y="2848605"/>
            <a:ext cx="3823963" cy="1889562"/>
            <a:chOff x="242" y="4285"/>
            <a:chExt cx="8680" cy="4289"/>
          </a:xfrm>
        </p:grpSpPr>
        <p:sp>
          <p:nvSpPr>
            <p:cNvPr id="19" name="椭圆 18"/>
            <p:cNvSpPr/>
            <p:nvPr>
              <p:custDataLst>
                <p:tags r:id="rId6"/>
              </p:custDataLst>
            </p:nvPr>
          </p:nvSpPr>
          <p:spPr>
            <a:xfrm rot="20300904">
              <a:off x="242" y="4285"/>
              <a:ext cx="8680" cy="2969"/>
            </a:xfrm>
            <a:prstGeom prst="ellipse">
              <a:avLst/>
            </a:prstGeom>
            <a:noFill/>
            <a:ln>
              <a:gradFill>
                <a:gsLst>
                  <a:gs pos="48000">
                    <a:schemeClr val="accent1">
                      <a:lumMod val="34000"/>
                      <a:lumOff val="66000"/>
                    </a:schemeClr>
                  </a:gs>
                  <a:gs pos="0">
                    <a:schemeClr val="accent1">
                      <a:lumMod val="30000"/>
                      <a:lumOff val="70000"/>
                      <a:alpha val="0"/>
                    </a:schemeClr>
                  </a:gs>
                </a:gsLst>
                <a:lin ang="5400000" scaled="1"/>
              </a:gra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8" name="图片 17"/>
            <p:cNvPicPr>
              <a:picLocks noChangeAspect="1"/>
            </p:cNvPicPr>
            <p:nvPr>
              <p:custDataLst>
                <p:tags r:id="rId7"/>
              </p:custDataLst>
            </p:nvPr>
          </p:nvPicPr>
          <p:blipFill rotWithShape="1">
            <a:blip r:embed="rId8" cstate="print">
              <a:extLst>
                <a:ext uri="{28A0092B-C50C-407E-A947-70E740481C1C}">
                  <a14:useLocalDpi xmlns:a14="http://schemas.microsoft.com/office/drawing/2010/main" val="0"/>
                </a:ext>
              </a:extLst>
            </a:blip>
            <a:srcRect l="74383" t="-1" r="12403" b="79761"/>
            <a:stretch>
              <a:fillRect/>
            </a:stretch>
          </p:blipFill>
          <p:spPr>
            <a:xfrm>
              <a:off x="301" y="6631"/>
              <a:ext cx="2537" cy="1943"/>
            </a:xfrm>
            <a:prstGeom prst="rect">
              <a:avLst/>
            </a:prstGeom>
          </p:spPr>
        </p:pic>
      </p:grpSp>
      <p:sp>
        <p:nvSpPr>
          <p:cNvPr id="17" name="标题 16"/>
          <p:cNvSpPr>
            <a:spLocks noGrp="1"/>
          </p:cNvSpPr>
          <p:nvPr>
            <p:ph type="title" hasCustomPrompt="1"/>
            <p:custDataLst>
              <p:tags r:id="rId9"/>
            </p:custDataLst>
          </p:nvPr>
        </p:nvSpPr>
        <p:spPr>
          <a:xfrm>
            <a:off x="5395595" y="1784985"/>
            <a:ext cx="5863590" cy="2733040"/>
          </a:xfrm>
        </p:spPr>
        <p:txBody>
          <a:bodyPr lIns="90000" tIns="46800" rIns="90000" bIns="46800" anchor="b" anchorCtr="0">
            <a:normAutofit/>
          </a:bodyPr>
          <a:lstStyle>
            <a:lvl1pPr algn="l">
              <a:defRPr sz="7200" b="1">
                <a:solidFill>
                  <a:schemeClr val="accent1"/>
                </a:solidFill>
              </a:defRPr>
            </a:lvl1pPr>
          </a:lstStyle>
          <a:p>
            <a:r>
              <a:rPr lang="zh-CN" altLang="en-US" dirty="0"/>
              <a:t>单击此处编辑标题</a:t>
            </a:r>
            <a:endParaRPr lang="zh-CN" altLang="en-US" dirty="0"/>
          </a:p>
        </p:txBody>
      </p:sp>
      <p:sp>
        <p:nvSpPr>
          <p:cNvPr id="20" name="日期占位符 19"/>
          <p:cNvSpPr>
            <a:spLocks noGrp="1"/>
          </p:cNvSpPr>
          <p:nvPr>
            <p:ph type="dt" sz="half" idx="10"/>
            <p:custDataLst>
              <p:tags r:id="rId10"/>
            </p:custDataLst>
          </p:nvPr>
        </p:nvSpPr>
        <p:spPr>
          <a:xfrm>
            <a:off x="695960" y="6356350"/>
            <a:ext cx="2743200" cy="365125"/>
          </a:xfrm>
        </p:spPr>
        <p:txBody>
          <a:bodyPr/>
          <a:lstStyle/>
          <a:p>
            <a:fld id="{760FBDFE-C587-4B4C-A407-44438C67B59E}" type="datetimeFigureOut">
              <a:rPr lang="zh-CN" altLang="en-US" smtClean="0"/>
            </a:fld>
            <a:endParaRPr lang="zh-CN" altLang="en-US"/>
          </a:p>
        </p:txBody>
      </p:sp>
      <p:sp>
        <p:nvSpPr>
          <p:cNvPr id="21" name="页脚占位符 20"/>
          <p:cNvSpPr>
            <a:spLocks noGrp="1"/>
          </p:cNvSpPr>
          <p:nvPr>
            <p:ph type="ftr" sz="quarter" idx="11"/>
            <p:custDataLst>
              <p:tags r:id="rId11"/>
            </p:custDataLst>
          </p:nvPr>
        </p:nvSpPr>
        <p:spPr>
          <a:xfrm>
            <a:off x="4038600" y="6356350"/>
            <a:ext cx="4114800" cy="365125"/>
          </a:xfrm>
        </p:spPr>
        <p:txBody>
          <a:bodyPr/>
          <a:lstStyle/>
          <a:p>
            <a:endParaRPr lang="zh-CN" altLang="en-US"/>
          </a:p>
        </p:txBody>
      </p:sp>
      <p:sp>
        <p:nvSpPr>
          <p:cNvPr id="22" name="灯片编号占位符 21"/>
          <p:cNvSpPr>
            <a:spLocks noGrp="1"/>
          </p:cNvSpPr>
          <p:nvPr>
            <p:ph type="sldNum" sz="quarter" idx="12"/>
            <p:custDataLst>
              <p:tags r:id="rId12"/>
            </p:custDataLst>
          </p:nvPr>
        </p:nvSpPr>
        <p:spPr>
          <a:xfrm>
            <a:off x="8753983" y="6356350"/>
            <a:ext cx="2743200" cy="365125"/>
          </a:xfrm>
        </p:spPr>
        <p:txBody>
          <a:bodyPr/>
          <a:lstStyle/>
          <a:p>
            <a:fld id="{49AE70B2-8BF9-45C0-BB95-33D1B9D3A854}" type="slidenum">
              <a:rPr lang="zh-CN" altLang="en-US" smtClean="0"/>
            </a:fld>
            <a:endParaRPr lang="zh-CN" altLang="en-US"/>
          </a:p>
        </p:txBody>
      </p:sp>
      <p:sp>
        <p:nvSpPr>
          <p:cNvPr id="23" name="文本占位符 22"/>
          <p:cNvSpPr>
            <a:spLocks noGrp="1"/>
          </p:cNvSpPr>
          <p:nvPr>
            <p:ph type="body" idx="13" hasCustomPrompt="1"/>
            <p:custDataLst>
              <p:tags r:id="rId13"/>
            </p:custDataLst>
          </p:nvPr>
        </p:nvSpPr>
        <p:spPr>
          <a:xfrm>
            <a:off x="182245" y="1785620"/>
            <a:ext cx="4397375" cy="2880360"/>
          </a:xfrm>
        </p:spPr>
        <p:txBody>
          <a:bodyPr wrap="none" anchor="b" anchorCtr="0"/>
          <a:lstStyle>
            <a:lvl1pPr marL="0" indent="0" algn="r">
              <a:buNone/>
              <a:defRPr sz="16700" b="1">
                <a:solidFill>
                  <a:schemeClr val="accent1"/>
                </a:solidFill>
              </a:defRPr>
            </a:lvl1pPr>
          </a:lstStyle>
          <a:p>
            <a:pPr lvl="0"/>
            <a:r>
              <a:rPr lang="zh-CN" altLang="en-US"/>
              <a:t>节编号</a:t>
            </a:r>
            <a:endParaRPr lang="zh-CN"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showMasterSp="0" userDrawn="1">
  <p:cSld name="目录">
    <p:spTree>
      <p:nvGrpSpPr>
        <p:cNvPr id="1" name=""/>
        <p:cNvGrpSpPr/>
        <p:nvPr/>
      </p:nvGrpSpPr>
      <p:grpSpPr>
        <a:xfrm>
          <a:off x="0" y="0"/>
          <a:ext cx="0" cy="0"/>
          <a:chOff x="0" y="0"/>
          <a:chExt cx="0" cy="0"/>
        </a:xfrm>
      </p:grpSpPr>
      <p:sp>
        <p:nvSpPr>
          <p:cNvPr id="3" name="矩形 2"/>
          <p:cNvSpPr/>
          <p:nvPr userDrawn="1">
            <p:custDataLst>
              <p:tags r:id="rId2"/>
            </p:custDataLst>
          </p:nvPr>
        </p:nvSpPr>
        <p:spPr>
          <a:xfrm>
            <a:off x="0" y="0"/>
            <a:ext cx="12192000" cy="6858000"/>
          </a:xfrm>
          <a:prstGeom prst="rect">
            <a:avLst/>
          </a:prstGeom>
          <a:gradFill flip="none" rotWithShape="1">
            <a:gsLst>
              <a:gs pos="100000">
                <a:schemeClr val="accent1">
                  <a:lumMod val="20000"/>
                  <a:lumOff val="80000"/>
                  <a:alpha val="60000"/>
                </a:schemeClr>
              </a:gs>
              <a:gs pos="22000">
                <a:schemeClr val="bg1">
                  <a:alpha val="0"/>
                </a:schemeClr>
              </a:gs>
            </a:gsLst>
            <a:lin ang="27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pic>
        <p:nvPicPr>
          <p:cNvPr id="5" name="图片 4" descr="图片包含 桌子, 盘子, 小, 橙子&#10;&#10;描述已自动生成"/>
          <p:cNvPicPr>
            <a:picLocks noChangeAspect="1"/>
          </p:cNvPicPr>
          <p:nvPr userDrawn="1">
            <p:custDataLst>
              <p:tags r:id="rId3"/>
            </p:custDataLst>
          </p:nvPr>
        </p:nvPicPr>
        <p:blipFill>
          <a:blip r:embed="rId4" cstate="screen"/>
          <a:stretch>
            <a:fillRect/>
          </a:stretch>
        </p:blipFill>
        <p:spPr>
          <a:xfrm flipH="1">
            <a:off x="11144184" y="6051244"/>
            <a:ext cx="805447" cy="505378"/>
          </a:xfrm>
          <a:prstGeom prst="rect">
            <a:avLst/>
          </a:prstGeom>
          <a:effectLst/>
        </p:spPr>
      </p:pic>
      <p:sp>
        <p:nvSpPr>
          <p:cNvPr id="2" name="标题 1"/>
          <p:cNvSpPr>
            <a:spLocks noGrp="1"/>
          </p:cNvSpPr>
          <p:nvPr>
            <p:ph type="title" hasCustomPrompt="1"/>
            <p:custDataLst>
              <p:tags r:id="rId5"/>
            </p:custDataLst>
          </p:nvPr>
        </p:nvSpPr>
        <p:spPr>
          <a:xfrm>
            <a:off x="4026694" y="565200"/>
            <a:ext cx="4138612" cy="1081088"/>
          </a:xfrm>
        </p:spPr>
        <p:txBody>
          <a:bodyPr wrap="square" anchor="b">
            <a:normAutofit/>
          </a:bodyPr>
          <a:lstStyle>
            <a:lvl1pPr algn="ctr">
              <a:defRPr sz="6000">
                <a:solidFill>
                  <a:schemeClr val="accent1"/>
                </a:solidFill>
              </a:defRPr>
            </a:lvl1pPr>
          </a:lstStyle>
          <a:p>
            <a:r>
              <a:rPr lang="zh-CN" altLang="en-US" dirty="0"/>
              <a:t>标题</a:t>
            </a:r>
            <a:endParaRPr lang="zh-CN" altLang="en-US" dirty="0"/>
          </a:p>
        </p:txBody>
      </p:sp>
      <p:sp>
        <p:nvSpPr>
          <p:cNvPr id="7" name="日期占位符 3"/>
          <p:cNvSpPr>
            <a:spLocks noGrp="1"/>
          </p:cNvSpPr>
          <p:nvPr>
            <p:ph type="dt" sz="half" idx="10"/>
            <p:custDataLst>
              <p:tags r:id="rId6"/>
            </p:custDataLst>
          </p:nvPr>
        </p:nvSpPr>
        <p:spPr/>
        <p:txBody>
          <a:bodyPr wrap="square">
            <a:normAutofit/>
          </a:bodyPr>
          <a:lstStyle/>
          <a:p>
            <a:fld id="{5592522B-0F24-4480-B9DD-A9474A6880D6}" type="datetimeFigureOut">
              <a:rPr lang="zh-CN" altLang="en-US" smtClean="0"/>
            </a:fld>
            <a:endParaRPr lang="zh-CN" altLang="en-US"/>
          </a:p>
        </p:txBody>
      </p:sp>
      <p:sp>
        <p:nvSpPr>
          <p:cNvPr id="8" name="页脚占位符 4"/>
          <p:cNvSpPr>
            <a:spLocks noGrp="1"/>
          </p:cNvSpPr>
          <p:nvPr>
            <p:ph type="ftr" sz="quarter" idx="11"/>
            <p:custDataLst>
              <p:tags r:id="rId7"/>
            </p:custDataLst>
          </p:nvPr>
        </p:nvSpPr>
        <p:spPr/>
        <p:txBody>
          <a:bodyPr/>
          <a:lstStyle/>
          <a:p>
            <a:endParaRPr lang="zh-CN" altLang="en-US"/>
          </a:p>
        </p:txBody>
      </p:sp>
      <p:sp>
        <p:nvSpPr>
          <p:cNvPr id="9" name="灯片编号占位符 5"/>
          <p:cNvSpPr>
            <a:spLocks noGrp="1"/>
          </p:cNvSpPr>
          <p:nvPr>
            <p:ph type="sldNum" sz="quarter" idx="12"/>
            <p:custDataLst>
              <p:tags r:id="rId8"/>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fld>
            <a:endParaRPr lang="zh-CN" altLang="en-US" dirty="0"/>
          </a:p>
        </p:txBody>
      </p:sp>
      <p:sp>
        <p:nvSpPr>
          <p:cNvPr id="3" name="页脚占位符 2"/>
          <p:cNvSpPr>
            <a:spLocks noGrp="1"/>
          </p:cNvSpPr>
          <p:nvPr>
            <p:ph type="ftr" sz="quarter" idx="11"/>
            <p:custDataLst>
              <p:tags r:id="rId3"/>
            </p:custDataLst>
          </p:nvPr>
        </p:nvSpPr>
        <p:spPr/>
        <p:txBody>
          <a:bodyPr/>
          <a:lstStyle/>
          <a:p>
            <a:endParaRPr lang="zh-CN" altLang="en-US"/>
          </a:p>
        </p:txBody>
      </p:sp>
      <p:sp>
        <p:nvSpPr>
          <p:cNvPr id="4" name="灯片编号占位符 3"/>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B2F72D-0145-4728-BBF6-AFA599DFD9DE}" type="slidenum">
              <a:rPr lang="zh-CN" altLang="en-US" smtClean="0"/>
            </a:fld>
            <a:endParaRPr lang="zh-CN" altLang="en-US" dirty="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p:nvPr>
        </p:nvSpPr>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p:txBody>
          <a:bodyPr/>
          <a:lstStyle/>
          <a:p>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AB2F72D-0145-4728-BBF6-AFA599DFD9DE}" type="slidenum">
              <a:rPr lang="zh-CN" altLang="en-US" smtClean="0"/>
            </a:fld>
            <a:endParaRPr lang="zh-CN" altLang="en-US" dirty="0"/>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上标下内-无背景-有间隙-无副标-1">
    <p:bg>
      <p:bgRef idx="1001">
        <a:schemeClr val="bg1"/>
      </p:bgRef>
    </p:bg>
    <p:spTree>
      <p:nvGrpSpPr>
        <p:cNvPr id="1" name=""/>
        <p:cNvGrpSpPr/>
        <p:nvPr/>
      </p:nvGrpSpPr>
      <p:grpSpPr/>
      <p:sp>
        <p:nvSpPr>
          <p:cNvPr id="2" name="标题 1"/>
          <p:cNvSpPr>
            <a:spLocks noGrp="1"/>
          </p:cNvSpPr>
          <p:nvPr>
            <p:ph type="title" idx="10" hasCustomPrompt="1"/>
            <p:custDataLst>
              <p:tags r:id="rId2"/>
            </p:custDataLst>
          </p:nvPr>
        </p:nvSpPr>
        <p:spPr>
          <a:xfrm>
            <a:off x="609600" y="482505"/>
            <a:ext cx="10972800" cy="711100"/>
          </a:xfrm>
        </p:spPr>
        <p:txBody>
          <a:bodyPr wrap="square" lIns="0" tIns="0" rIns="0" bIns="0" anchor="t">
            <a:noAutofit/>
          </a:bodyPr>
          <a:lstStyle>
            <a:lvl1pPr algn="l">
              <a:lnSpc>
                <a:spcPct val="110000"/>
              </a:lnSpc>
              <a:defRPr sz="3600" b="1" i="0">
                <a:solidFill>
                  <a:schemeClr val="tx1"/>
                </a:solidFill>
                <a:latin typeface="微软雅黑" panose="020B0503020204020204" charset="-122"/>
                <a:ea typeface="微软雅黑" panose="020B0503020204020204" charset="-122"/>
              </a:defRPr>
            </a:lvl1pPr>
          </a:lstStyle>
          <a:p>
            <a:r>
              <a:t>单击此处添加标题</a:t>
            </a:r>
          </a:p>
        </p:txBody>
      </p:sp>
      <p:sp>
        <p:nvSpPr>
          <p:cNvPr id="3" name="内容占位符 2"/>
          <p:cNvSpPr>
            <a:spLocks noGrp="1"/>
          </p:cNvSpPr>
          <p:nvPr>
            <p:ph idx="11" hasCustomPrompt="1"/>
            <p:custDataLst>
              <p:tags r:id="rId3"/>
            </p:custDataLst>
          </p:nvPr>
        </p:nvSpPr>
        <p:spPr>
          <a:xfrm>
            <a:off x="609600" y="1523705"/>
            <a:ext cx="10972800" cy="4724400"/>
          </a:xfrm>
        </p:spPr>
        <p:txBody>
          <a:bodyPr wrap="square" lIns="0" tIns="0" rIns="0" bIns="0" anchor="t">
            <a:noAutofit/>
          </a:bodyPr>
          <a:lstStyle>
            <a:lvl1pPr marL="0" indent="0" algn="l">
              <a:buNone/>
              <a:defRPr sz="1200" b="0" i="0">
                <a:solidFill>
                  <a:srgbClr val="FFFFFF"/>
                </a:solidFill>
                <a:latin typeface="微软雅黑" panose="020B0503020204020204" charset="-122"/>
                <a:ea typeface="微软雅黑" panose="020B0503020204020204" charset="-122"/>
              </a:defRPr>
            </a:lvl1pPr>
          </a:lstStyle>
          <a:p>
            <a:pPr lvl="0"/>
            <a:r>
              <a:rPr lang="zh-CN" altLang="en-US" smtClean="0"/>
              <a:t>单击此处添加文本</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p>
            <a:r>
              <a:rPr lang="zh-CN" altLang="en-US" dirty="0"/>
              <a:t>单击此处编辑母版标题样式</a:t>
            </a:r>
            <a:endParaRPr lang="zh-CN" altLang="en-US" dirty="0"/>
          </a:p>
        </p:txBody>
      </p:sp>
      <p:sp>
        <p:nvSpPr>
          <p:cNvPr id="3" name="日期占位符 2"/>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a:p>
        </p:txBody>
      </p:sp>
      <p:sp>
        <p:nvSpPr>
          <p:cNvPr id="5" name="灯片编号占位符 4"/>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fld>
            <a:endParaRPr lang="zh-CN"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上标下内-无背景-有间隙-无副标-1">
    <p:bg>
      <p:bgRef idx="1001">
        <a:schemeClr val="bg1"/>
      </p:bgRef>
    </p:bg>
    <p:spTree>
      <p:nvGrpSpPr>
        <p:cNvPr id="1" name=""/>
        <p:cNvGrpSpPr/>
        <p:nvPr/>
      </p:nvGrpSpPr>
      <p:grpSpPr/>
      <p:sp>
        <p:nvSpPr>
          <p:cNvPr id="2" name="标题 1"/>
          <p:cNvSpPr>
            <a:spLocks noGrp="1"/>
          </p:cNvSpPr>
          <p:nvPr>
            <p:ph type="title" idx="10" hasCustomPrompt="1"/>
            <p:custDataLst>
              <p:tags r:id="rId2"/>
            </p:custDataLst>
          </p:nvPr>
        </p:nvSpPr>
        <p:spPr>
          <a:xfrm>
            <a:off x="609600" y="482505"/>
            <a:ext cx="10972800" cy="711100"/>
          </a:xfrm>
        </p:spPr>
        <p:txBody>
          <a:bodyPr wrap="square" lIns="0" tIns="0" rIns="0" bIns="0" anchor="t">
            <a:noAutofit/>
          </a:bodyPr>
          <a:lstStyle>
            <a:lvl1pPr algn="l">
              <a:lnSpc>
                <a:spcPct val="110000"/>
              </a:lnSpc>
              <a:defRPr sz="3600" b="1" i="0">
                <a:solidFill>
                  <a:schemeClr val="tx1"/>
                </a:solidFill>
                <a:latin typeface="微软雅黑" panose="020B0503020204020204" charset="-122"/>
                <a:ea typeface="微软雅黑" panose="020B0503020204020204" charset="-122"/>
              </a:defRPr>
            </a:lvl1pPr>
          </a:lstStyle>
          <a:p>
            <a:r>
              <a:rPr lang="zh-CN" altLang="en-US"/>
              <a:t>单击此处添加标题</a:t>
            </a:r>
            <a:endParaRPr lang="zh-CN" altLang="en-US"/>
          </a:p>
        </p:txBody>
      </p:sp>
      <p:sp>
        <p:nvSpPr>
          <p:cNvPr id="3" name="内容占位符 2"/>
          <p:cNvSpPr>
            <a:spLocks noGrp="1"/>
          </p:cNvSpPr>
          <p:nvPr>
            <p:ph idx="11" hasCustomPrompt="1"/>
            <p:custDataLst>
              <p:tags r:id="rId3"/>
            </p:custDataLst>
          </p:nvPr>
        </p:nvSpPr>
        <p:spPr>
          <a:xfrm>
            <a:off x="609600" y="1523705"/>
            <a:ext cx="10972800" cy="4724400"/>
          </a:xfrm>
        </p:spPr>
        <p:txBody>
          <a:bodyPr wrap="square" lIns="0" tIns="0" rIns="0" bIns="0" anchor="t">
            <a:noAutofit/>
          </a:bodyPr>
          <a:lstStyle>
            <a:lvl1pPr marL="0" indent="0" algn="l">
              <a:buNone/>
              <a:defRPr sz="1200" b="0" i="0">
                <a:solidFill>
                  <a:srgbClr val="FFFFFF"/>
                </a:solidFill>
                <a:latin typeface="微软雅黑" panose="020B0503020204020204" charset="-122"/>
                <a:ea typeface="微软雅黑" panose="020B0503020204020204" charset="-122"/>
              </a:defRPr>
            </a:lvl1pPr>
          </a:lstStyle>
          <a:p>
            <a:pPr lvl="0"/>
            <a:r>
              <a:rPr lang="zh-CN" altLang="en-US" smtClean="0"/>
              <a:t>单击此处添加文本</a:t>
            </a:r>
            <a:endParaRPr lang="zh-CN" altLang="en-US" smtClean="0"/>
          </a:p>
        </p:txBody>
      </p:sp>
    </p:spTree>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wrap="square">
            <a:normAutofit/>
          </a:bodyPr>
          <a:lstStyle>
            <a:lvl1pPr algn="ctr">
              <a:defRPr sz="3200">
                <a:solidFill>
                  <a:schemeClr val="tx1"/>
                </a:solidFill>
              </a:defRPr>
            </a:lvl1pPr>
          </a:lstStyle>
          <a:p>
            <a:r>
              <a:rPr lang="zh-CN" altLang="en-US"/>
              <a:t>单击此处编辑母版标题样式</a:t>
            </a:r>
            <a:endParaRPr lang="zh-CN" altLang="en-US"/>
          </a:p>
        </p:txBody>
      </p:sp>
      <p:sp>
        <p:nvSpPr>
          <p:cNvPr id="3" name="日期占位符 2"/>
          <p:cNvSpPr>
            <a:spLocks noGrp="1"/>
          </p:cNvSpPr>
          <p:nvPr>
            <p:ph type="dt" sz="half" idx="10"/>
            <p:custDataLst>
              <p:tags r:id="rId3"/>
            </p:custDataLst>
          </p:nvPr>
        </p:nvSpPr>
        <p:spPr/>
        <p:txBody>
          <a:bodyPr wrap="square">
            <a:normAutofit/>
          </a:bodyPr>
          <a:lstStyle/>
          <a:p>
            <a:fld id="{760FBDFE-C587-4B4C-A407-44438C67B59E}" type="datetimeFigureOut">
              <a:rPr lang="zh-CN" altLang="en-US" smtClean="0"/>
            </a:fld>
            <a:endParaRPr lang="zh-CN" altLang="en-US"/>
          </a:p>
        </p:txBody>
      </p:sp>
      <p:sp>
        <p:nvSpPr>
          <p:cNvPr id="4" name="页脚占位符 3"/>
          <p:cNvSpPr>
            <a:spLocks noGrp="1"/>
          </p:cNvSpPr>
          <p:nvPr>
            <p:ph type="ftr" sz="quarter" idx="11"/>
            <p:custDataLst>
              <p:tags r:id="rId4"/>
            </p:custDataLst>
          </p:nvPr>
        </p:nvSpPr>
        <p:spPr/>
        <p:txBody>
          <a:bodyPr/>
          <a:lstStyle/>
          <a:p>
            <a:endParaRPr lang="zh-CN" altLang="en-US" dirty="0"/>
          </a:p>
        </p:txBody>
      </p:sp>
      <p:sp>
        <p:nvSpPr>
          <p:cNvPr id="5" name="灯片编号占位符 4"/>
          <p:cNvSpPr>
            <a:spLocks noGrp="1"/>
          </p:cNvSpPr>
          <p:nvPr>
            <p:ph type="sldNum" sz="quarter" idx="12"/>
            <p:custDataLst>
              <p:tags r:id="rId5"/>
            </p:custDataLst>
          </p:nvPr>
        </p:nvSpPr>
        <p:spPr/>
        <p:txBody>
          <a:bodyPr wrap="square">
            <a:normAutofit/>
          </a:bodyPr>
          <a:lstStyle/>
          <a:p>
            <a:fld id="{49AE70B2-8BF9-45C0-BB95-33D1B9D3A854}" type="slidenum">
              <a:rPr lang="zh-CN" altLang="en-US" smtClean="0"/>
            </a:fld>
            <a:endParaRPr lang="zh-CN" altLang="en-US" dirty="0"/>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4" Type="http://schemas.openxmlformats.org/officeDocument/2006/relationships/theme" Target="../theme/theme2.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s>
</file>

<file path=ppt/slideMasters/_rels/slideMaster3.xml.rels><?xml version="1.0" encoding="UTF-8" standalone="yes"?>
<Relationships xmlns="http://schemas.openxmlformats.org/package/2006/relationships"><Relationship Id="rId9" Type="http://schemas.openxmlformats.org/officeDocument/2006/relationships/tags" Target="../tags/tag27.xml"/><Relationship Id="rId8" Type="http://schemas.openxmlformats.org/officeDocument/2006/relationships/tags" Target="../tags/tag26.xml"/><Relationship Id="rId7" Type="http://schemas.openxmlformats.org/officeDocument/2006/relationships/tags" Target="../tags/tag25.xml"/><Relationship Id="rId6" Type="http://schemas.openxmlformats.org/officeDocument/2006/relationships/tags" Target="../tags/tag24.xml"/><Relationship Id="rId5" Type="http://schemas.openxmlformats.org/officeDocument/2006/relationships/tags" Target="../tags/tag23.xml"/><Relationship Id="rId4" Type="http://schemas.openxmlformats.org/officeDocument/2006/relationships/tags" Target="../tags/tag22.xml"/><Relationship Id="rId3" Type="http://schemas.openxmlformats.org/officeDocument/2006/relationships/image" Target="../media/image4.png"/><Relationship Id="rId2" Type="http://schemas.openxmlformats.org/officeDocument/2006/relationships/tags" Target="../tags/tag21.xml"/><Relationship Id="rId11" Type="http://schemas.openxmlformats.org/officeDocument/2006/relationships/theme" Target="../theme/theme3.xml"/><Relationship Id="rId10" Type="http://schemas.openxmlformats.org/officeDocument/2006/relationships/tags" Target="../tags/tag28.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9" Type="http://schemas.openxmlformats.org/officeDocument/2006/relationships/tags" Target="../tags/tag41.xml"/><Relationship Id="rId8" Type="http://schemas.openxmlformats.org/officeDocument/2006/relationships/tags" Target="../tags/tag40.xml"/><Relationship Id="rId7" Type="http://schemas.openxmlformats.org/officeDocument/2006/relationships/tags" Target="../tags/tag39.xml"/><Relationship Id="rId6" Type="http://schemas.openxmlformats.org/officeDocument/2006/relationships/tags" Target="../tags/tag38.xml"/><Relationship Id="rId5" Type="http://schemas.openxmlformats.org/officeDocument/2006/relationships/image" Target="../media/image1.png"/><Relationship Id="rId4" Type="http://schemas.openxmlformats.org/officeDocument/2006/relationships/tags" Target="../tags/tag37.xml"/><Relationship Id="rId3" Type="http://schemas.openxmlformats.org/officeDocument/2006/relationships/tags" Target="../tags/tag36.xml"/><Relationship Id="rId2" Type="http://schemas.openxmlformats.org/officeDocument/2006/relationships/slideLayout" Target="../slideLayouts/slideLayout17.xml"/><Relationship Id="rId12" Type="http://schemas.openxmlformats.org/officeDocument/2006/relationships/theme" Target="../theme/theme4.xml"/><Relationship Id="rId11" Type="http://schemas.openxmlformats.org/officeDocument/2006/relationships/tags" Target="../tags/tag43.xml"/><Relationship Id="rId10" Type="http://schemas.openxmlformats.org/officeDocument/2006/relationships/tags" Target="../tags/tag42.xml"/><Relationship Id="rId1"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9" Type="http://schemas.openxmlformats.org/officeDocument/2006/relationships/tags" Target="../tags/tag50.xml"/><Relationship Id="rId8" Type="http://schemas.openxmlformats.org/officeDocument/2006/relationships/tags" Target="../tags/tag49.xml"/><Relationship Id="rId7" Type="http://schemas.openxmlformats.org/officeDocument/2006/relationships/tags" Target="../tags/tag48.xml"/><Relationship Id="rId6" Type="http://schemas.openxmlformats.org/officeDocument/2006/relationships/tags" Target="../tags/tag47.xml"/><Relationship Id="rId5" Type="http://schemas.openxmlformats.org/officeDocument/2006/relationships/tags" Target="../tags/tag46.xml"/><Relationship Id="rId4" Type="http://schemas.openxmlformats.org/officeDocument/2006/relationships/image" Target="../media/image1.png"/><Relationship Id="rId3" Type="http://schemas.openxmlformats.org/officeDocument/2006/relationships/tags" Target="../tags/tag45.xml"/><Relationship Id="rId2" Type="http://schemas.openxmlformats.org/officeDocument/2006/relationships/tags" Target="../tags/tag44.xml"/><Relationship Id="rId11" Type="http://schemas.openxmlformats.org/officeDocument/2006/relationships/theme" Target="../theme/theme5.xml"/><Relationship Id="rId10" Type="http://schemas.openxmlformats.org/officeDocument/2006/relationships/tags" Target="../tags/tag51.xml"/><Relationship Id="rId1" Type="http://schemas.openxmlformats.org/officeDocument/2006/relationships/slideLayout" Target="../slideLayouts/slideLayout18.xml"/></Relationships>
</file>

<file path=ppt/slideMasters/_rels/slideMaster6.xml.rels><?xml version="1.0" encoding="UTF-8" standalone="yes"?>
<Relationships xmlns="http://schemas.openxmlformats.org/package/2006/relationships"><Relationship Id="rId9" Type="http://schemas.openxmlformats.org/officeDocument/2006/relationships/tags" Target="../tags/tag61.xml"/><Relationship Id="rId8" Type="http://schemas.openxmlformats.org/officeDocument/2006/relationships/tags" Target="../tags/tag60.xml"/><Relationship Id="rId7" Type="http://schemas.openxmlformats.org/officeDocument/2006/relationships/tags" Target="../tags/tag59.xml"/><Relationship Id="rId6" Type="http://schemas.openxmlformats.org/officeDocument/2006/relationships/tags" Target="../tags/tag58.xml"/><Relationship Id="rId5" Type="http://schemas.openxmlformats.org/officeDocument/2006/relationships/image" Target="../media/image1.png"/><Relationship Id="rId4" Type="http://schemas.openxmlformats.org/officeDocument/2006/relationships/tags" Target="../tags/tag57.xml"/><Relationship Id="rId3" Type="http://schemas.openxmlformats.org/officeDocument/2006/relationships/tags" Target="../tags/tag56.xml"/><Relationship Id="rId2" Type="http://schemas.openxmlformats.org/officeDocument/2006/relationships/slideLayout" Target="../slideLayouts/slideLayout20.xml"/><Relationship Id="rId12" Type="http://schemas.openxmlformats.org/officeDocument/2006/relationships/theme" Target="../theme/theme6.xml"/><Relationship Id="rId11" Type="http://schemas.openxmlformats.org/officeDocument/2006/relationships/tags" Target="../tags/tag63.xml"/><Relationship Id="rId10" Type="http://schemas.openxmlformats.org/officeDocument/2006/relationships/tags" Target="../tags/tag62.xml"/><Relationship Id="rId1" Type="http://schemas.openxmlformats.org/officeDocument/2006/relationships/slideLayout" Target="../slideLayouts/slideLayout19.xml"/></Relationships>
</file>

<file path=ppt/slideMasters/_rels/slideMaster7.xml.rels><?xml version="1.0" encoding="UTF-8" standalone="yes"?>
<Relationships xmlns="http://schemas.openxmlformats.org/package/2006/relationships"><Relationship Id="rId9" Type="http://schemas.openxmlformats.org/officeDocument/2006/relationships/tags" Target="../tags/tag75.xml"/><Relationship Id="rId8" Type="http://schemas.openxmlformats.org/officeDocument/2006/relationships/tags" Target="../tags/tag74.xml"/><Relationship Id="rId7" Type="http://schemas.openxmlformats.org/officeDocument/2006/relationships/tags" Target="../tags/tag73.xml"/><Relationship Id="rId6" Type="http://schemas.openxmlformats.org/officeDocument/2006/relationships/tags" Target="../tags/tag72.xml"/><Relationship Id="rId5" Type="http://schemas.openxmlformats.org/officeDocument/2006/relationships/image" Target="../media/image5.png"/><Relationship Id="rId4" Type="http://schemas.openxmlformats.org/officeDocument/2006/relationships/tags" Target="../tags/tag71.xml"/><Relationship Id="rId3" Type="http://schemas.openxmlformats.org/officeDocument/2006/relationships/tags" Target="../tags/tag70.xml"/><Relationship Id="rId2" Type="http://schemas.openxmlformats.org/officeDocument/2006/relationships/slideLayout" Target="../slideLayouts/slideLayout22.xml"/><Relationship Id="rId12" Type="http://schemas.openxmlformats.org/officeDocument/2006/relationships/theme" Target="../theme/theme7.xml"/><Relationship Id="rId11" Type="http://schemas.openxmlformats.org/officeDocument/2006/relationships/tags" Target="../tags/tag77.xml"/><Relationship Id="rId10" Type="http://schemas.openxmlformats.org/officeDocument/2006/relationships/tags" Target="../tags/tag76.xml"/><Relationship Id="rId1" Type="http://schemas.openxmlformats.org/officeDocument/2006/relationships/slideLayout" Target="../slideLayouts/slideLayout21.xml"/></Relationships>
</file>

<file path=ppt/slideMasters/_rels/slideMaster8.xml.rels><?xml version="1.0" encoding="UTF-8" standalone="yes"?>
<Relationships xmlns="http://schemas.openxmlformats.org/package/2006/relationships"><Relationship Id="rId9" Type="http://schemas.openxmlformats.org/officeDocument/2006/relationships/tags" Target="../tags/tag89.xml"/><Relationship Id="rId8" Type="http://schemas.openxmlformats.org/officeDocument/2006/relationships/tags" Target="../tags/tag88.xml"/><Relationship Id="rId7" Type="http://schemas.openxmlformats.org/officeDocument/2006/relationships/tags" Target="../tags/tag87.xml"/><Relationship Id="rId6" Type="http://schemas.openxmlformats.org/officeDocument/2006/relationships/tags" Target="../tags/tag86.xml"/><Relationship Id="rId5" Type="http://schemas.openxmlformats.org/officeDocument/2006/relationships/image" Target="../media/image6.png"/><Relationship Id="rId4" Type="http://schemas.openxmlformats.org/officeDocument/2006/relationships/tags" Target="../tags/tag85.xml"/><Relationship Id="rId3" Type="http://schemas.openxmlformats.org/officeDocument/2006/relationships/tags" Target="../tags/tag84.xml"/><Relationship Id="rId2" Type="http://schemas.openxmlformats.org/officeDocument/2006/relationships/slideLayout" Target="../slideLayouts/slideLayout24.xml"/><Relationship Id="rId12" Type="http://schemas.openxmlformats.org/officeDocument/2006/relationships/theme" Target="../theme/theme8.xml"/><Relationship Id="rId11" Type="http://schemas.openxmlformats.org/officeDocument/2006/relationships/tags" Target="../tags/tag91.xml"/><Relationship Id="rId10" Type="http://schemas.openxmlformats.org/officeDocument/2006/relationships/tags" Target="../tags/tag90.xml"/><Relationship Id="rId1"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 id="2147483662" r:id="rId2"/>
    <p:sldLayoutId id="2147483663" r:id="rId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9" name="Picture 5"/>
          <p:cNvPicPr>
            <a:picLocks noChangeAspect="1"/>
          </p:cNvPicPr>
          <p:nvPr userDrawn="1">
            <p:custDataLst>
              <p:tags r:id="rId2"/>
            </p:custDataLst>
          </p:nvPr>
        </p:nvPicPr>
        <p:blipFill>
          <a:blip r:embed="rId3" cstate="screen">
            <a:alphaModFix amt="3000"/>
          </a:blip>
          <a:stretch>
            <a:fillRect/>
          </a:stretch>
        </p:blipFill>
        <p:spPr>
          <a:xfrm>
            <a:off x="6250162" y="545769"/>
            <a:ext cx="5766461" cy="5766462"/>
          </a:xfrm>
          <a:prstGeom prst="rect">
            <a:avLst/>
          </a:prstGeom>
          <a:effectLst/>
        </p:spPr>
      </p:pic>
      <p:sp>
        <p:nvSpPr>
          <p:cNvPr id="10" name="矩形 9"/>
          <p:cNvSpPr/>
          <p:nvPr userDrawn="1">
            <p:custDataLst>
              <p:tags r:id="rId4"/>
            </p:custDataLst>
          </p:nvPr>
        </p:nvSpPr>
        <p:spPr>
          <a:xfrm>
            <a:off x="0" y="0"/>
            <a:ext cx="12192000" cy="6858000"/>
          </a:xfrm>
          <a:prstGeom prst="rect">
            <a:avLst/>
          </a:prstGeom>
          <a:gradFill flip="none" rotWithShape="1">
            <a:gsLst>
              <a:gs pos="100000">
                <a:schemeClr val="accent1">
                  <a:lumMod val="20000"/>
                  <a:lumOff val="80000"/>
                  <a:alpha val="44000"/>
                </a:schemeClr>
              </a:gs>
              <a:gs pos="42000">
                <a:schemeClr val="bg1">
                  <a:alpha val="0"/>
                </a:schemeClr>
              </a:gs>
            </a:gsLst>
            <a:lin ang="54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
        <p:nvSpPr>
          <p:cNvPr id="2" name="标题占位符 1"/>
          <p:cNvSpPr>
            <a:spLocks noGrp="1"/>
          </p:cNvSpPr>
          <p:nvPr>
            <p:ph type="title"/>
            <p:custDataLst>
              <p:tags r:id="rId5"/>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6"/>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7"/>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8"/>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9"/>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8" name="KSO_TEMPLATE" hidden="1"/>
          <p:cNvSpPr/>
          <p:nvPr userDrawn="1">
            <p:custDataLst>
              <p:tags r:id="rId1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spcBef>
                <a:spcPct val="0"/>
              </a:spcBef>
              <a:spcAft>
                <a:spcPct val="0"/>
              </a:spcAft>
            </a:pPr>
            <a:endParaRPr lang="zh-CN" altLang="en-US" sz="1800" kern="1200">
              <a:sym typeface="+mn-ea"/>
            </a:endParaRPr>
          </a:p>
        </p:txBody>
      </p:sp>
    </p:spTree>
  </p:cSld>
  <p:clrMap bg1="lt1" tx1="dk1" bg2="lt2" tx2="dk2" accent1="accent1" accent2="accent2" accent3="accent3" accent4="accent4" accent5="accent5" accent6="accent6" hlink="hlink" folHlink="folHlink"/>
  <p:sldLayoutIdLst>
    <p:sldLayoutId id="2147483665" r:id="rId1"/>
  </p:sldLayoutIdLst>
  <p:txStyles>
    <p:title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custDataLst>
              <p:tags r:id="rId3"/>
            </p:custDataLst>
          </p:nvPr>
        </p:nvSpPr>
        <p:spPr>
          <a:xfrm>
            <a:off x="0" y="0"/>
            <a:ext cx="12192000" cy="6858000"/>
          </a:xfrm>
          <a:prstGeom prst="rect">
            <a:avLst/>
          </a:prstGeom>
          <a:gradFill>
            <a:gsLst>
              <a:gs pos="0">
                <a:schemeClr val="accent1">
                  <a:alpha val="30000"/>
                </a:schemeClr>
              </a:gs>
              <a:gs pos="100000">
                <a:schemeClr val="accent1">
                  <a:lumMod val="10000"/>
                  <a:lumOff val="90000"/>
                  <a:alpha val="0"/>
                </a:schemeClr>
              </a:gs>
            </a:gsLst>
            <a:lin ang="14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pic>
        <p:nvPicPr>
          <p:cNvPr id="9" name="图片 8"/>
          <p:cNvPicPr>
            <a:picLocks noChangeAspect="1"/>
          </p:cNvPicPr>
          <p:nvPr userDrawn="1">
            <p:custDataLst>
              <p:tags r:id="rId4"/>
            </p:custDataLst>
          </p:nvPr>
        </p:nvPicPr>
        <p:blipFill rotWithShape="1">
          <a:blip r:embed="rId5">
            <a:alphaModFix amt="10000"/>
          </a:blip>
          <a:srcRect t="25823" b="19405"/>
          <a:stretch>
            <a:fillRect/>
          </a:stretch>
        </p:blipFill>
        <p:spPr>
          <a:xfrm>
            <a:off x="-2514" y="3519553"/>
            <a:ext cx="12192000" cy="3338447"/>
          </a:xfrm>
          <a:prstGeom prst="rect">
            <a:avLst/>
          </a:prstGeom>
        </p:spPr>
      </p:pic>
      <p:sp>
        <p:nvSpPr>
          <p:cNvPr id="2" name="标题占位符 1"/>
          <p:cNvSpPr>
            <a:spLocks noGrp="1"/>
          </p:cNvSpPr>
          <p:nvPr>
            <p:ph type="title"/>
            <p:custDataLst>
              <p:tags r:id="rId6"/>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7"/>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8"/>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9"/>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0"/>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7" name="KSO_TEMPLATE" hidden="1"/>
          <p:cNvSpPr/>
          <p:nvPr userDrawn="1">
            <p:custDataLst>
              <p:tags r:id="rId11"/>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spcBef>
                <a:spcPct val="0"/>
              </a:spcBef>
              <a:spcAft>
                <a:spcPct val="0"/>
              </a:spcAft>
            </a:pPr>
            <a:endParaRPr lang="zh-CN" altLang="en-US" sz="1800" kern="1200">
              <a:sym typeface="+mn-ea"/>
            </a:endParaRPr>
          </a:p>
        </p:txBody>
      </p:sp>
    </p:spTree>
  </p:cSld>
  <p:clrMap bg1="lt1" tx1="dk1" bg2="lt2" tx2="dk2" accent1="accent1" accent2="accent2" accent3="accent3" accent4="accent4" accent5="accent5" accent6="accent6" hlink="hlink" folHlink="folHlink"/>
  <p:sldLayoutIdLst>
    <p:sldLayoutId id="2147483667" r:id="rId1"/>
    <p:sldLayoutId id="2147483668" r:id="rId2"/>
  </p:sldLayoutIdLst>
  <p:txStyles>
    <p:title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custDataLst>
              <p:tags r:id="rId2"/>
            </p:custDataLst>
          </p:nvPr>
        </p:nvSpPr>
        <p:spPr>
          <a:xfrm>
            <a:off x="0" y="0"/>
            <a:ext cx="12192000" cy="6858000"/>
          </a:xfrm>
          <a:prstGeom prst="rect">
            <a:avLst/>
          </a:prstGeom>
          <a:gradFill>
            <a:gsLst>
              <a:gs pos="0">
                <a:schemeClr val="accent1">
                  <a:alpha val="30000"/>
                </a:schemeClr>
              </a:gs>
              <a:gs pos="100000">
                <a:schemeClr val="accent1">
                  <a:lumMod val="10000"/>
                  <a:lumOff val="90000"/>
                  <a:alpha val="0"/>
                </a:schemeClr>
              </a:gs>
            </a:gsLst>
            <a:lin ang="14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pic>
        <p:nvPicPr>
          <p:cNvPr id="9" name="图片 8"/>
          <p:cNvPicPr>
            <a:picLocks noChangeAspect="1"/>
          </p:cNvPicPr>
          <p:nvPr userDrawn="1">
            <p:custDataLst>
              <p:tags r:id="rId3"/>
            </p:custDataLst>
          </p:nvPr>
        </p:nvPicPr>
        <p:blipFill rotWithShape="1">
          <a:blip r:embed="rId4">
            <a:alphaModFix amt="10000"/>
          </a:blip>
          <a:srcRect t="25823" b="19405"/>
          <a:stretch>
            <a:fillRect/>
          </a:stretch>
        </p:blipFill>
        <p:spPr>
          <a:xfrm>
            <a:off x="-2514" y="3519553"/>
            <a:ext cx="12192000" cy="3338447"/>
          </a:xfrm>
          <a:prstGeom prst="rect">
            <a:avLst/>
          </a:prstGeom>
        </p:spPr>
      </p:pic>
      <p:sp>
        <p:nvSpPr>
          <p:cNvPr id="2" name="标题占位符 1"/>
          <p:cNvSpPr>
            <a:spLocks noGrp="1"/>
          </p:cNvSpPr>
          <p:nvPr>
            <p:ph type="title"/>
            <p:custDataLst>
              <p:tags r:id="rId5"/>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6"/>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7"/>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8"/>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9"/>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7" name="KSO_TEMPLATE" hidden="1"/>
          <p:cNvSpPr/>
          <p:nvPr userDrawn="1">
            <p:custDataLst>
              <p:tags r:id="rId10"/>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spcBef>
                <a:spcPct val="0"/>
              </a:spcBef>
              <a:spcAft>
                <a:spcPct val="0"/>
              </a:spcAft>
            </a:pPr>
            <a:endParaRPr lang="zh-CN" altLang="en-US" sz="1800" kern="1200">
              <a:sym typeface="+mn-ea"/>
            </a:endParaRPr>
          </a:p>
        </p:txBody>
      </p:sp>
    </p:spTree>
  </p:cSld>
  <p:clrMap bg1="lt1" tx1="dk1" bg2="lt2" tx2="dk2" accent1="accent1" accent2="accent2" accent3="accent3" accent4="accent4" accent5="accent5" accent6="accent6" hlink="hlink" folHlink="folHlink"/>
  <p:sldLayoutIdLst>
    <p:sldLayoutId id="2147483670" r:id="rId1"/>
  </p:sldLayoutIdLst>
  <p:txStyles>
    <p:title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custDataLst>
              <p:tags r:id="rId3"/>
            </p:custDataLst>
          </p:nvPr>
        </p:nvSpPr>
        <p:spPr>
          <a:xfrm>
            <a:off x="0" y="0"/>
            <a:ext cx="12192000" cy="6858000"/>
          </a:xfrm>
          <a:prstGeom prst="rect">
            <a:avLst/>
          </a:prstGeom>
          <a:gradFill>
            <a:gsLst>
              <a:gs pos="0">
                <a:schemeClr val="accent1">
                  <a:alpha val="30000"/>
                </a:schemeClr>
              </a:gs>
              <a:gs pos="100000">
                <a:schemeClr val="accent1">
                  <a:lumMod val="10000"/>
                  <a:lumOff val="90000"/>
                  <a:alpha val="0"/>
                </a:schemeClr>
              </a:gs>
            </a:gsLst>
            <a:lin ang="14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pic>
        <p:nvPicPr>
          <p:cNvPr id="9" name="图片 8"/>
          <p:cNvPicPr>
            <a:picLocks noChangeAspect="1"/>
          </p:cNvPicPr>
          <p:nvPr userDrawn="1">
            <p:custDataLst>
              <p:tags r:id="rId4"/>
            </p:custDataLst>
          </p:nvPr>
        </p:nvPicPr>
        <p:blipFill rotWithShape="1">
          <a:blip r:embed="rId5">
            <a:alphaModFix amt="10000"/>
          </a:blip>
          <a:srcRect t="25823" b="19405"/>
          <a:stretch>
            <a:fillRect/>
          </a:stretch>
        </p:blipFill>
        <p:spPr>
          <a:xfrm>
            <a:off x="-2514" y="3519553"/>
            <a:ext cx="12192000" cy="3338447"/>
          </a:xfrm>
          <a:prstGeom prst="rect">
            <a:avLst/>
          </a:prstGeom>
        </p:spPr>
      </p:pic>
      <p:sp>
        <p:nvSpPr>
          <p:cNvPr id="2" name="标题占位符 1"/>
          <p:cNvSpPr>
            <a:spLocks noGrp="1"/>
          </p:cNvSpPr>
          <p:nvPr>
            <p:ph type="title"/>
            <p:custDataLst>
              <p:tags r:id="rId6"/>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7"/>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8"/>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9"/>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0"/>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7" name="KSO_TEMPLATE" hidden="1"/>
          <p:cNvSpPr/>
          <p:nvPr userDrawn="1">
            <p:custDataLst>
              <p:tags r:id="rId11"/>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spcBef>
                <a:spcPct val="0"/>
              </a:spcBef>
              <a:spcAft>
                <a:spcPct val="0"/>
              </a:spcAft>
            </a:pPr>
            <a:endParaRPr lang="zh-CN" altLang="en-US" sz="1800" kern="1200">
              <a:sym typeface="+mn-ea"/>
            </a:endParaRPr>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Lst>
  <p:txStyles>
    <p:title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custDataLst>
              <p:tags r:id="rId3"/>
            </p:custDataLst>
          </p:nvPr>
        </p:nvSpPr>
        <p:spPr>
          <a:xfrm>
            <a:off x="0" y="0"/>
            <a:ext cx="12192000" cy="6858000"/>
          </a:xfrm>
          <a:prstGeom prst="rect">
            <a:avLst/>
          </a:prstGeom>
          <a:gradFill>
            <a:gsLst>
              <a:gs pos="0">
                <a:schemeClr val="accent1">
                  <a:alpha val="30000"/>
                </a:schemeClr>
              </a:gs>
              <a:gs pos="100000">
                <a:schemeClr val="accent1">
                  <a:lumMod val="10000"/>
                  <a:lumOff val="90000"/>
                  <a:alpha val="0"/>
                </a:schemeClr>
              </a:gs>
            </a:gsLst>
            <a:lin ang="14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pic>
        <p:nvPicPr>
          <p:cNvPr id="9" name="图片 8"/>
          <p:cNvPicPr>
            <a:picLocks noChangeAspect="1"/>
          </p:cNvPicPr>
          <p:nvPr userDrawn="1">
            <p:custDataLst>
              <p:tags r:id="rId4"/>
            </p:custDataLst>
          </p:nvPr>
        </p:nvPicPr>
        <p:blipFill rotWithShape="1">
          <a:blip r:embed="rId5">
            <a:alphaModFix amt="10000"/>
          </a:blip>
          <a:srcRect t="25823" b="19405"/>
          <a:stretch>
            <a:fillRect/>
          </a:stretch>
        </p:blipFill>
        <p:spPr>
          <a:xfrm>
            <a:off x="-2514" y="3519553"/>
            <a:ext cx="12192000" cy="3338447"/>
          </a:xfrm>
          <a:prstGeom prst="rect">
            <a:avLst/>
          </a:prstGeom>
        </p:spPr>
      </p:pic>
      <p:sp>
        <p:nvSpPr>
          <p:cNvPr id="2" name="标题占位符 1"/>
          <p:cNvSpPr>
            <a:spLocks noGrp="1"/>
          </p:cNvSpPr>
          <p:nvPr>
            <p:ph type="title"/>
            <p:custDataLst>
              <p:tags r:id="rId6"/>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7"/>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8"/>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9"/>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0"/>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7" name="KSO_TEMPLATE" hidden="1"/>
          <p:cNvSpPr/>
          <p:nvPr userDrawn="1">
            <p:custDataLst>
              <p:tags r:id="rId11"/>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spcBef>
                <a:spcPct val="0"/>
              </a:spcBef>
              <a:spcAft>
                <a:spcPct val="0"/>
              </a:spcAft>
            </a:pPr>
            <a:endParaRPr lang="zh-CN" altLang="en-US" sz="1800" kern="1200">
              <a:sym typeface="+mn-ea"/>
            </a:endParaRPr>
          </a:p>
        </p:txBody>
      </p:sp>
    </p:spTree>
  </p:cSld>
  <p:clrMap bg1="lt1" tx1="dk1" bg2="lt2" tx2="dk2" accent1="accent1" accent2="accent2" accent3="accent3" accent4="accent4" accent5="accent5" accent6="accent6" hlink="hlink" folHlink="folHlink"/>
  <p:sldLayoutIdLst>
    <p:sldLayoutId id="2147483675" r:id="rId1"/>
    <p:sldLayoutId id="2147483676" r:id="rId2"/>
  </p:sldLayoutIdLst>
  <p:txStyles>
    <p:title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矩形 7"/>
          <p:cNvSpPr/>
          <p:nvPr userDrawn="1">
            <p:custDataLst>
              <p:tags r:id="rId3"/>
            </p:custDataLst>
          </p:nvPr>
        </p:nvSpPr>
        <p:spPr>
          <a:xfrm>
            <a:off x="0" y="0"/>
            <a:ext cx="12192000" cy="6858000"/>
          </a:xfrm>
          <a:prstGeom prst="rect">
            <a:avLst/>
          </a:prstGeom>
          <a:gradFill>
            <a:gsLst>
              <a:gs pos="0">
                <a:schemeClr val="accent1">
                  <a:alpha val="30000"/>
                </a:schemeClr>
              </a:gs>
              <a:gs pos="100000">
                <a:schemeClr val="accent1">
                  <a:lumMod val="10000"/>
                  <a:lumOff val="90000"/>
                  <a:alpha val="0"/>
                </a:schemeClr>
              </a:gs>
            </a:gsLst>
            <a:lin ang="144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pic>
        <p:nvPicPr>
          <p:cNvPr id="9" name="图片 8"/>
          <p:cNvPicPr>
            <a:picLocks noChangeAspect="1"/>
          </p:cNvPicPr>
          <p:nvPr userDrawn="1">
            <p:custDataLst>
              <p:tags r:id="rId4"/>
            </p:custDataLst>
          </p:nvPr>
        </p:nvPicPr>
        <p:blipFill rotWithShape="1">
          <a:blip r:embed="rId5">
            <a:alphaModFix amt="10000"/>
          </a:blip>
          <a:srcRect t="25823" b="19405"/>
          <a:stretch>
            <a:fillRect/>
          </a:stretch>
        </p:blipFill>
        <p:spPr>
          <a:xfrm>
            <a:off x="-2514" y="3519553"/>
            <a:ext cx="12192000" cy="3338447"/>
          </a:xfrm>
          <a:prstGeom prst="rect">
            <a:avLst/>
          </a:prstGeom>
        </p:spPr>
      </p:pic>
      <p:sp>
        <p:nvSpPr>
          <p:cNvPr id="2" name="标题占位符 1"/>
          <p:cNvSpPr>
            <a:spLocks noGrp="1"/>
          </p:cNvSpPr>
          <p:nvPr>
            <p:ph type="title"/>
            <p:custDataLst>
              <p:tags r:id="rId6"/>
            </p:custDataLst>
          </p:nvPr>
        </p:nvSpPr>
        <p:spPr>
          <a:xfrm>
            <a:off x="695960" y="360000"/>
            <a:ext cx="10800000" cy="720000"/>
          </a:xfrm>
          <a:prstGeom prst="rect">
            <a:avLst/>
          </a:prstGeom>
        </p:spPr>
        <p:txBody>
          <a:bodyPr vert="horz" wrap="square" lIns="0" tIns="0" rIns="0" bIns="0" rtlCol="0" anchor="b">
            <a:normAutofit/>
          </a:bodyPr>
          <a:lstStyle/>
          <a:p>
            <a:r>
              <a:rPr lang="zh-CN" altLang="en-US" dirty="0"/>
              <a:t>单击此处编辑母版标题样式</a:t>
            </a:r>
            <a:endParaRPr lang="zh-CN" altLang="en-US" dirty="0"/>
          </a:p>
        </p:txBody>
      </p:sp>
      <p:sp>
        <p:nvSpPr>
          <p:cNvPr id="3" name="文本占位符 2"/>
          <p:cNvSpPr>
            <a:spLocks noGrp="1"/>
          </p:cNvSpPr>
          <p:nvPr>
            <p:ph type="body" idx="1"/>
            <p:custDataLst>
              <p:tags r:id="rId7"/>
            </p:custDataLst>
          </p:nvPr>
        </p:nvSpPr>
        <p:spPr>
          <a:xfrm>
            <a:off x="695960" y="1301749"/>
            <a:ext cx="10800000" cy="4873625"/>
          </a:xfrm>
          <a:prstGeom prst="rect">
            <a:avLst/>
          </a:prstGeom>
        </p:spPr>
        <p:txBody>
          <a:bodyPr vert="horz" wrap="square" lIns="0" tIns="0" rIns="0" bIns="0" rtlCol="0">
            <a:normAutofit/>
          </a:bodyPr>
          <a:lstStyle/>
          <a:p>
            <a:pPr lvl="0"/>
            <a:r>
              <a:rPr lang="zh-CN" altLang="en-US" dirty="0"/>
              <a:t>单击此处编辑母版文本样式</a:t>
            </a:r>
            <a:endParaRPr lang="zh-CN" altLang="en-US" dirty="0"/>
          </a:p>
          <a:p>
            <a:pPr lvl="1"/>
            <a:r>
              <a:rPr lang="zh-CN" altLang="en-US" dirty="0"/>
              <a:t>第二级</a:t>
            </a:r>
            <a:endParaRPr lang="zh-CN" altLang="en-US" dirty="0"/>
          </a:p>
          <a:p>
            <a:pPr lvl="2"/>
            <a:r>
              <a:rPr lang="zh-CN" altLang="en-US" dirty="0">
                <a:sym typeface="+mn-ea"/>
              </a:rPr>
              <a:t>第</a:t>
            </a:r>
            <a:r>
              <a:rPr lang="zh-CN" altLang="en-US" dirty="0"/>
              <a:t>三级</a:t>
            </a:r>
            <a:endParaRPr lang="zh-CN" altLang="en-US" dirty="0"/>
          </a:p>
          <a:p>
            <a:pPr lvl="3"/>
            <a:r>
              <a:rPr lang="zh-CN" altLang="en-US" dirty="0">
                <a:sym typeface="+mn-ea"/>
              </a:rPr>
              <a:t>第</a:t>
            </a:r>
            <a:r>
              <a:rPr lang="zh-CN" altLang="en-US" dirty="0"/>
              <a:t>四级</a:t>
            </a:r>
            <a:endParaRPr lang="zh-CN" altLang="en-US" dirty="0"/>
          </a:p>
          <a:p>
            <a:pPr lvl="4"/>
            <a:r>
              <a:rPr lang="zh-CN" altLang="en-US" dirty="0">
                <a:sym typeface="+mn-ea"/>
              </a:rPr>
              <a:t>第</a:t>
            </a:r>
            <a:r>
              <a:rPr lang="zh-CN" altLang="en-US" dirty="0"/>
              <a:t>五级</a:t>
            </a:r>
            <a:endParaRPr lang="zh-CN" altLang="en-US" dirty="0"/>
          </a:p>
        </p:txBody>
      </p:sp>
      <p:sp>
        <p:nvSpPr>
          <p:cNvPr id="4" name="日期占位符 3"/>
          <p:cNvSpPr>
            <a:spLocks noGrp="1"/>
          </p:cNvSpPr>
          <p:nvPr>
            <p:ph type="dt" sz="half" idx="2"/>
            <p:custDataLst>
              <p:tags r:id="rId8"/>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defRPr>
            </a:lvl1pPr>
          </a:lstStyle>
          <a:p>
            <a:fld id="{5592522B-0F24-4480-B9DD-A9474A6880D6}" type="datetimeFigureOut">
              <a:rPr lang="zh-CN" altLang="en-US" smtClean="0"/>
            </a:fld>
            <a:endParaRPr lang="zh-CN" altLang="en-US"/>
          </a:p>
        </p:txBody>
      </p:sp>
      <p:sp>
        <p:nvSpPr>
          <p:cNvPr id="5" name="页脚占位符 4"/>
          <p:cNvSpPr>
            <a:spLocks noGrp="1"/>
          </p:cNvSpPr>
          <p:nvPr>
            <p:ph type="ftr" sz="quarter" idx="3"/>
            <p:custDataLst>
              <p:tags r:id="rId9"/>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defRPr>
            </a:lvl1pPr>
          </a:lstStyle>
          <a:p>
            <a:endParaRPr lang="zh-CN" altLang="en-US" dirty="0"/>
          </a:p>
        </p:txBody>
      </p:sp>
      <p:sp>
        <p:nvSpPr>
          <p:cNvPr id="6" name="灯片编号占位符 5"/>
          <p:cNvSpPr>
            <a:spLocks noGrp="1"/>
          </p:cNvSpPr>
          <p:nvPr>
            <p:ph type="sldNum" sz="quarter" idx="4"/>
            <p:custDataLst>
              <p:tags r:id="rId10"/>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defRPr>
            </a:lvl1pPr>
          </a:lstStyle>
          <a:p>
            <a:fld id="{BE5F26B5-172A-4DC2-B0B7-181CFC56B87C}" type="slidenum">
              <a:rPr lang="zh-CN" altLang="en-US" smtClean="0"/>
            </a:fld>
            <a:endParaRPr lang="zh-CN" altLang="en-US"/>
          </a:p>
        </p:txBody>
      </p:sp>
      <p:sp>
        <p:nvSpPr>
          <p:cNvPr id="7" name="KSO_TEMPLATE" hidden="1"/>
          <p:cNvSpPr/>
          <p:nvPr userDrawn="1">
            <p:custDataLst>
              <p:tags r:id="rId11"/>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defTabSz="914400">
              <a:spcBef>
                <a:spcPct val="0"/>
              </a:spcBef>
              <a:spcAft>
                <a:spcPct val="0"/>
              </a:spcAft>
            </a:pPr>
            <a:endParaRPr lang="zh-CN" altLang="en-US" sz="1800" kern="1200">
              <a:sym typeface="+mn-ea"/>
            </a:endParaRPr>
          </a:p>
        </p:txBody>
      </p:sp>
    </p:spTree>
  </p:cSld>
  <p:clrMap bg1="lt1" tx1="dk1" bg2="lt2" tx2="dk2" accent1="accent1" accent2="accent2" accent3="accent3" accent4="accent4" accent5="accent5" accent6="accent6" hlink="hlink" folHlink="folHlink"/>
  <p:sldLayoutIdLst>
    <p:sldLayoutId id="2147483678" r:id="rId1"/>
    <p:sldLayoutId id="2147483679" r:id="rId2"/>
  </p:sldLayoutIdLst>
  <p:txStyles>
    <p:titleStyle>
      <a:lvl1pPr algn="l" defTabSz="914400" rtl="0" eaLnBrk="1" latinLnBrk="0" hangingPunct="1">
        <a:lnSpc>
          <a:spcPct val="100000"/>
        </a:lnSpc>
        <a:spcBef>
          <a:spcPct val="0"/>
        </a:spcBef>
        <a:buNone/>
        <a:defRPr sz="3200" b="1" kern="1200">
          <a:solidFill>
            <a:schemeClr val="accent1"/>
          </a:solidFill>
          <a:latin typeface="+mj-lt"/>
          <a:ea typeface="+mj-ea"/>
          <a:cs typeface="+mj-cs"/>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lt"/>
          <a:ea typeface="+mn-ea"/>
          <a:cs typeface="+mn-cs"/>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lt"/>
          <a:ea typeface="+mn-ea"/>
          <a:cs typeface="+mn-cs"/>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lt"/>
          <a:ea typeface="+mn-ea"/>
          <a:cs typeface="+mn-cs"/>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lt"/>
          <a:ea typeface="+mn-ea"/>
          <a:cs typeface="+mn-cs"/>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2.xml.rels><?xml version="1.0" encoding="UTF-8" standalone="yes"?>
<Relationships xmlns="http://schemas.openxmlformats.org/package/2006/relationships"><Relationship Id="rId9" Type="http://schemas.openxmlformats.org/officeDocument/2006/relationships/tags" Target="../tags/tag100.xml"/><Relationship Id="rId8" Type="http://schemas.openxmlformats.org/officeDocument/2006/relationships/tags" Target="../tags/tag99.xml"/><Relationship Id="rId7" Type="http://schemas.openxmlformats.org/officeDocument/2006/relationships/tags" Target="../tags/tag98.xml"/><Relationship Id="rId6" Type="http://schemas.openxmlformats.org/officeDocument/2006/relationships/tags" Target="../tags/tag97.xml"/><Relationship Id="rId5" Type="http://schemas.openxmlformats.org/officeDocument/2006/relationships/tags" Target="../tags/tag96.xml"/><Relationship Id="rId4" Type="http://schemas.openxmlformats.org/officeDocument/2006/relationships/tags" Target="../tags/tag95.xml"/><Relationship Id="rId3" Type="http://schemas.openxmlformats.org/officeDocument/2006/relationships/tags" Target="../tags/tag94.xml"/><Relationship Id="rId20" Type="http://schemas.openxmlformats.org/officeDocument/2006/relationships/notesSlide" Target="../notesSlides/notesSlide2.xml"/><Relationship Id="rId2" Type="http://schemas.openxmlformats.org/officeDocument/2006/relationships/tags" Target="../tags/tag93.xml"/><Relationship Id="rId19" Type="http://schemas.openxmlformats.org/officeDocument/2006/relationships/slideLayout" Target="../slideLayouts/slideLayout15.xml"/><Relationship Id="rId18" Type="http://schemas.openxmlformats.org/officeDocument/2006/relationships/tags" Target="../tags/tag109.xml"/><Relationship Id="rId17" Type="http://schemas.openxmlformats.org/officeDocument/2006/relationships/tags" Target="../tags/tag108.xml"/><Relationship Id="rId16" Type="http://schemas.openxmlformats.org/officeDocument/2006/relationships/tags" Target="../tags/tag107.xml"/><Relationship Id="rId15" Type="http://schemas.openxmlformats.org/officeDocument/2006/relationships/tags" Target="../tags/tag106.xml"/><Relationship Id="rId14" Type="http://schemas.openxmlformats.org/officeDocument/2006/relationships/tags" Target="../tags/tag105.xml"/><Relationship Id="rId13" Type="http://schemas.openxmlformats.org/officeDocument/2006/relationships/tags" Target="../tags/tag104.xml"/><Relationship Id="rId12" Type="http://schemas.openxmlformats.org/officeDocument/2006/relationships/tags" Target="../tags/tag103.xml"/><Relationship Id="rId11" Type="http://schemas.openxmlformats.org/officeDocument/2006/relationships/tags" Target="../tags/tag102.xml"/><Relationship Id="rId10" Type="http://schemas.openxmlformats.org/officeDocument/2006/relationships/tags" Target="../tags/tag101.xml"/><Relationship Id="rId1" Type="http://schemas.openxmlformats.org/officeDocument/2006/relationships/tags" Target="../tags/tag9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2.xml"/><Relationship Id="rId1" Type="http://schemas.openxmlformats.org/officeDocument/2006/relationships/image" Target="../media/image8.png"/></Relationships>
</file>

<file path=ppt/slides/_rels/slide4.xml.rels><?xml version="1.0" encoding="UTF-8" standalone="yes"?>
<Relationships xmlns="http://schemas.openxmlformats.org/package/2006/relationships"><Relationship Id="rId9" Type="http://schemas.openxmlformats.org/officeDocument/2006/relationships/tags" Target="../tags/tag118.xml"/><Relationship Id="rId8" Type="http://schemas.openxmlformats.org/officeDocument/2006/relationships/tags" Target="../tags/tag117.xml"/><Relationship Id="rId7" Type="http://schemas.openxmlformats.org/officeDocument/2006/relationships/tags" Target="../tags/tag116.xml"/><Relationship Id="rId6" Type="http://schemas.openxmlformats.org/officeDocument/2006/relationships/tags" Target="../tags/tag115.xml"/><Relationship Id="rId5" Type="http://schemas.openxmlformats.org/officeDocument/2006/relationships/tags" Target="../tags/tag114.xml"/><Relationship Id="rId4" Type="http://schemas.openxmlformats.org/officeDocument/2006/relationships/tags" Target="../tags/tag113.xml"/><Relationship Id="rId3" Type="http://schemas.openxmlformats.org/officeDocument/2006/relationships/tags" Target="../tags/tag112.xml"/><Relationship Id="rId2" Type="http://schemas.openxmlformats.org/officeDocument/2006/relationships/tags" Target="../tags/tag111.xml"/><Relationship Id="rId16" Type="http://schemas.openxmlformats.org/officeDocument/2006/relationships/notesSlide" Target="../notesSlides/notesSlide4.xml"/><Relationship Id="rId15" Type="http://schemas.openxmlformats.org/officeDocument/2006/relationships/slideLayout" Target="../slideLayouts/slideLayout14.xml"/><Relationship Id="rId14" Type="http://schemas.openxmlformats.org/officeDocument/2006/relationships/tags" Target="../tags/tag123.xml"/><Relationship Id="rId13" Type="http://schemas.openxmlformats.org/officeDocument/2006/relationships/tags" Target="../tags/tag122.xml"/><Relationship Id="rId12" Type="http://schemas.openxmlformats.org/officeDocument/2006/relationships/tags" Target="../tags/tag121.xml"/><Relationship Id="rId11" Type="http://schemas.openxmlformats.org/officeDocument/2006/relationships/tags" Target="../tags/tag120.xml"/><Relationship Id="rId10" Type="http://schemas.openxmlformats.org/officeDocument/2006/relationships/tags" Target="../tags/tag119.xml"/><Relationship Id="rId1" Type="http://schemas.openxmlformats.org/officeDocument/2006/relationships/tags" Target="../tags/tag110.xml"/></Relationships>
</file>

<file path=ppt/slides/_rels/slide5.xml.rels><?xml version="1.0" encoding="UTF-8" standalone="yes"?>
<Relationships xmlns="http://schemas.openxmlformats.org/package/2006/relationships"><Relationship Id="rId9" Type="http://schemas.openxmlformats.org/officeDocument/2006/relationships/tags" Target="../tags/tag132.xml"/><Relationship Id="rId8" Type="http://schemas.openxmlformats.org/officeDocument/2006/relationships/tags" Target="../tags/tag131.xml"/><Relationship Id="rId7" Type="http://schemas.openxmlformats.org/officeDocument/2006/relationships/tags" Target="../tags/tag130.xml"/><Relationship Id="rId6" Type="http://schemas.openxmlformats.org/officeDocument/2006/relationships/tags" Target="../tags/tag129.xml"/><Relationship Id="rId5" Type="http://schemas.openxmlformats.org/officeDocument/2006/relationships/tags" Target="../tags/tag128.xml"/><Relationship Id="rId4" Type="http://schemas.openxmlformats.org/officeDocument/2006/relationships/tags" Target="../tags/tag127.xml"/><Relationship Id="rId3" Type="http://schemas.openxmlformats.org/officeDocument/2006/relationships/tags" Target="../tags/tag126.xml"/><Relationship Id="rId25" Type="http://schemas.openxmlformats.org/officeDocument/2006/relationships/notesSlide" Target="../notesSlides/notesSlide5.xml"/><Relationship Id="rId24" Type="http://schemas.openxmlformats.org/officeDocument/2006/relationships/slideLayout" Target="../slideLayouts/slideLayout16.xml"/><Relationship Id="rId23" Type="http://schemas.openxmlformats.org/officeDocument/2006/relationships/tags" Target="../tags/tag146.xml"/><Relationship Id="rId22" Type="http://schemas.openxmlformats.org/officeDocument/2006/relationships/tags" Target="../tags/tag145.xml"/><Relationship Id="rId21" Type="http://schemas.openxmlformats.org/officeDocument/2006/relationships/tags" Target="../tags/tag144.xml"/><Relationship Id="rId20" Type="http://schemas.openxmlformats.org/officeDocument/2006/relationships/tags" Target="../tags/tag143.xml"/><Relationship Id="rId2" Type="http://schemas.openxmlformats.org/officeDocument/2006/relationships/tags" Target="../tags/tag125.xml"/><Relationship Id="rId19" Type="http://schemas.openxmlformats.org/officeDocument/2006/relationships/tags" Target="../tags/tag142.xml"/><Relationship Id="rId18" Type="http://schemas.openxmlformats.org/officeDocument/2006/relationships/tags" Target="../tags/tag141.xml"/><Relationship Id="rId17" Type="http://schemas.openxmlformats.org/officeDocument/2006/relationships/tags" Target="../tags/tag140.xml"/><Relationship Id="rId16" Type="http://schemas.openxmlformats.org/officeDocument/2006/relationships/tags" Target="../tags/tag139.xml"/><Relationship Id="rId15" Type="http://schemas.openxmlformats.org/officeDocument/2006/relationships/tags" Target="../tags/tag138.xml"/><Relationship Id="rId14" Type="http://schemas.openxmlformats.org/officeDocument/2006/relationships/tags" Target="../tags/tag137.xml"/><Relationship Id="rId13" Type="http://schemas.openxmlformats.org/officeDocument/2006/relationships/tags" Target="../tags/tag136.xml"/><Relationship Id="rId12" Type="http://schemas.openxmlformats.org/officeDocument/2006/relationships/tags" Target="../tags/tag135.xml"/><Relationship Id="rId11" Type="http://schemas.openxmlformats.org/officeDocument/2006/relationships/tags" Target="../tags/tag134.xml"/><Relationship Id="rId10" Type="http://schemas.openxmlformats.org/officeDocument/2006/relationships/tags" Target="../tags/tag133.xml"/><Relationship Id="rId1" Type="http://schemas.openxmlformats.org/officeDocument/2006/relationships/tags" Target="../tags/tag124.xml"/></Relationships>
</file>

<file path=ppt/slides/_rels/slide6.xml.rels><?xml version="1.0" encoding="UTF-8" standalone="yes"?>
<Relationships xmlns="http://schemas.openxmlformats.org/package/2006/relationships"><Relationship Id="rId9" Type="http://schemas.openxmlformats.org/officeDocument/2006/relationships/tags" Target="../tags/tag155.xml"/><Relationship Id="rId8" Type="http://schemas.openxmlformats.org/officeDocument/2006/relationships/tags" Target="../tags/tag154.xml"/><Relationship Id="rId7" Type="http://schemas.openxmlformats.org/officeDocument/2006/relationships/tags" Target="../tags/tag153.xml"/><Relationship Id="rId6" Type="http://schemas.openxmlformats.org/officeDocument/2006/relationships/tags" Target="../tags/tag152.xml"/><Relationship Id="rId5" Type="http://schemas.openxmlformats.org/officeDocument/2006/relationships/tags" Target="../tags/tag151.xml"/><Relationship Id="rId4" Type="http://schemas.openxmlformats.org/officeDocument/2006/relationships/tags" Target="../tags/tag150.xml"/><Relationship Id="rId3" Type="http://schemas.openxmlformats.org/officeDocument/2006/relationships/tags" Target="../tags/tag149.xml"/><Relationship Id="rId2" Type="http://schemas.openxmlformats.org/officeDocument/2006/relationships/tags" Target="../tags/tag148.xml"/><Relationship Id="rId15" Type="http://schemas.openxmlformats.org/officeDocument/2006/relationships/notesSlide" Target="../notesSlides/notesSlide6.xml"/><Relationship Id="rId14" Type="http://schemas.openxmlformats.org/officeDocument/2006/relationships/slideLayout" Target="../slideLayouts/slideLayout17.xml"/><Relationship Id="rId13" Type="http://schemas.openxmlformats.org/officeDocument/2006/relationships/tags" Target="../tags/tag158.xml"/><Relationship Id="rId12" Type="http://schemas.openxmlformats.org/officeDocument/2006/relationships/image" Target="../media/image9.jpeg"/><Relationship Id="rId11" Type="http://schemas.openxmlformats.org/officeDocument/2006/relationships/tags" Target="../tags/tag157.xml"/><Relationship Id="rId10" Type="http://schemas.openxmlformats.org/officeDocument/2006/relationships/tags" Target="../tags/tag156.xml"/><Relationship Id="rId1" Type="http://schemas.openxmlformats.org/officeDocument/2006/relationships/tags" Target="../tags/tag147.xml"/></Relationships>
</file>

<file path=ppt/slides/_rels/slide7.xml.rels><?xml version="1.0" encoding="UTF-8" standalone="yes"?>
<Relationships xmlns="http://schemas.openxmlformats.org/package/2006/relationships"><Relationship Id="rId9" Type="http://schemas.openxmlformats.org/officeDocument/2006/relationships/tags" Target="../tags/tag165.xml"/><Relationship Id="rId8" Type="http://schemas.openxmlformats.org/officeDocument/2006/relationships/tags" Target="../tags/tag164.xml"/><Relationship Id="rId7" Type="http://schemas.openxmlformats.org/officeDocument/2006/relationships/tags" Target="../tags/tag163.xml"/><Relationship Id="rId6" Type="http://schemas.openxmlformats.org/officeDocument/2006/relationships/image" Target="../media/image11.svg"/><Relationship Id="rId5" Type="http://schemas.openxmlformats.org/officeDocument/2006/relationships/image" Target="../media/image10.png"/><Relationship Id="rId4" Type="http://schemas.openxmlformats.org/officeDocument/2006/relationships/tags" Target="../tags/tag162.xml"/><Relationship Id="rId3" Type="http://schemas.openxmlformats.org/officeDocument/2006/relationships/tags" Target="../tags/tag161.xml"/><Relationship Id="rId24" Type="http://schemas.openxmlformats.org/officeDocument/2006/relationships/notesSlide" Target="../notesSlides/notesSlide7.xml"/><Relationship Id="rId23" Type="http://schemas.openxmlformats.org/officeDocument/2006/relationships/slideLayout" Target="../slideLayouts/slideLayout17.xml"/><Relationship Id="rId22" Type="http://schemas.openxmlformats.org/officeDocument/2006/relationships/tags" Target="../tags/tag173.xml"/><Relationship Id="rId21" Type="http://schemas.openxmlformats.org/officeDocument/2006/relationships/tags" Target="../tags/tag172.xml"/><Relationship Id="rId20" Type="http://schemas.openxmlformats.org/officeDocument/2006/relationships/tags" Target="../tags/tag171.xml"/><Relationship Id="rId2" Type="http://schemas.openxmlformats.org/officeDocument/2006/relationships/tags" Target="../tags/tag160.xml"/><Relationship Id="rId19" Type="http://schemas.openxmlformats.org/officeDocument/2006/relationships/tags" Target="../tags/tag170.xml"/><Relationship Id="rId18" Type="http://schemas.openxmlformats.org/officeDocument/2006/relationships/tags" Target="../tags/tag169.xml"/><Relationship Id="rId17" Type="http://schemas.openxmlformats.org/officeDocument/2006/relationships/image" Target="../media/image16.jpeg"/><Relationship Id="rId16" Type="http://schemas.openxmlformats.org/officeDocument/2006/relationships/image" Target="../media/image15.svg"/><Relationship Id="rId15" Type="http://schemas.openxmlformats.org/officeDocument/2006/relationships/image" Target="../media/image14.png"/><Relationship Id="rId14" Type="http://schemas.openxmlformats.org/officeDocument/2006/relationships/tags" Target="../tags/tag168.xml"/><Relationship Id="rId13" Type="http://schemas.openxmlformats.org/officeDocument/2006/relationships/tags" Target="../tags/tag167.xml"/><Relationship Id="rId12" Type="http://schemas.openxmlformats.org/officeDocument/2006/relationships/tags" Target="../tags/tag166.xml"/><Relationship Id="rId11" Type="http://schemas.openxmlformats.org/officeDocument/2006/relationships/image" Target="../media/image13.svg"/><Relationship Id="rId10" Type="http://schemas.openxmlformats.org/officeDocument/2006/relationships/image" Target="../media/image12.png"/><Relationship Id="rId1" Type="http://schemas.openxmlformats.org/officeDocument/2006/relationships/tags" Target="../tags/tag15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2.xml"/><Relationship Id="rId1" Type="http://schemas.openxmlformats.org/officeDocument/2006/relationships/image" Target="../media/image17.jpeg"/></Relationships>
</file>

<file path=ppt/slides/_rels/slide9.xml.rels><?xml version="1.0" encoding="UTF-8" standalone="yes"?>
<Relationships xmlns="http://schemas.openxmlformats.org/package/2006/relationships"><Relationship Id="rId9" Type="http://schemas.openxmlformats.org/officeDocument/2006/relationships/tags" Target="../tags/tag182.xml"/><Relationship Id="rId8" Type="http://schemas.openxmlformats.org/officeDocument/2006/relationships/tags" Target="../tags/tag181.xml"/><Relationship Id="rId7" Type="http://schemas.openxmlformats.org/officeDocument/2006/relationships/tags" Target="../tags/tag180.xml"/><Relationship Id="rId6" Type="http://schemas.openxmlformats.org/officeDocument/2006/relationships/tags" Target="../tags/tag179.xml"/><Relationship Id="rId5" Type="http://schemas.openxmlformats.org/officeDocument/2006/relationships/tags" Target="../tags/tag178.xml"/><Relationship Id="rId4" Type="http://schemas.openxmlformats.org/officeDocument/2006/relationships/tags" Target="../tags/tag177.xml"/><Relationship Id="rId3" Type="http://schemas.openxmlformats.org/officeDocument/2006/relationships/tags" Target="../tags/tag176.xml"/><Relationship Id="rId21" Type="http://schemas.openxmlformats.org/officeDocument/2006/relationships/notesSlide" Target="../notesSlides/notesSlide9.xml"/><Relationship Id="rId20" Type="http://schemas.openxmlformats.org/officeDocument/2006/relationships/slideLayout" Target="../slideLayouts/slideLayout16.xml"/><Relationship Id="rId2" Type="http://schemas.openxmlformats.org/officeDocument/2006/relationships/tags" Target="../tags/tag175.xml"/><Relationship Id="rId19" Type="http://schemas.openxmlformats.org/officeDocument/2006/relationships/tags" Target="../tags/tag191.xml"/><Relationship Id="rId18" Type="http://schemas.openxmlformats.org/officeDocument/2006/relationships/image" Target="../media/image18.png"/><Relationship Id="rId17" Type="http://schemas.openxmlformats.org/officeDocument/2006/relationships/tags" Target="../tags/tag190.xml"/><Relationship Id="rId16" Type="http://schemas.openxmlformats.org/officeDocument/2006/relationships/tags" Target="../tags/tag189.xml"/><Relationship Id="rId15" Type="http://schemas.openxmlformats.org/officeDocument/2006/relationships/tags" Target="../tags/tag188.xml"/><Relationship Id="rId14" Type="http://schemas.openxmlformats.org/officeDocument/2006/relationships/tags" Target="../tags/tag187.xml"/><Relationship Id="rId13" Type="http://schemas.openxmlformats.org/officeDocument/2006/relationships/tags" Target="../tags/tag186.xml"/><Relationship Id="rId12" Type="http://schemas.openxmlformats.org/officeDocument/2006/relationships/tags" Target="../tags/tag185.xml"/><Relationship Id="rId11" Type="http://schemas.openxmlformats.org/officeDocument/2006/relationships/tags" Target="../tags/tag184.xml"/><Relationship Id="rId10" Type="http://schemas.openxmlformats.org/officeDocument/2006/relationships/tags" Target="../tags/tag183.xml"/><Relationship Id="rId1" Type="http://schemas.openxmlformats.org/officeDocument/2006/relationships/tags" Target="../tags/tag174.xml"/></Relationships>
</file>

<file path=ppt/slides/_rels/slide10.xml.rels><?xml version="1.0" encoding="UTF-8" standalone="yes"?>
<Relationships xmlns="http://schemas.openxmlformats.org/package/2006/relationships"><Relationship Id="rId9" Type="http://schemas.openxmlformats.org/officeDocument/2006/relationships/notesSlide" Target="../notesSlides/notesSlide10.xml"/><Relationship Id="rId8" Type="http://schemas.openxmlformats.org/officeDocument/2006/relationships/slideLayout" Target="../slideLayouts/slideLayout16.xml"/><Relationship Id="rId7" Type="http://schemas.openxmlformats.org/officeDocument/2006/relationships/tags" Target="../tags/tag196.xml"/><Relationship Id="rId6" Type="http://schemas.openxmlformats.org/officeDocument/2006/relationships/image" Target="../media/image19.png"/><Relationship Id="rId5" Type="http://schemas.openxmlformats.org/officeDocument/2006/relationships/image" Target="../media/image17.jpeg"/><Relationship Id="rId4" Type="http://schemas.openxmlformats.org/officeDocument/2006/relationships/tags" Target="../tags/tag195.xml"/><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tags" Target="../tags/tag192.xml"/></Relationships>
</file>

<file path=ppt/slides/_rels/slide11.xml.rels><?xml version="1.0" encoding="UTF-8" standalone="yes"?>
<Relationships xmlns="http://schemas.openxmlformats.org/package/2006/relationships"><Relationship Id="rId8" Type="http://schemas.openxmlformats.org/officeDocument/2006/relationships/notesSlide" Target="../notesSlides/notesSlide11.xml"/><Relationship Id="rId7" Type="http://schemas.openxmlformats.org/officeDocument/2006/relationships/slideLayout" Target="../slideLayouts/slideLayout16.xml"/><Relationship Id="rId6" Type="http://schemas.openxmlformats.org/officeDocument/2006/relationships/tags" Target="../tags/tag201.xml"/><Relationship Id="rId5" Type="http://schemas.openxmlformats.org/officeDocument/2006/relationships/image" Target="../media/image20.jpeg"/><Relationship Id="rId4" Type="http://schemas.openxmlformats.org/officeDocument/2006/relationships/tags" Target="../tags/tag200.xml"/><Relationship Id="rId3" Type="http://schemas.openxmlformats.org/officeDocument/2006/relationships/tags" Target="../tags/tag199.xml"/><Relationship Id="rId2" Type="http://schemas.openxmlformats.org/officeDocument/2006/relationships/tags" Target="../tags/tag198.xml"/><Relationship Id="rId1" Type="http://schemas.openxmlformats.org/officeDocument/2006/relationships/tags" Target="../tags/tag19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12.xml"/><Relationship Id="rId1" Type="http://schemas.openxmlformats.org/officeDocument/2006/relationships/image" Target="../media/image21.jpeg"/></Relationships>
</file>

<file path=ppt/slides/_rels/slide13.xml.rels><?xml version="1.0" encoding="UTF-8" standalone="yes"?>
<Relationships xmlns="http://schemas.openxmlformats.org/package/2006/relationships"><Relationship Id="rId9" Type="http://schemas.openxmlformats.org/officeDocument/2006/relationships/tags" Target="../tags/tag210.xml"/><Relationship Id="rId8" Type="http://schemas.openxmlformats.org/officeDocument/2006/relationships/tags" Target="../tags/tag209.xml"/><Relationship Id="rId7" Type="http://schemas.openxmlformats.org/officeDocument/2006/relationships/tags" Target="../tags/tag208.xml"/><Relationship Id="rId6" Type="http://schemas.openxmlformats.org/officeDocument/2006/relationships/tags" Target="../tags/tag207.xml"/><Relationship Id="rId5" Type="http://schemas.openxmlformats.org/officeDocument/2006/relationships/tags" Target="../tags/tag206.xml"/><Relationship Id="rId4" Type="http://schemas.openxmlformats.org/officeDocument/2006/relationships/tags" Target="../tags/tag205.xml"/><Relationship Id="rId3" Type="http://schemas.openxmlformats.org/officeDocument/2006/relationships/tags" Target="../tags/tag204.xml"/><Relationship Id="rId27" Type="http://schemas.openxmlformats.org/officeDocument/2006/relationships/notesSlide" Target="../notesSlides/notesSlide13.xml"/><Relationship Id="rId26" Type="http://schemas.openxmlformats.org/officeDocument/2006/relationships/slideLayout" Target="../slideLayouts/slideLayout16.xml"/><Relationship Id="rId25" Type="http://schemas.openxmlformats.org/officeDocument/2006/relationships/tags" Target="../tags/tag226.xml"/><Relationship Id="rId24" Type="http://schemas.openxmlformats.org/officeDocument/2006/relationships/tags" Target="../tags/tag225.xml"/><Relationship Id="rId23" Type="http://schemas.openxmlformats.org/officeDocument/2006/relationships/tags" Target="../tags/tag224.xml"/><Relationship Id="rId22" Type="http://schemas.openxmlformats.org/officeDocument/2006/relationships/tags" Target="../tags/tag223.xml"/><Relationship Id="rId21" Type="http://schemas.openxmlformats.org/officeDocument/2006/relationships/tags" Target="../tags/tag222.xml"/><Relationship Id="rId20" Type="http://schemas.openxmlformats.org/officeDocument/2006/relationships/tags" Target="../tags/tag221.xml"/><Relationship Id="rId2" Type="http://schemas.openxmlformats.org/officeDocument/2006/relationships/tags" Target="../tags/tag203.xml"/><Relationship Id="rId19" Type="http://schemas.openxmlformats.org/officeDocument/2006/relationships/tags" Target="../tags/tag220.xml"/><Relationship Id="rId18" Type="http://schemas.openxmlformats.org/officeDocument/2006/relationships/tags" Target="../tags/tag219.xml"/><Relationship Id="rId17" Type="http://schemas.openxmlformats.org/officeDocument/2006/relationships/tags" Target="../tags/tag218.xml"/><Relationship Id="rId16" Type="http://schemas.openxmlformats.org/officeDocument/2006/relationships/tags" Target="../tags/tag217.xml"/><Relationship Id="rId15" Type="http://schemas.openxmlformats.org/officeDocument/2006/relationships/tags" Target="../tags/tag216.xml"/><Relationship Id="rId14" Type="http://schemas.openxmlformats.org/officeDocument/2006/relationships/tags" Target="../tags/tag215.xml"/><Relationship Id="rId13" Type="http://schemas.openxmlformats.org/officeDocument/2006/relationships/tags" Target="../tags/tag214.xml"/><Relationship Id="rId12" Type="http://schemas.openxmlformats.org/officeDocument/2006/relationships/tags" Target="../tags/tag213.xml"/><Relationship Id="rId11" Type="http://schemas.openxmlformats.org/officeDocument/2006/relationships/tags" Target="../tags/tag212.xml"/><Relationship Id="rId10" Type="http://schemas.openxmlformats.org/officeDocument/2006/relationships/tags" Target="../tags/tag211.xml"/><Relationship Id="rId1" Type="http://schemas.openxmlformats.org/officeDocument/2006/relationships/tags" Target="../tags/tag202.xml"/></Relationships>
</file>

<file path=ppt/slides/_rels/slide14.xml.rels><?xml version="1.0" encoding="UTF-8" standalone="yes"?>
<Relationships xmlns="http://schemas.openxmlformats.org/package/2006/relationships"><Relationship Id="rId8" Type="http://schemas.openxmlformats.org/officeDocument/2006/relationships/notesSlide" Target="../notesSlides/notesSlide14.xml"/><Relationship Id="rId7" Type="http://schemas.openxmlformats.org/officeDocument/2006/relationships/slideLayout" Target="../slideLayouts/slideLayout17.xml"/><Relationship Id="rId6" Type="http://schemas.openxmlformats.org/officeDocument/2006/relationships/tags" Target="../tags/tag232.xml"/><Relationship Id="rId5" Type="http://schemas.openxmlformats.org/officeDocument/2006/relationships/tags" Target="../tags/tag231.xml"/><Relationship Id="rId4" Type="http://schemas.openxmlformats.org/officeDocument/2006/relationships/tags" Target="../tags/tag230.xml"/><Relationship Id="rId3" Type="http://schemas.openxmlformats.org/officeDocument/2006/relationships/tags" Target="../tags/tag229.xml"/><Relationship Id="rId2" Type="http://schemas.openxmlformats.org/officeDocument/2006/relationships/tags" Target="../tags/tag228.xml"/><Relationship Id="rId1" Type="http://schemas.openxmlformats.org/officeDocument/2006/relationships/tags" Target="../tags/tag227.xml"/></Relationships>
</file>

<file path=ppt/slides/_rels/slide15.xml.rels><?xml version="1.0" encoding="UTF-8" standalone="yes"?>
<Relationships xmlns="http://schemas.openxmlformats.org/package/2006/relationships"><Relationship Id="rId9" Type="http://schemas.openxmlformats.org/officeDocument/2006/relationships/notesSlide" Target="../notesSlides/notesSlide15.xml"/><Relationship Id="rId8" Type="http://schemas.openxmlformats.org/officeDocument/2006/relationships/slideLayout" Target="../slideLayouts/slideLayout17.xml"/><Relationship Id="rId7" Type="http://schemas.openxmlformats.org/officeDocument/2006/relationships/tags" Target="../tags/tag238.xml"/><Relationship Id="rId6" Type="http://schemas.openxmlformats.org/officeDocument/2006/relationships/image" Target="../media/image22.jpeg"/><Relationship Id="rId5" Type="http://schemas.openxmlformats.org/officeDocument/2006/relationships/tags" Target="../tags/tag237.xml"/><Relationship Id="rId4" Type="http://schemas.openxmlformats.org/officeDocument/2006/relationships/tags" Target="../tags/tag236.xml"/><Relationship Id="rId3" Type="http://schemas.openxmlformats.org/officeDocument/2006/relationships/tags" Target="../tags/tag235.xml"/><Relationship Id="rId2" Type="http://schemas.openxmlformats.org/officeDocument/2006/relationships/tags" Target="../tags/tag234.xml"/><Relationship Id="rId1" Type="http://schemas.openxmlformats.org/officeDocument/2006/relationships/tags" Target="../tags/tag233.xml"/></Relationships>
</file>

<file path=ppt/slides/_rels/slide16.xml.rels><?xml version="1.0" encoding="UTF-8" standalone="yes"?>
<Relationships xmlns="http://schemas.openxmlformats.org/package/2006/relationships"><Relationship Id="rId9" Type="http://schemas.openxmlformats.org/officeDocument/2006/relationships/tags" Target="../tags/tag247.xml"/><Relationship Id="rId8" Type="http://schemas.openxmlformats.org/officeDocument/2006/relationships/tags" Target="../tags/tag246.xml"/><Relationship Id="rId7" Type="http://schemas.openxmlformats.org/officeDocument/2006/relationships/tags" Target="../tags/tag245.xml"/><Relationship Id="rId6" Type="http://schemas.openxmlformats.org/officeDocument/2006/relationships/tags" Target="../tags/tag244.xml"/><Relationship Id="rId5" Type="http://schemas.openxmlformats.org/officeDocument/2006/relationships/tags" Target="../tags/tag243.xml"/><Relationship Id="rId4" Type="http://schemas.openxmlformats.org/officeDocument/2006/relationships/tags" Target="../tags/tag242.xml"/><Relationship Id="rId3" Type="http://schemas.openxmlformats.org/officeDocument/2006/relationships/tags" Target="../tags/tag241.xml"/><Relationship Id="rId2" Type="http://schemas.openxmlformats.org/officeDocument/2006/relationships/tags" Target="../tags/tag240.xml"/><Relationship Id="rId17" Type="http://schemas.openxmlformats.org/officeDocument/2006/relationships/notesSlide" Target="../notesSlides/notesSlide16.xml"/><Relationship Id="rId16" Type="http://schemas.openxmlformats.org/officeDocument/2006/relationships/slideLayout" Target="../slideLayouts/slideLayout17.xml"/><Relationship Id="rId15" Type="http://schemas.openxmlformats.org/officeDocument/2006/relationships/tags" Target="../tags/tag253.xml"/><Relationship Id="rId14" Type="http://schemas.openxmlformats.org/officeDocument/2006/relationships/tags" Target="../tags/tag252.xml"/><Relationship Id="rId13" Type="http://schemas.openxmlformats.org/officeDocument/2006/relationships/tags" Target="../tags/tag251.xml"/><Relationship Id="rId12" Type="http://schemas.openxmlformats.org/officeDocument/2006/relationships/tags" Target="../tags/tag250.xml"/><Relationship Id="rId11" Type="http://schemas.openxmlformats.org/officeDocument/2006/relationships/tags" Target="../tags/tag249.xml"/><Relationship Id="rId10" Type="http://schemas.openxmlformats.org/officeDocument/2006/relationships/tags" Target="../tags/tag248.xml"/><Relationship Id="rId1" Type="http://schemas.openxmlformats.org/officeDocument/2006/relationships/tags" Target="../tags/tag239.xml"/></Relationships>
</file>

<file path=ppt/slides/_rels/slide17.xml.rels><?xml version="1.0" encoding="UTF-8" standalone="yes"?>
<Relationships xmlns="http://schemas.openxmlformats.org/package/2006/relationships"><Relationship Id="rId9" Type="http://schemas.openxmlformats.org/officeDocument/2006/relationships/notesSlide" Target="../notesSlides/notesSlide17.xml"/><Relationship Id="rId8" Type="http://schemas.openxmlformats.org/officeDocument/2006/relationships/slideLayout" Target="../slideLayouts/slideLayout17.xml"/><Relationship Id="rId7" Type="http://schemas.openxmlformats.org/officeDocument/2006/relationships/tags" Target="../tags/tag259.xml"/><Relationship Id="rId6" Type="http://schemas.openxmlformats.org/officeDocument/2006/relationships/image" Target="../media/image23.png"/><Relationship Id="rId5" Type="http://schemas.openxmlformats.org/officeDocument/2006/relationships/tags" Target="../tags/tag258.xml"/><Relationship Id="rId4" Type="http://schemas.openxmlformats.org/officeDocument/2006/relationships/tags" Target="../tags/tag257.xml"/><Relationship Id="rId3" Type="http://schemas.openxmlformats.org/officeDocument/2006/relationships/tags" Target="../tags/tag256.xml"/><Relationship Id="rId2" Type="http://schemas.openxmlformats.org/officeDocument/2006/relationships/tags" Target="../tags/tag255.xml"/><Relationship Id="rId1" Type="http://schemas.openxmlformats.org/officeDocument/2006/relationships/tags" Target="../tags/tag254.xml"/></Relationships>
</file>

<file path=ppt/slides/_rels/slide18.xml.rels><?xml version="1.0" encoding="UTF-8" standalone="yes"?>
<Relationships xmlns="http://schemas.openxmlformats.org/package/2006/relationships"><Relationship Id="rId9" Type="http://schemas.openxmlformats.org/officeDocument/2006/relationships/tags" Target="../tags/tag268.xml"/><Relationship Id="rId8" Type="http://schemas.openxmlformats.org/officeDocument/2006/relationships/tags" Target="../tags/tag267.xml"/><Relationship Id="rId7" Type="http://schemas.openxmlformats.org/officeDocument/2006/relationships/tags" Target="../tags/tag266.xml"/><Relationship Id="rId6" Type="http://schemas.openxmlformats.org/officeDocument/2006/relationships/tags" Target="../tags/tag265.xml"/><Relationship Id="rId5" Type="http://schemas.openxmlformats.org/officeDocument/2006/relationships/tags" Target="../tags/tag264.xml"/><Relationship Id="rId4" Type="http://schemas.openxmlformats.org/officeDocument/2006/relationships/tags" Target="../tags/tag263.xml"/><Relationship Id="rId3" Type="http://schemas.openxmlformats.org/officeDocument/2006/relationships/tags" Target="../tags/tag262.xml"/><Relationship Id="rId23" Type="http://schemas.openxmlformats.org/officeDocument/2006/relationships/notesSlide" Target="../notesSlides/notesSlide18.xml"/><Relationship Id="rId22" Type="http://schemas.openxmlformats.org/officeDocument/2006/relationships/slideLayout" Target="../slideLayouts/slideLayout17.xml"/><Relationship Id="rId21" Type="http://schemas.openxmlformats.org/officeDocument/2006/relationships/tags" Target="../tags/tag280.xml"/><Relationship Id="rId20" Type="http://schemas.openxmlformats.org/officeDocument/2006/relationships/tags" Target="../tags/tag279.xml"/><Relationship Id="rId2" Type="http://schemas.openxmlformats.org/officeDocument/2006/relationships/tags" Target="../tags/tag261.xml"/><Relationship Id="rId19" Type="http://schemas.openxmlformats.org/officeDocument/2006/relationships/tags" Target="../tags/tag278.xml"/><Relationship Id="rId18" Type="http://schemas.openxmlformats.org/officeDocument/2006/relationships/tags" Target="../tags/tag277.xml"/><Relationship Id="rId17" Type="http://schemas.openxmlformats.org/officeDocument/2006/relationships/tags" Target="../tags/tag276.xml"/><Relationship Id="rId16" Type="http://schemas.openxmlformats.org/officeDocument/2006/relationships/tags" Target="../tags/tag275.xml"/><Relationship Id="rId15" Type="http://schemas.openxmlformats.org/officeDocument/2006/relationships/tags" Target="../tags/tag274.xml"/><Relationship Id="rId14" Type="http://schemas.openxmlformats.org/officeDocument/2006/relationships/tags" Target="../tags/tag273.xml"/><Relationship Id="rId13" Type="http://schemas.openxmlformats.org/officeDocument/2006/relationships/tags" Target="../tags/tag272.xml"/><Relationship Id="rId12" Type="http://schemas.openxmlformats.org/officeDocument/2006/relationships/tags" Target="../tags/tag271.xml"/><Relationship Id="rId11" Type="http://schemas.openxmlformats.org/officeDocument/2006/relationships/tags" Target="../tags/tag270.xml"/><Relationship Id="rId10" Type="http://schemas.openxmlformats.org/officeDocument/2006/relationships/tags" Target="../tags/tag269.xml"/><Relationship Id="rId1" Type="http://schemas.openxmlformats.org/officeDocument/2006/relationships/tags" Target="../tags/tag260.xml"/></Relationships>
</file>

<file path=ppt/slides/_rels/slide19.xml.rels><?xml version="1.0" encoding="UTF-8" standalone="yes"?>
<Relationships xmlns="http://schemas.openxmlformats.org/package/2006/relationships"><Relationship Id="rId9" Type="http://schemas.openxmlformats.org/officeDocument/2006/relationships/image" Target="../media/image25.png"/><Relationship Id="rId8" Type="http://schemas.openxmlformats.org/officeDocument/2006/relationships/tags" Target="../tags/tag287.xml"/><Relationship Id="rId7" Type="http://schemas.openxmlformats.org/officeDocument/2006/relationships/tags" Target="../tags/tag286.xml"/><Relationship Id="rId6" Type="http://schemas.openxmlformats.org/officeDocument/2006/relationships/tags" Target="../tags/tag285.xml"/><Relationship Id="rId5" Type="http://schemas.openxmlformats.org/officeDocument/2006/relationships/tags" Target="../tags/tag284.xml"/><Relationship Id="rId4" Type="http://schemas.openxmlformats.org/officeDocument/2006/relationships/tags" Target="../tags/tag283.xml"/><Relationship Id="rId3" Type="http://schemas.openxmlformats.org/officeDocument/2006/relationships/tags" Target="../tags/tag282.xml"/><Relationship Id="rId2" Type="http://schemas.openxmlformats.org/officeDocument/2006/relationships/image" Target="../media/image24.jpeg"/><Relationship Id="rId16" Type="http://schemas.openxmlformats.org/officeDocument/2006/relationships/notesSlide" Target="../notesSlides/notesSlide19.xml"/><Relationship Id="rId15" Type="http://schemas.openxmlformats.org/officeDocument/2006/relationships/slideLayout" Target="../slideLayouts/slideLayout18.xml"/><Relationship Id="rId14" Type="http://schemas.openxmlformats.org/officeDocument/2006/relationships/tags" Target="../tags/tag292.xml"/><Relationship Id="rId13" Type="http://schemas.openxmlformats.org/officeDocument/2006/relationships/tags" Target="../tags/tag291.xml"/><Relationship Id="rId12" Type="http://schemas.openxmlformats.org/officeDocument/2006/relationships/tags" Target="../tags/tag290.xml"/><Relationship Id="rId11" Type="http://schemas.openxmlformats.org/officeDocument/2006/relationships/tags" Target="../tags/tag289.xml"/><Relationship Id="rId10" Type="http://schemas.openxmlformats.org/officeDocument/2006/relationships/tags" Target="../tags/tag288.xml"/><Relationship Id="rId1" Type="http://schemas.openxmlformats.org/officeDocument/2006/relationships/tags" Target="../tags/tag281.xml"/></Relationships>
</file>

<file path=ppt/slides/_rels/slide20.xml.rels><?xml version="1.0" encoding="UTF-8" standalone="yes"?>
<Relationships xmlns="http://schemas.openxmlformats.org/package/2006/relationships"><Relationship Id="rId9" Type="http://schemas.openxmlformats.org/officeDocument/2006/relationships/tags" Target="../tags/tag301.xml"/><Relationship Id="rId8" Type="http://schemas.openxmlformats.org/officeDocument/2006/relationships/tags" Target="../tags/tag300.xml"/><Relationship Id="rId7" Type="http://schemas.openxmlformats.org/officeDocument/2006/relationships/tags" Target="../tags/tag299.xml"/><Relationship Id="rId6" Type="http://schemas.openxmlformats.org/officeDocument/2006/relationships/tags" Target="../tags/tag298.xml"/><Relationship Id="rId5" Type="http://schemas.openxmlformats.org/officeDocument/2006/relationships/tags" Target="../tags/tag297.xml"/><Relationship Id="rId4" Type="http://schemas.openxmlformats.org/officeDocument/2006/relationships/tags" Target="../tags/tag296.xml"/><Relationship Id="rId3" Type="http://schemas.openxmlformats.org/officeDocument/2006/relationships/tags" Target="../tags/tag295.xml"/><Relationship Id="rId2" Type="http://schemas.openxmlformats.org/officeDocument/2006/relationships/tags" Target="../tags/tag294.xml"/><Relationship Id="rId15" Type="http://schemas.openxmlformats.org/officeDocument/2006/relationships/notesSlide" Target="../notesSlides/notesSlide20.xml"/><Relationship Id="rId14" Type="http://schemas.openxmlformats.org/officeDocument/2006/relationships/slideLayout" Target="../slideLayouts/slideLayout20.xml"/><Relationship Id="rId13" Type="http://schemas.openxmlformats.org/officeDocument/2006/relationships/tags" Target="../tags/tag303.xml"/><Relationship Id="rId12" Type="http://schemas.openxmlformats.org/officeDocument/2006/relationships/image" Target="../media/image26.jpeg"/><Relationship Id="rId11" Type="http://schemas.openxmlformats.org/officeDocument/2006/relationships/image" Target="../media/image25.png"/><Relationship Id="rId10" Type="http://schemas.openxmlformats.org/officeDocument/2006/relationships/tags" Target="../tags/tag302.xml"/><Relationship Id="rId1" Type="http://schemas.openxmlformats.org/officeDocument/2006/relationships/tags" Target="../tags/tag293.xml"/></Relationships>
</file>

<file path=ppt/slides/_rels/slide21.xml.rels><?xml version="1.0" encoding="UTF-8" standalone="yes"?>
<Relationships xmlns="http://schemas.openxmlformats.org/package/2006/relationships"><Relationship Id="rId9" Type="http://schemas.openxmlformats.org/officeDocument/2006/relationships/tags" Target="../tags/tag312.xml"/><Relationship Id="rId8" Type="http://schemas.openxmlformats.org/officeDocument/2006/relationships/tags" Target="../tags/tag311.xml"/><Relationship Id="rId7" Type="http://schemas.openxmlformats.org/officeDocument/2006/relationships/tags" Target="../tags/tag310.xml"/><Relationship Id="rId6" Type="http://schemas.openxmlformats.org/officeDocument/2006/relationships/tags" Target="../tags/tag309.xml"/><Relationship Id="rId5" Type="http://schemas.openxmlformats.org/officeDocument/2006/relationships/tags" Target="../tags/tag308.xml"/><Relationship Id="rId4" Type="http://schemas.openxmlformats.org/officeDocument/2006/relationships/tags" Target="../tags/tag307.xml"/><Relationship Id="rId3" Type="http://schemas.openxmlformats.org/officeDocument/2006/relationships/tags" Target="../tags/tag306.xml"/><Relationship Id="rId2" Type="http://schemas.openxmlformats.org/officeDocument/2006/relationships/tags" Target="../tags/tag305.xml"/><Relationship Id="rId15" Type="http://schemas.openxmlformats.org/officeDocument/2006/relationships/notesSlide" Target="../notesSlides/notesSlide21.xml"/><Relationship Id="rId14" Type="http://schemas.openxmlformats.org/officeDocument/2006/relationships/slideLayout" Target="../slideLayouts/slideLayout20.xml"/><Relationship Id="rId13" Type="http://schemas.openxmlformats.org/officeDocument/2006/relationships/tags" Target="../tags/tag314.xml"/><Relationship Id="rId12" Type="http://schemas.openxmlformats.org/officeDocument/2006/relationships/image" Target="../media/image27.png"/><Relationship Id="rId11" Type="http://schemas.openxmlformats.org/officeDocument/2006/relationships/image" Target="../media/image25.png"/><Relationship Id="rId10" Type="http://schemas.openxmlformats.org/officeDocument/2006/relationships/tags" Target="../tags/tag313.xml"/><Relationship Id="rId1" Type="http://schemas.openxmlformats.org/officeDocument/2006/relationships/tags" Target="../tags/tag304.xml"/></Relationships>
</file>

<file path=ppt/slides/_rels/slide22.xml.rels><?xml version="1.0" encoding="UTF-8" standalone="yes"?>
<Relationships xmlns="http://schemas.openxmlformats.org/package/2006/relationships"><Relationship Id="rId9" Type="http://schemas.openxmlformats.org/officeDocument/2006/relationships/tags" Target="../tags/tag323.xml"/><Relationship Id="rId8" Type="http://schemas.openxmlformats.org/officeDocument/2006/relationships/tags" Target="../tags/tag322.xml"/><Relationship Id="rId7" Type="http://schemas.openxmlformats.org/officeDocument/2006/relationships/tags" Target="../tags/tag321.xml"/><Relationship Id="rId6" Type="http://schemas.openxmlformats.org/officeDocument/2006/relationships/tags" Target="../tags/tag320.xml"/><Relationship Id="rId5" Type="http://schemas.openxmlformats.org/officeDocument/2006/relationships/tags" Target="../tags/tag319.xml"/><Relationship Id="rId4" Type="http://schemas.openxmlformats.org/officeDocument/2006/relationships/tags" Target="../tags/tag318.xml"/><Relationship Id="rId3" Type="http://schemas.openxmlformats.org/officeDocument/2006/relationships/tags" Target="../tags/tag317.xml"/><Relationship Id="rId2" Type="http://schemas.openxmlformats.org/officeDocument/2006/relationships/tags" Target="../tags/tag316.xml"/><Relationship Id="rId15" Type="http://schemas.openxmlformats.org/officeDocument/2006/relationships/notesSlide" Target="../notesSlides/notesSlide22.xml"/><Relationship Id="rId14" Type="http://schemas.openxmlformats.org/officeDocument/2006/relationships/slideLayout" Target="../slideLayouts/slideLayout20.xml"/><Relationship Id="rId13" Type="http://schemas.openxmlformats.org/officeDocument/2006/relationships/tags" Target="../tags/tag325.xml"/><Relationship Id="rId12" Type="http://schemas.openxmlformats.org/officeDocument/2006/relationships/image" Target="../media/image28.png"/><Relationship Id="rId11" Type="http://schemas.openxmlformats.org/officeDocument/2006/relationships/image" Target="../media/image25.png"/><Relationship Id="rId10" Type="http://schemas.openxmlformats.org/officeDocument/2006/relationships/tags" Target="../tags/tag324.xml"/><Relationship Id="rId1" Type="http://schemas.openxmlformats.org/officeDocument/2006/relationships/tags" Target="../tags/tag315.xml"/></Relationships>
</file>

<file path=ppt/slides/_rels/slide23.xml.rels><?xml version="1.0" encoding="UTF-8" standalone="yes"?>
<Relationships xmlns="http://schemas.openxmlformats.org/package/2006/relationships"><Relationship Id="rId9" Type="http://schemas.openxmlformats.org/officeDocument/2006/relationships/tags" Target="../tags/tag334.xml"/><Relationship Id="rId8" Type="http://schemas.openxmlformats.org/officeDocument/2006/relationships/tags" Target="../tags/tag333.xml"/><Relationship Id="rId7" Type="http://schemas.openxmlformats.org/officeDocument/2006/relationships/tags" Target="../tags/tag332.xml"/><Relationship Id="rId6" Type="http://schemas.openxmlformats.org/officeDocument/2006/relationships/tags" Target="../tags/tag331.xml"/><Relationship Id="rId5" Type="http://schemas.openxmlformats.org/officeDocument/2006/relationships/tags" Target="../tags/tag330.xml"/><Relationship Id="rId4" Type="http://schemas.openxmlformats.org/officeDocument/2006/relationships/tags" Target="../tags/tag329.xml"/><Relationship Id="rId3" Type="http://schemas.openxmlformats.org/officeDocument/2006/relationships/tags" Target="../tags/tag328.xml"/><Relationship Id="rId2" Type="http://schemas.openxmlformats.org/officeDocument/2006/relationships/tags" Target="../tags/tag327.xml"/><Relationship Id="rId15" Type="http://schemas.openxmlformats.org/officeDocument/2006/relationships/notesSlide" Target="../notesSlides/notesSlide23.xml"/><Relationship Id="rId14" Type="http://schemas.openxmlformats.org/officeDocument/2006/relationships/slideLayout" Target="../slideLayouts/slideLayout20.xml"/><Relationship Id="rId13" Type="http://schemas.openxmlformats.org/officeDocument/2006/relationships/tags" Target="../tags/tag336.xml"/><Relationship Id="rId12" Type="http://schemas.openxmlformats.org/officeDocument/2006/relationships/image" Target="../media/image29.png"/><Relationship Id="rId11" Type="http://schemas.openxmlformats.org/officeDocument/2006/relationships/image" Target="../media/image25.png"/><Relationship Id="rId10" Type="http://schemas.openxmlformats.org/officeDocument/2006/relationships/tags" Target="../tags/tag335.xml"/><Relationship Id="rId1" Type="http://schemas.openxmlformats.org/officeDocument/2006/relationships/tags" Target="../tags/tag326.xml"/></Relationships>
</file>

<file path=ppt/slides/_rels/slide24.xml.rels><?xml version="1.0" encoding="UTF-8" standalone="yes"?>
<Relationships xmlns="http://schemas.openxmlformats.org/package/2006/relationships"><Relationship Id="rId9" Type="http://schemas.openxmlformats.org/officeDocument/2006/relationships/tags" Target="../tags/tag345.xml"/><Relationship Id="rId8" Type="http://schemas.openxmlformats.org/officeDocument/2006/relationships/tags" Target="../tags/tag344.xml"/><Relationship Id="rId7" Type="http://schemas.openxmlformats.org/officeDocument/2006/relationships/tags" Target="../tags/tag343.xml"/><Relationship Id="rId6" Type="http://schemas.openxmlformats.org/officeDocument/2006/relationships/tags" Target="../tags/tag342.xml"/><Relationship Id="rId5" Type="http://schemas.openxmlformats.org/officeDocument/2006/relationships/tags" Target="../tags/tag341.xml"/><Relationship Id="rId4" Type="http://schemas.openxmlformats.org/officeDocument/2006/relationships/tags" Target="../tags/tag340.xml"/><Relationship Id="rId3" Type="http://schemas.openxmlformats.org/officeDocument/2006/relationships/tags" Target="../tags/tag339.xml"/><Relationship Id="rId2" Type="http://schemas.openxmlformats.org/officeDocument/2006/relationships/tags" Target="../tags/tag338.xml"/><Relationship Id="rId15" Type="http://schemas.openxmlformats.org/officeDocument/2006/relationships/notesSlide" Target="../notesSlides/notesSlide24.xml"/><Relationship Id="rId14" Type="http://schemas.openxmlformats.org/officeDocument/2006/relationships/slideLayout" Target="../slideLayouts/slideLayout20.xml"/><Relationship Id="rId13" Type="http://schemas.openxmlformats.org/officeDocument/2006/relationships/tags" Target="../tags/tag347.xml"/><Relationship Id="rId12" Type="http://schemas.openxmlformats.org/officeDocument/2006/relationships/image" Target="../media/image30.png"/><Relationship Id="rId11" Type="http://schemas.openxmlformats.org/officeDocument/2006/relationships/image" Target="../media/image25.png"/><Relationship Id="rId10" Type="http://schemas.openxmlformats.org/officeDocument/2006/relationships/tags" Target="../tags/tag346.xml"/><Relationship Id="rId1" Type="http://schemas.openxmlformats.org/officeDocument/2006/relationships/tags" Target="../tags/tag337.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12.xml"/><Relationship Id="rId1" Type="http://schemas.openxmlformats.org/officeDocument/2006/relationships/image" Target="../media/image31.jpeg"/></Relationships>
</file>

<file path=ppt/slides/_rels/slide26.xml.rels><?xml version="1.0" encoding="UTF-8" standalone="yes"?>
<Relationships xmlns="http://schemas.openxmlformats.org/package/2006/relationships"><Relationship Id="rId9" Type="http://schemas.openxmlformats.org/officeDocument/2006/relationships/notesSlide" Target="../notesSlides/notesSlide26.xml"/><Relationship Id="rId8" Type="http://schemas.openxmlformats.org/officeDocument/2006/relationships/slideLayout" Target="../slideLayouts/slideLayout17.xml"/><Relationship Id="rId7" Type="http://schemas.openxmlformats.org/officeDocument/2006/relationships/tags" Target="../tags/tag353.xml"/><Relationship Id="rId6" Type="http://schemas.openxmlformats.org/officeDocument/2006/relationships/image" Target="../media/image32.jpeg"/><Relationship Id="rId5" Type="http://schemas.openxmlformats.org/officeDocument/2006/relationships/tags" Target="../tags/tag352.xml"/><Relationship Id="rId4" Type="http://schemas.openxmlformats.org/officeDocument/2006/relationships/tags" Target="../tags/tag351.xml"/><Relationship Id="rId3" Type="http://schemas.openxmlformats.org/officeDocument/2006/relationships/tags" Target="../tags/tag350.xml"/><Relationship Id="rId2" Type="http://schemas.openxmlformats.org/officeDocument/2006/relationships/tags" Target="../tags/tag349.xml"/><Relationship Id="rId1" Type="http://schemas.openxmlformats.org/officeDocument/2006/relationships/tags" Target="../tags/tag348.xml"/></Relationships>
</file>

<file path=ppt/slides/_rels/slide27.xml.rels><?xml version="1.0" encoding="UTF-8" standalone="yes"?>
<Relationships xmlns="http://schemas.openxmlformats.org/package/2006/relationships"><Relationship Id="rId9" Type="http://schemas.openxmlformats.org/officeDocument/2006/relationships/tags" Target="../tags/tag362.xml"/><Relationship Id="rId8" Type="http://schemas.openxmlformats.org/officeDocument/2006/relationships/tags" Target="../tags/tag361.xml"/><Relationship Id="rId7" Type="http://schemas.openxmlformats.org/officeDocument/2006/relationships/tags" Target="../tags/tag360.xml"/><Relationship Id="rId6" Type="http://schemas.openxmlformats.org/officeDocument/2006/relationships/tags" Target="../tags/tag359.xml"/><Relationship Id="rId5" Type="http://schemas.openxmlformats.org/officeDocument/2006/relationships/tags" Target="../tags/tag358.xml"/><Relationship Id="rId4" Type="http://schemas.openxmlformats.org/officeDocument/2006/relationships/tags" Target="../tags/tag357.xml"/><Relationship Id="rId39" Type="http://schemas.openxmlformats.org/officeDocument/2006/relationships/notesSlide" Target="../notesSlides/notesSlide27.xml"/><Relationship Id="rId38" Type="http://schemas.openxmlformats.org/officeDocument/2006/relationships/slideLayout" Target="../slideLayouts/slideLayout21.xml"/><Relationship Id="rId37" Type="http://schemas.openxmlformats.org/officeDocument/2006/relationships/tags" Target="../tags/tag390.xml"/><Relationship Id="rId36" Type="http://schemas.openxmlformats.org/officeDocument/2006/relationships/tags" Target="../tags/tag389.xml"/><Relationship Id="rId35" Type="http://schemas.openxmlformats.org/officeDocument/2006/relationships/tags" Target="../tags/tag388.xml"/><Relationship Id="rId34" Type="http://schemas.openxmlformats.org/officeDocument/2006/relationships/tags" Target="../tags/tag387.xml"/><Relationship Id="rId33" Type="http://schemas.openxmlformats.org/officeDocument/2006/relationships/tags" Target="../tags/tag386.xml"/><Relationship Id="rId32" Type="http://schemas.openxmlformats.org/officeDocument/2006/relationships/tags" Target="../tags/tag385.xml"/><Relationship Id="rId31" Type="http://schemas.openxmlformats.org/officeDocument/2006/relationships/tags" Target="../tags/tag384.xml"/><Relationship Id="rId30" Type="http://schemas.openxmlformats.org/officeDocument/2006/relationships/tags" Target="../tags/tag383.xml"/><Relationship Id="rId3" Type="http://schemas.openxmlformats.org/officeDocument/2006/relationships/tags" Target="../tags/tag356.xml"/><Relationship Id="rId29" Type="http://schemas.openxmlformats.org/officeDocument/2006/relationships/tags" Target="../tags/tag382.xml"/><Relationship Id="rId28" Type="http://schemas.openxmlformats.org/officeDocument/2006/relationships/tags" Target="../tags/tag381.xml"/><Relationship Id="rId27" Type="http://schemas.openxmlformats.org/officeDocument/2006/relationships/tags" Target="../tags/tag380.xml"/><Relationship Id="rId26" Type="http://schemas.openxmlformats.org/officeDocument/2006/relationships/tags" Target="../tags/tag379.xml"/><Relationship Id="rId25" Type="http://schemas.openxmlformats.org/officeDocument/2006/relationships/tags" Target="../tags/tag378.xml"/><Relationship Id="rId24" Type="http://schemas.openxmlformats.org/officeDocument/2006/relationships/tags" Target="../tags/tag377.xml"/><Relationship Id="rId23" Type="http://schemas.openxmlformats.org/officeDocument/2006/relationships/tags" Target="../tags/tag376.xml"/><Relationship Id="rId22" Type="http://schemas.openxmlformats.org/officeDocument/2006/relationships/tags" Target="../tags/tag375.xml"/><Relationship Id="rId21" Type="http://schemas.openxmlformats.org/officeDocument/2006/relationships/tags" Target="../tags/tag374.xml"/><Relationship Id="rId20" Type="http://schemas.openxmlformats.org/officeDocument/2006/relationships/tags" Target="../tags/tag373.xml"/><Relationship Id="rId2" Type="http://schemas.openxmlformats.org/officeDocument/2006/relationships/tags" Target="../tags/tag355.xml"/><Relationship Id="rId19" Type="http://schemas.openxmlformats.org/officeDocument/2006/relationships/tags" Target="../tags/tag372.xml"/><Relationship Id="rId18" Type="http://schemas.openxmlformats.org/officeDocument/2006/relationships/tags" Target="../tags/tag371.xml"/><Relationship Id="rId17" Type="http://schemas.openxmlformats.org/officeDocument/2006/relationships/tags" Target="../tags/tag370.xml"/><Relationship Id="rId16" Type="http://schemas.openxmlformats.org/officeDocument/2006/relationships/tags" Target="../tags/tag369.xml"/><Relationship Id="rId15" Type="http://schemas.openxmlformats.org/officeDocument/2006/relationships/tags" Target="../tags/tag368.xml"/><Relationship Id="rId14" Type="http://schemas.openxmlformats.org/officeDocument/2006/relationships/tags" Target="../tags/tag367.xml"/><Relationship Id="rId13" Type="http://schemas.openxmlformats.org/officeDocument/2006/relationships/tags" Target="../tags/tag366.xml"/><Relationship Id="rId12" Type="http://schemas.openxmlformats.org/officeDocument/2006/relationships/tags" Target="../tags/tag365.xml"/><Relationship Id="rId11" Type="http://schemas.openxmlformats.org/officeDocument/2006/relationships/tags" Target="../tags/tag364.xml"/><Relationship Id="rId10" Type="http://schemas.openxmlformats.org/officeDocument/2006/relationships/tags" Target="../tags/tag363.xml"/><Relationship Id="rId1" Type="http://schemas.openxmlformats.org/officeDocument/2006/relationships/tags" Target="../tags/tag354.xml"/></Relationships>
</file>

<file path=ppt/slides/_rels/slide28.xml.rels><?xml version="1.0" encoding="UTF-8" standalone="yes"?>
<Relationships xmlns="http://schemas.openxmlformats.org/package/2006/relationships"><Relationship Id="rId7" Type="http://schemas.openxmlformats.org/officeDocument/2006/relationships/notesSlide" Target="../notesSlides/notesSlide28.xml"/><Relationship Id="rId6" Type="http://schemas.openxmlformats.org/officeDocument/2006/relationships/slideLayout" Target="../slideLayouts/slideLayout21.xml"/><Relationship Id="rId5" Type="http://schemas.openxmlformats.org/officeDocument/2006/relationships/tags" Target="../tags/tag395.xml"/><Relationship Id="rId4" Type="http://schemas.openxmlformats.org/officeDocument/2006/relationships/tags" Target="../tags/tag394.xml"/><Relationship Id="rId3" Type="http://schemas.openxmlformats.org/officeDocument/2006/relationships/tags" Target="../tags/tag393.xml"/><Relationship Id="rId2" Type="http://schemas.openxmlformats.org/officeDocument/2006/relationships/tags" Target="../tags/tag392.xml"/><Relationship Id="rId1" Type="http://schemas.openxmlformats.org/officeDocument/2006/relationships/tags" Target="../tags/tag391.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12.xml"/><Relationship Id="rId1" Type="http://schemas.openxmlformats.org/officeDocument/2006/relationships/image" Target="../media/image21.jpeg"/></Relationships>
</file>

<file path=ppt/slides/_rels/slide30.xml.rels><?xml version="1.0" encoding="UTF-8" standalone="yes"?>
<Relationships xmlns="http://schemas.openxmlformats.org/package/2006/relationships"><Relationship Id="rId9" Type="http://schemas.openxmlformats.org/officeDocument/2006/relationships/tags" Target="../tags/tag404.xml"/><Relationship Id="rId8" Type="http://schemas.openxmlformats.org/officeDocument/2006/relationships/tags" Target="../tags/tag403.xml"/><Relationship Id="rId7" Type="http://schemas.openxmlformats.org/officeDocument/2006/relationships/tags" Target="../tags/tag402.xml"/><Relationship Id="rId6" Type="http://schemas.openxmlformats.org/officeDocument/2006/relationships/tags" Target="../tags/tag401.xml"/><Relationship Id="rId5" Type="http://schemas.openxmlformats.org/officeDocument/2006/relationships/tags" Target="../tags/tag400.xml"/><Relationship Id="rId4" Type="http://schemas.openxmlformats.org/officeDocument/2006/relationships/tags" Target="../tags/tag399.xml"/><Relationship Id="rId3" Type="http://schemas.openxmlformats.org/officeDocument/2006/relationships/tags" Target="../tags/tag398.xml"/><Relationship Id="rId23" Type="http://schemas.openxmlformats.org/officeDocument/2006/relationships/notesSlide" Target="../notesSlides/notesSlide30.xml"/><Relationship Id="rId22" Type="http://schemas.openxmlformats.org/officeDocument/2006/relationships/slideLayout" Target="../slideLayouts/slideLayout22.xml"/><Relationship Id="rId21" Type="http://schemas.openxmlformats.org/officeDocument/2006/relationships/tags" Target="../tags/tag416.xml"/><Relationship Id="rId20" Type="http://schemas.openxmlformats.org/officeDocument/2006/relationships/tags" Target="../tags/tag415.xml"/><Relationship Id="rId2" Type="http://schemas.openxmlformats.org/officeDocument/2006/relationships/tags" Target="../tags/tag397.xml"/><Relationship Id="rId19" Type="http://schemas.openxmlformats.org/officeDocument/2006/relationships/tags" Target="../tags/tag414.xml"/><Relationship Id="rId18" Type="http://schemas.openxmlformats.org/officeDocument/2006/relationships/tags" Target="../tags/tag413.xml"/><Relationship Id="rId17" Type="http://schemas.openxmlformats.org/officeDocument/2006/relationships/tags" Target="../tags/tag412.xml"/><Relationship Id="rId16" Type="http://schemas.openxmlformats.org/officeDocument/2006/relationships/tags" Target="../tags/tag411.xml"/><Relationship Id="rId15" Type="http://schemas.openxmlformats.org/officeDocument/2006/relationships/tags" Target="../tags/tag410.xml"/><Relationship Id="rId14" Type="http://schemas.openxmlformats.org/officeDocument/2006/relationships/tags" Target="../tags/tag409.xml"/><Relationship Id="rId13" Type="http://schemas.openxmlformats.org/officeDocument/2006/relationships/tags" Target="../tags/tag408.xml"/><Relationship Id="rId12" Type="http://schemas.openxmlformats.org/officeDocument/2006/relationships/tags" Target="../tags/tag407.xml"/><Relationship Id="rId11" Type="http://schemas.openxmlformats.org/officeDocument/2006/relationships/tags" Target="../tags/tag406.xml"/><Relationship Id="rId10" Type="http://schemas.openxmlformats.org/officeDocument/2006/relationships/tags" Target="../tags/tag405.xml"/><Relationship Id="rId1" Type="http://schemas.openxmlformats.org/officeDocument/2006/relationships/tags" Target="../tags/tag396.xml"/></Relationships>
</file>

<file path=ppt/slides/_rels/slide31.xml.rels><?xml version="1.0" encoding="UTF-8" standalone="yes"?>
<Relationships xmlns="http://schemas.openxmlformats.org/package/2006/relationships"><Relationship Id="rId9" Type="http://schemas.openxmlformats.org/officeDocument/2006/relationships/tags" Target="../tags/tag425.xml"/><Relationship Id="rId8" Type="http://schemas.openxmlformats.org/officeDocument/2006/relationships/tags" Target="../tags/tag424.xml"/><Relationship Id="rId7" Type="http://schemas.openxmlformats.org/officeDocument/2006/relationships/tags" Target="../tags/tag423.xml"/><Relationship Id="rId6" Type="http://schemas.openxmlformats.org/officeDocument/2006/relationships/tags" Target="../tags/tag422.xml"/><Relationship Id="rId5" Type="http://schemas.openxmlformats.org/officeDocument/2006/relationships/tags" Target="../tags/tag421.xml"/><Relationship Id="rId4" Type="http://schemas.openxmlformats.org/officeDocument/2006/relationships/tags" Target="../tags/tag420.xml"/><Relationship Id="rId38" Type="http://schemas.openxmlformats.org/officeDocument/2006/relationships/notesSlide" Target="../notesSlides/notesSlide31.xml"/><Relationship Id="rId37" Type="http://schemas.openxmlformats.org/officeDocument/2006/relationships/slideLayout" Target="../slideLayouts/slideLayout23.xml"/><Relationship Id="rId36" Type="http://schemas.openxmlformats.org/officeDocument/2006/relationships/tags" Target="../tags/tag452.xml"/><Relationship Id="rId35" Type="http://schemas.openxmlformats.org/officeDocument/2006/relationships/tags" Target="../tags/tag451.xml"/><Relationship Id="rId34" Type="http://schemas.openxmlformats.org/officeDocument/2006/relationships/tags" Target="../tags/tag450.xml"/><Relationship Id="rId33" Type="http://schemas.openxmlformats.org/officeDocument/2006/relationships/tags" Target="../tags/tag449.xml"/><Relationship Id="rId32" Type="http://schemas.openxmlformats.org/officeDocument/2006/relationships/tags" Target="../tags/tag448.xml"/><Relationship Id="rId31" Type="http://schemas.openxmlformats.org/officeDocument/2006/relationships/tags" Target="../tags/tag447.xml"/><Relationship Id="rId30" Type="http://schemas.openxmlformats.org/officeDocument/2006/relationships/tags" Target="../tags/tag446.xml"/><Relationship Id="rId3" Type="http://schemas.openxmlformats.org/officeDocument/2006/relationships/tags" Target="../tags/tag419.xml"/><Relationship Id="rId29" Type="http://schemas.openxmlformats.org/officeDocument/2006/relationships/tags" Target="../tags/tag445.xml"/><Relationship Id="rId28" Type="http://schemas.openxmlformats.org/officeDocument/2006/relationships/tags" Target="../tags/tag444.xml"/><Relationship Id="rId27" Type="http://schemas.openxmlformats.org/officeDocument/2006/relationships/tags" Target="../tags/tag443.xml"/><Relationship Id="rId26" Type="http://schemas.openxmlformats.org/officeDocument/2006/relationships/tags" Target="../tags/tag442.xml"/><Relationship Id="rId25" Type="http://schemas.openxmlformats.org/officeDocument/2006/relationships/tags" Target="../tags/tag441.xml"/><Relationship Id="rId24" Type="http://schemas.openxmlformats.org/officeDocument/2006/relationships/tags" Target="../tags/tag440.xml"/><Relationship Id="rId23" Type="http://schemas.openxmlformats.org/officeDocument/2006/relationships/tags" Target="../tags/tag439.xml"/><Relationship Id="rId22" Type="http://schemas.openxmlformats.org/officeDocument/2006/relationships/tags" Target="../tags/tag438.xml"/><Relationship Id="rId21" Type="http://schemas.openxmlformats.org/officeDocument/2006/relationships/tags" Target="../tags/tag437.xml"/><Relationship Id="rId20" Type="http://schemas.openxmlformats.org/officeDocument/2006/relationships/tags" Target="../tags/tag436.xml"/><Relationship Id="rId2" Type="http://schemas.openxmlformats.org/officeDocument/2006/relationships/tags" Target="../tags/tag418.xml"/><Relationship Id="rId19" Type="http://schemas.openxmlformats.org/officeDocument/2006/relationships/tags" Target="../tags/tag435.xml"/><Relationship Id="rId18" Type="http://schemas.openxmlformats.org/officeDocument/2006/relationships/tags" Target="../tags/tag434.xml"/><Relationship Id="rId17" Type="http://schemas.openxmlformats.org/officeDocument/2006/relationships/tags" Target="../tags/tag433.xml"/><Relationship Id="rId16" Type="http://schemas.openxmlformats.org/officeDocument/2006/relationships/tags" Target="../tags/tag432.xml"/><Relationship Id="rId15" Type="http://schemas.openxmlformats.org/officeDocument/2006/relationships/tags" Target="../tags/tag431.xml"/><Relationship Id="rId14" Type="http://schemas.openxmlformats.org/officeDocument/2006/relationships/tags" Target="../tags/tag430.xml"/><Relationship Id="rId13" Type="http://schemas.openxmlformats.org/officeDocument/2006/relationships/tags" Target="../tags/tag429.xml"/><Relationship Id="rId12" Type="http://schemas.openxmlformats.org/officeDocument/2006/relationships/tags" Target="../tags/tag428.xml"/><Relationship Id="rId11" Type="http://schemas.openxmlformats.org/officeDocument/2006/relationships/tags" Target="../tags/tag427.xml"/><Relationship Id="rId10" Type="http://schemas.openxmlformats.org/officeDocument/2006/relationships/tags" Target="../tags/tag426.xml"/><Relationship Id="rId1" Type="http://schemas.openxmlformats.org/officeDocument/2006/relationships/tags" Target="../tags/tag41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12.xml"/><Relationship Id="rId1"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A2E23">
            <a:alpha val="100000"/>
          </a:srgbClr>
        </a:solidFill>
        <a:effectLst/>
      </p:bgPr>
    </p:bg>
    <p:spTree>
      <p:nvGrpSpPr>
        <p:cNvPr id="1" name=""/>
        <p:cNvGrpSpPr/>
        <p:nvPr/>
      </p:nvGrpSpPr>
      <p:grpSpPr>
        <a:xfrm>
          <a:off x="0" y="0"/>
          <a:ext cx="0" cy="0"/>
          <a:chOff x="0" y="0"/>
          <a:chExt cx="0" cy="0"/>
        </a:xfrm>
      </p:grpSpPr>
      <p:pic>
        <p:nvPicPr>
          <p:cNvPr id="9" name="图片 8"/>
          <p:cNvPicPr>
            <a:picLocks noChangeAspect="1"/>
          </p:cNvPicPr>
          <p:nvPr/>
        </p:nvPicPr>
        <p:blipFill>
          <a:blip r:embed="rId1"/>
          <a:stretch>
            <a:fillRect/>
          </a:stretch>
        </p:blipFill>
        <p:spPr>
          <a:xfrm>
            <a:off x="0" y="0"/>
            <a:ext cx="12191365" cy="6858000"/>
          </a:xfrm>
          <a:prstGeom prst="rect">
            <a:avLst/>
          </a:prstGeom>
        </p:spPr>
      </p:pic>
      <p:sp>
        <p:nvSpPr>
          <p:cNvPr id="5" name="AutoShape 5"/>
          <p:cNvSpPr txBox="1"/>
          <p:nvPr/>
        </p:nvSpPr>
        <p:spPr>
          <a:xfrm>
            <a:off x="1016000" y="3155315"/>
            <a:ext cx="10674985" cy="1778000"/>
          </a:xfrm>
          <a:prstGeom prst="rect">
            <a:avLst/>
          </a:prstGeom>
          <a:noFill/>
          <a:ln w="12700" cap="flat" cmpd="sng">
            <a:noFill/>
            <a:prstDash val="solid"/>
            <a:round/>
          </a:ln>
        </p:spPr>
        <p:txBody>
          <a:bodyPr vert="horz" wrap="square" lIns="0" tIns="0" rIns="0" bIns="0" rtlCol="0" anchor="ctr" anchorCtr="0"/>
          <a:lstStyle/>
          <a:p>
            <a:pPr marL="0" indent="0" algn="ctr">
              <a:lnSpc>
                <a:spcPct val="108000"/>
              </a:lnSpc>
              <a:defRPr/>
            </a:pPr>
            <a:r>
              <a:rPr lang="en-US" sz="4400" b="1" i="0" u="none" strike="noStrike">
                <a:solidFill>
                  <a:srgbClr val="FFFFFF"/>
                </a:solidFill>
                <a:latin typeface="楷体" panose="02010609060101010101" charset="-122"/>
                <a:ea typeface="楷体" panose="02010609060101010101" charset="-122"/>
                <a:cs typeface="楷体" panose="02010609060101010101" charset="-122"/>
                <a:sym typeface="Noto Serif SC"/>
              </a:rPr>
              <a:t>让幸福河湖成为绿水青山向金山银山转化的"山东答卷"</a:t>
            </a:r>
            <a:endParaRPr lang="en-US" sz="4400" b="1" i="0" u="none" strike="noStrike">
              <a:solidFill>
                <a:srgbClr val="FFFFFF"/>
              </a:solidFill>
              <a:latin typeface="楷体" panose="02010609060101010101" charset="-122"/>
              <a:ea typeface="楷体" panose="02010609060101010101" charset="-122"/>
              <a:cs typeface="楷体" panose="02010609060101010101" charset="-122"/>
              <a:sym typeface="Noto Serif SC"/>
            </a:endParaRPr>
          </a:p>
        </p:txBody>
      </p:sp>
      <p:sp>
        <p:nvSpPr>
          <p:cNvPr id="6" name="AutoShape 6"/>
          <p:cNvSpPr txBox="1"/>
          <p:nvPr/>
        </p:nvSpPr>
        <p:spPr>
          <a:xfrm>
            <a:off x="1016000" y="5673090"/>
            <a:ext cx="1016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FFFFFF">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全面推行河长制十年实践与幸福河湖建设交流大会 · 汇报发言</a:t>
            </a:r>
            <a:endParaRPr lang="en-US" sz="1100"/>
          </a:p>
        </p:txBody>
      </p:sp>
      <p:cxnSp>
        <p:nvCxnSpPr>
          <p:cNvPr id="7" name="Connector 7"/>
          <p:cNvCxnSpPr/>
          <p:nvPr/>
        </p:nvCxnSpPr>
        <p:spPr>
          <a:xfrm rot="-28647">
            <a:off x="1016026" y="7063740"/>
            <a:ext cx="1524000" cy="12700"/>
          </a:xfrm>
          <a:prstGeom prst="straightConnector1">
            <a:avLst/>
          </a:prstGeom>
          <a:solidFill>
            <a:srgbClr val="DEE0E3">
              <a:alpha val="100000"/>
            </a:srgbClr>
          </a:solidFill>
          <a:ln w="12700" cap="flat" cmpd="sng">
            <a:solidFill>
              <a:srgbClr val="FFFFFF">
                <a:alpha val="40000"/>
              </a:srgbClr>
            </a:solidFill>
            <a:prstDash val="solid"/>
            <a:round/>
            <a:headEnd type="none" w="med" len="med"/>
            <a:tailEnd type="none" w="med" len="med"/>
          </a:ln>
        </p:spPr>
      </p:cxnSp>
      <p:sp>
        <p:nvSpPr>
          <p:cNvPr id="8" name="AutoShape 8"/>
          <p:cNvSpPr txBox="1"/>
          <p:nvPr/>
        </p:nvSpPr>
        <p:spPr>
          <a:xfrm>
            <a:off x="1016000" y="6096000"/>
            <a:ext cx="635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FFFFFF">
                    <a:alpha val="70196"/>
                  </a:srgbClr>
                </a:solidFill>
                <a:latin typeface="黑体" panose="02010609060101010101" charset="-122"/>
                <a:ea typeface="黑体" panose="02010609060101010101" charset="-122"/>
                <a:cs typeface="Noto Sans SC" panose="020B0200000000000000" charset="-122"/>
                <a:sym typeface="Noto Sans SC" panose="020B0200000000000000" charset="-122"/>
              </a:rPr>
              <a:t>山东省水利厅</a:t>
            </a:r>
            <a:r>
              <a:rPr lang="en-US" sz="13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　2026年10月 · 黄山</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AutoShape 4"/>
          <p:cNvSpPr txBox="1"/>
          <p:nvPr/>
        </p:nvSpPr>
        <p:spPr>
          <a:xfrm>
            <a:off x="1016000" y="1651000"/>
            <a:ext cx="9926320" cy="1051560"/>
          </a:xfrm>
          <a:prstGeom prst="rect">
            <a:avLst/>
          </a:prstGeom>
          <a:noFill/>
          <a:ln w="12700" cap="flat" cmpd="sng">
            <a:noFill/>
            <a:prstDash val="solid"/>
            <a:round/>
          </a:ln>
        </p:spPr>
        <p:txBody>
          <a:bodyPr vert="horz" wrap="square" lIns="0" tIns="0" rIns="0" bIns="0" rtlCol="0" anchor="ctr" anchorCtr="0"/>
          <a:p>
            <a:pPr marL="0" indent="0" algn="l" defTabSz="914400">
              <a:lnSpc>
                <a:spcPct val="125000"/>
              </a:lnSpc>
              <a:spcBef>
                <a:spcPts val="0"/>
              </a:spcBef>
              <a:spcAft>
                <a:spcPts val="0"/>
              </a:spcAft>
              <a:defRPr/>
            </a:pPr>
            <a:endParaRPr lang="zh-CN" altLang="en-US" sz="1200" b="0" i="0" u="none" strike="noStrike" kern="0">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Freeform 19"/>
          <p:cNvSpPr/>
          <p:nvPr>
            <p:custDataLst>
              <p:tags r:id="rId1"/>
            </p:custDataLst>
          </p:nvPr>
        </p:nvSpPr>
        <p:spPr bwMode="auto">
          <a:xfrm>
            <a:off x="3243238" y="1058678"/>
            <a:ext cx="5705525" cy="782821"/>
          </a:xfrm>
          <a:custGeom>
            <a:avLst/>
            <a:gdLst>
              <a:gd name="T0" fmla="*/ 4922 w 28838"/>
              <a:gd name="T1" fmla="*/ 987 h 3953"/>
              <a:gd name="T2" fmla="*/ 4930 w 28838"/>
              <a:gd name="T3" fmla="*/ 2956 h 3953"/>
              <a:gd name="T4" fmla="*/ 6447 w 28838"/>
              <a:gd name="T5" fmla="*/ 2959 h 3953"/>
              <a:gd name="T6" fmla="*/ 6455 w 28838"/>
              <a:gd name="T7" fmla="*/ 983 h 3953"/>
              <a:gd name="T8" fmla="*/ 22398 w 28838"/>
              <a:gd name="T9" fmla="*/ 66 h 3953"/>
              <a:gd name="T10" fmla="*/ 25433 w 28838"/>
              <a:gd name="T11" fmla="*/ 712 h 3953"/>
              <a:gd name="T12" fmla="*/ 24303 w 28838"/>
              <a:gd name="T13" fmla="*/ 3885 h 3953"/>
              <a:gd name="T14" fmla="*/ 23531 w 28838"/>
              <a:gd name="T15" fmla="*/ 712 h 3953"/>
              <a:gd name="T16" fmla="*/ 22398 w 28838"/>
              <a:gd name="T17" fmla="*/ 66 h 3953"/>
              <a:gd name="T18" fmla="*/ 19574 w 28838"/>
              <a:gd name="T19" fmla="*/ 66 h 3953"/>
              <a:gd name="T20" fmla="*/ 21137 w 28838"/>
              <a:gd name="T21" fmla="*/ 66 h 3953"/>
              <a:gd name="T22" fmla="*/ 21854 w 28838"/>
              <a:gd name="T23" fmla="*/ 3885 h 3953"/>
              <a:gd name="T24" fmla="*/ 19540 w 28838"/>
              <a:gd name="T25" fmla="*/ 1394 h 3953"/>
              <a:gd name="T26" fmla="*/ 18823 w 28838"/>
              <a:gd name="T27" fmla="*/ 3885 h 3953"/>
              <a:gd name="T28" fmla="*/ 15256 w 28838"/>
              <a:gd name="T29" fmla="*/ 66 h 3953"/>
              <a:gd name="T30" fmla="*/ 18088 w 28838"/>
              <a:gd name="T31" fmla="*/ 712 h 3953"/>
              <a:gd name="T32" fmla="*/ 16027 w 28838"/>
              <a:gd name="T33" fmla="*/ 1559 h 3953"/>
              <a:gd name="T34" fmla="*/ 17945 w 28838"/>
              <a:gd name="T35" fmla="*/ 2202 h 3953"/>
              <a:gd name="T36" fmla="*/ 16027 w 28838"/>
              <a:gd name="T37" fmla="*/ 3242 h 3953"/>
              <a:gd name="T38" fmla="*/ 18161 w 28838"/>
              <a:gd name="T39" fmla="*/ 3885 h 3953"/>
              <a:gd name="T40" fmla="*/ 15256 w 28838"/>
              <a:gd name="T41" fmla="*/ 66 h 3953"/>
              <a:gd name="T42" fmla="*/ 14761 w 28838"/>
              <a:gd name="T43" fmla="*/ 66 h 3953"/>
              <a:gd name="T44" fmla="*/ 13631 w 28838"/>
              <a:gd name="T45" fmla="*/ 712 h 3953"/>
              <a:gd name="T46" fmla="*/ 12859 w 28838"/>
              <a:gd name="T47" fmla="*/ 3885 h 3953"/>
              <a:gd name="T48" fmla="*/ 11726 w 28838"/>
              <a:gd name="T49" fmla="*/ 712 h 3953"/>
              <a:gd name="T50" fmla="*/ 8151 w 28838"/>
              <a:gd name="T51" fmla="*/ 66 h 3953"/>
              <a:gd name="T52" fmla="*/ 10465 w 28838"/>
              <a:gd name="T53" fmla="*/ 2616 h 3953"/>
              <a:gd name="T54" fmla="*/ 11182 w 28838"/>
              <a:gd name="T55" fmla="*/ 66 h 3953"/>
              <a:gd name="T56" fmla="*/ 10408 w 28838"/>
              <a:gd name="T57" fmla="*/ 3885 h 3953"/>
              <a:gd name="T58" fmla="*/ 8868 w 28838"/>
              <a:gd name="T59" fmla="*/ 3885 h 3953"/>
              <a:gd name="T60" fmla="*/ 8151 w 28838"/>
              <a:gd name="T61" fmla="*/ 66 h 3953"/>
              <a:gd name="T62" fmla="*/ 28347 w 28838"/>
              <a:gd name="T63" fmla="*/ 316 h 3953"/>
              <a:gd name="T64" fmla="*/ 27957 w 28838"/>
              <a:gd name="T65" fmla="*/ 1191 h 3953"/>
              <a:gd name="T66" fmla="*/ 27256 w 28838"/>
              <a:gd name="T67" fmla="*/ 639 h 3953"/>
              <a:gd name="T68" fmla="*/ 26608 w 28838"/>
              <a:gd name="T69" fmla="*/ 1014 h 3953"/>
              <a:gd name="T70" fmla="*/ 27431 w 28838"/>
              <a:gd name="T71" fmla="*/ 1501 h 3953"/>
              <a:gd name="T72" fmla="*/ 28686 w 28838"/>
              <a:gd name="T73" fmla="*/ 2164 h 3953"/>
              <a:gd name="T74" fmla="*/ 28656 w 28838"/>
              <a:gd name="T75" fmla="*/ 3388 h 3953"/>
              <a:gd name="T76" fmla="*/ 27309 w 28838"/>
              <a:gd name="T77" fmla="*/ 3953 h 3953"/>
              <a:gd name="T78" fmla="*/ 25732 w 28838"/>
              <a:gd name="T79" fmla="*/ 2642 h 3953"/>
              <a:gd name="T80" fmla="*/ 26758 w 28838"/>
              <a:gd name="T81" fmla="*/ 3124 h 3953"/>
              <a:gd name="T82" fmla="*/ 27878 w 28838"/>
              <a:gd name="T83" fmla="*/ 3144 h 3953"/>
              <a:gd name="T84" fmla="*/ 27987 w 28838"/>
              <a:gd name="T85" fmla="*/ 2545 h 3953"/>
              <a:gd name="T86" fmla="*/ 27092 w 28838"/>
              <a:gd name="T87" fmla="*/ 2213 h 3953"/>
              <a:gd name="T88" fmla="*/ 25870 w 28838"/>
              <a:gd name="T89" fmla="*/ 1066 h 3953"/>
              <a:gd name="T90" fmla="*/ 26513 w 28838"/>
              <a:gd name="T91" fmla="*/ 133 h 3953"/>
              <a:gd name="T92" fmla="*/ 5683 w 28838"/>
              <a:gd name="T93" fmla="*/ 0 h 3953"/>
              <a:gd name="T94" fmla="*/ 7540 w 28838"/>
              <a:gd name="T95" fmla="*/ 1981 h 3953"/>
              <a:gd name="T96" fmla="*/ 5693 w 28838"/>
              <a:gd name="T97" fmla="*/ 3950 h 3953"/>
              <a:gd name="T98" fmla="*/ 3835 w 28838"/>
              <a:gd name="T99" fmla="*/ 1999 h 3953"/>
              <a:gd name="T100" fmla="*/ 4366 w 28838"/>
              <a:gd name="T101" fmla="*/ 496 h 3953"/>
              <a:gd name="T102" fmla="*/ 5683 w 28838"/>
              <a:gd name="T103" fmla="*/ 0 h 3953"/>
              <a:gd name="T104" fmla="*/ 2926 w 28838"/>
              <a:gd name="T105" fmla="*/ 415 h 3953"/>
              <a:gd name="T106" fmla="*/ 2554 w 28838"/>
              <a:gd name="T107" fmla="*/ 1301 h 3953"/>
              <a:gd name="T108" fmla="*/ 1748 w 28838"/>
              <a:gd name="T109" fmla="*/ 660 h 3953"/>
              <a:gd name="T110" fmla="*/ 795 w 28838"/>
              <a:gd name="T111" fmla="*/ 1952 h 3953"/>
              <a:gd name="T112" fmla="*/ 1733 w 28838"/>
              <a:gd name="T113" fmla="*/ 3291 h 3953"/>
              <a:gd name="T114" fmla="*/ 2580 w 28838"/>
              <a:gd name="T115" fmla="*/ 2481 h 3953"/>
              <a:gd name="T116" fmla="*/ 2755 w 28838"/>
              <a:gd name="T117" fmla="*/ 3647 h 3953"/>
              <a:gd name="T118" fmla="*/ 490 w 28838"/>
              <a:gd name="T119" fmla="*/ 3431 h 3953"/>
              <a:gd name="T120" fmla="*/ 493 w 28838"/>
              <a:gd name="T121" fmla="*/ 528 h 39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28838" h="3953">
                <a:moveTo>
                  <a:pt x="5690" y="660"/>
                </a:moveTo>
                <a:cubicBezTo>
                  <a:pt x="5373" y="660"/>
                  <a:pt x="5116" y="769"/>
                  <a:pt x="4922" y="987"/>
                </a:cubicBezTo>
                <a:cubicBezTo>
                  <a:pt x="4727" y="1205"/>
                  <a:pt x="4630" y="1533"/>
                  <a:pt x="4630" y="1973"/>
                </a:cubicBezTo>
                <a:cubicBezTo>
                  <a:pt x="4630" y="2405"/>
                  <a:pt x="4730" y="2733"/>
                  <a:pt x="4930" y="2956"/>
                </a:cubicBezTo>
                <a:cubicBezTo>
                  <a:pt x="5129" y="3180"/>
                  <a:pt x="5383" y="3291"/>
                  <a:pt x="5690" y="3291"/>
                </a:cubicBezTo>
                <a:cubicBezTo>
                  <a:pt x="5998" y="3291"/>
                  <a:pt x="6250" y="3180"/>
                  <a:pt x="6447" y="2959"/>
                </a:cubicBezTo>
                <a:cubicBezTo>
                  <a:pt x="6644" y="2738"/>
                  <a:pt x="6743" y="2405"/>
                  <a:pt x="6743" y="1962"/>
                </a:cubicBezTo>
                <a:cubicBezTo>
                  <a:pt x="6743" y="1525"/>
                  <a:pt x="6647" y="1198"/>
                  <a:pt x="6455" y="983"/>
                </a:cubicBezTo>
                <a:cubicBezTo>
                  <a:pt x="6263" y="767"/>
                  <a:pt x="6008" y="660"/>
                  <a:pt x="5690" y="660"/>
                </a:cubicBezTo>
                <a:close/>
                <a:moveTo>
                  <a:pt x="22398" y="66"/>
                </a:moveTo>
                <a:lnTo>
                  <a:pt x="25433" y="66"/>
                </a:lnTo>
                <a:lnTo>
                  <a:pt x="25433" y="712"/>
                </a:lnTo>
                <a:lnTo>
                  <a:pt x="24303" y="712"/>
                </a:lnTo>
                <a:lnTo>
                  <a:pt x="24303" y="3885"/>
                </a:lnTo>
                <a:lnTo>
                  <a:pt x="23531" y="3885"/>
                </a:lnTo>
                <a:lnTo>
                  <a:pt x="23531" y="712"/>
                </a:lnTo>
                <a:lnTo>
                  <a:pt x="22398" y="712"/>
                </a:lnTo>
                <a:lnTo>
                  <a:pt x="22398" y="66"/>
                </a:lnTo>
                <a:close/>
                <a:moveTo>
                  <a:pt x="18823" y="66"/>
                </a:moveTo>
                <a:lnTo>
                  <a:pt x="19574" y="66"/>
                </a:lnTo>
                <a:lnTo>
                  <a:pt x="21137" y="2616"/>
                </a:lnTo>
                <a:lnTo>
                  <a:pt x="21137" y="66"/>
                </a:lnTo>
                <a:lnTo>
                  <a:pt x="21854" y="66"/>
                </a:lnTo>
                <a:lnTo>
                  <a:pt x="21854" y="3885"/>
                </a:lnTo>
                <a:lnTo>
                  <a:pt x="21080" y="3885"/>
                </a:lnTo>
                <a:lnTo>
                  <a:pt x="19540" y="1394"/>
                </a:lnTo>
                <a:lnTo>
                  <a:pt x="19540" y="3885"/>
                </a:lnTo>
                <a:lnTo>
                  <a:pt x="18823" y="3885"/>
                </a:lnTo>
                <a:lnTo>
                  <a:pt x="18823" y="66"/>
                </a:lnTo>
                <a:close/>
                <a:moveTo>
                  <a:pt x="15256" y="66"/>
                </a:moveTo>
                <a:lnTo>
                  <a:pt x="18088" y="66"/>
                </a:lnTo>
                <a:lnTo>
                  <a:pt x="18088" y="712"/>
                </a:lnTo>
                <a:lnTo>
                  <a:pt x="16027" y="712"/>
                </a:lnTo>
                <a:lnTo>
                  <a:pt x="16027" y="1559"/>
                </a:lnTo>
                <a:lnTo>
                  <a:pt x="17945" y="1559"/>
                </a:lnTo>
                <a:lnTo>
                  <a:pt x="17945" y="2202"/>
                </a:lnTo>
                <a:lnTo>
                  <a:pt x="16027" y="2202"/>
                </a:lnTo>
                <a:lnTo>
                  <a:pt x="16027" y="3242"/>
                </a:lnTo>
                <a:lnTo>
                  <a:pt x="18161" y="3242"/>
                </a:lnTo>
                <a:lnTo>
                  <a:pt x="18161" y="3885"/>
                </a:lnTo>
                <a:lnTo>
                  <a:pt x="15256" y="3885"/>
                </a:lnTo>
                <a:lnTo>
                  <a:pt x="15256" y="66"/>
                </a:lnTo>
                <a:close/>
                <a:moveTo>
                  <a:pt x="11726" y="66"/>
                </a:moveTo>
                <a:lnTo>
                  <a:pt x="14761" y="66"/>
                </a:lnTo>
                <a:lnTo>
                  <a:pt x="14761" y="712"/>
                </a:lnTo>
                <a:lnTo>
                  <a:pt x="13631" y="712"/>
                </a:lnTo>
                <a:lnTo>
                  <a:pt x="13631" y="3885"/>
                </a:lnTo>
                <a:lnTo>
                  <a:pt x="12859" y="3885"/>
                </a:lnTo>
                <a:lnTo>
                  <a:pt x="12859" y="712"/>
                </a:lnTo>
                <a:lnTo>
                  <a:pt x="11726" y="712"/>
                </a:lnTo>
                <a:lnTo>
                  <a:pt x="11726" y="66"/>
                </a:lnTo>
                <a:close/>
                <a:moveTo>
                  <a:pt x="8151" y="66"/>
                </a:moveTo>
                <a:lnTo>
                  <a:pt x="8902" y="66"/>
                </a:lnTo>
                <a:lnTo>
                  <a:pt x="10465" y="2616"/>
                </a:lnTo>
                <a:lnTo>
                  <a:pt x="10465" y="66"/>
                </a:lnTo>
                <a:lnTo>
                  <a:pt x="11182" y="66"/>
                </a:lnTo>
                <a:lnTo>
                  <a:pt x="11182" y="3885"/>
                </a:lnTo>
                <a:lnTo>
                  <a:pt x="10408" y="3885"/>
                </a:lnTo>
                <a:lnTo>
                  <a:pt x="8868" y="1394"/>
                </a:lnTo>
                <a:lnTo>
                  <a:pt x="8868" y="3885"/>
                </a:lnTo>
                <a:lnTo>
                  <a:pt x="8151" y="3885"/>
                </a:lnTo>
                <a:lnTo>
                  <a:pt x="8151" y="66"/>
                </a:lnTo>
                <a:close/>
                <a:moveTo>
                  <a:pt x="27264" y="0"/>
                </a:moveTo>
                <a:cubicBezTo>
                  <a:pt x="27744" y="0"/>
                  <a:pt x="28105" y="106"/>
                  <a:pt x="28347" y="316"/>
                </a:cubicBezTo>
                <a:cubicBezTo>
                  <a:pt x="28589" y="526"/>
                  <a:pt x="28716" y="806"/>
                  <a:pt x="28729" y="1157"/>
                </a:cubicBezTo>
                <a:lnTo>
                  <a:pt x="27957" y="1191"/>
                </a:lnTo>
                <a:cubicBezTo>
                  <a:pt x="27924" y="995"/>
                  <a:pt x="27854" y="854"/>
                  <a:pt x="27745" y="768"/>
                </a:cubicBezTo>
                <a:cubicBezTo>
                  <a:pt x="27636" y="682"/>
                  <a:pt x="27474" y="639"/>
                  <a:pt x="27256" y="639"/>
                </a:cubicBezTo>
                <a:cubicBezTo>
                  <a:pt x="27032" y="639"/>
                  <a:pt x="26857" y="685"/>
                  <a:pt x="26730" y="777"/>
                </a:cubicBezTo>
                <a:cubicBezTo>
                  <a:pt x="26649" y="836"/>
                  <a:pt x="26608" y="915"/>
                  <a:pt x="26608" y="1014"/>
                </a:cubicBezTo>
                <a:cubicBezTo>
                  <a:pt x="26608" y="1104"/>
                  <a:pt x="26646" y="1182"/>
                  <a:pt x="26722" y="1246"/>
                </a:cubicBezTo>
                <a:cubicBezTo>
                  <a:pt x="26820" y="1328"/>
                  <a:pt x="27056" y="1413"/>
                  <a:pt x="27431" y="1501"/>
                </a:cubicBezTo>
                <a:cubicBezTo>
                  <a:pt x="27806" y="1590"/>
                  <a:pt x="28084" y="1681"/>
                  <a:pt x="28263" y="1776"/>
                </a:cubicBezTo>
                <a:cubicBezTo>
                  <a:pt x="28443" y="1871"/>
                  <a:pt x="28584" y="2000"/>
                  <a:pt x="28686" y="2164"/>
                </a:cubicBezTo>
                <a:cubicBezTo>
                  <a:pt x="28787" y="2328"/>
                  <a:pt x="28838" y="2531"/>
                  <a:pt x="28838" y="2773"/>
                </a:cubicBezTo>
                <a:cubicBezTo>
                  <a:pt x="28838" y="2992"/>
                  <a:pt x="28777" y="3197"/>
                  <a:pt x="28656" y="3388"/>
                </a:cubicBezTo>
                <a:cubicBezTo>
                  <a:pt x="28534" y="3579"/>
                  <a:pt x="28362" y="3721"/>
                  <a:pt x="28140" y="3814"/>
                </a:cubicBezTo>
                <a:cubicBezTo>
                  <a:pt x="27917" y="3907"/>
                  <a:pt x="27640" y="3953"/>
                  <a:pt x="27309" y="3953"/>
                </a:cubicBezTo>
                <a:cubicBezTo>
                  <a:pt x="26826" y="3953"/>
                  <a:pt x="26455" y="3841"/>
                  <a:pt x="26196" y="3618"/>
                </a:cubicBezTo>
                <a:cubicBezTo>
                  <a:pt x="25937" y="3395"/>
                  <a:pt x="25783" y="3070"/>
                  <a:pt x="25732" y="2642"/>
                </a:cubicBezTo>
                <a:lnTo>
                  <a:pt x="26483" y="2569"/>
                </a:lnTo>
                <a:cubicBezTo>
                  <a:pt x="26528" y="2821"/>
                  <a:pt x="26619" y="3006"/>
                  <a:pt x="26758" y="3124"/>
                </a:cubicBezTo>
                <a:cubicBezTo>
                  <a:pt x="26896" y="3243"/>
                  <a:pt x="27082" y="3302"/>
                  <a:pt x="27316" y="3302"/>
                </a:cubicBezTo>
                <a:cubicBezTo>
                  <a:pt x="27565" y="3302"/>
                  <a:pt x="27752" y="3249"/>
                  <a:pt x="27878" y="3144"/>
                </a:cubicBezTo>
                <a:cubicBezTo>
                  <a:pt x="28004" y="3039"/>
                  <a:pt x="28067" y="2916"/>
                  <a:pt x="28067" y="2775"/>
                </a:cubicBezTo>
                <a:cubicBezTo>
                  <a:pt x="28067" y="2685"/>
                  <a:pt x="28040" y="2608"/>
                  <a:pt x="27987" y="2545"/>
                </a:cubicBezTo>
                <a:cubicBezTo>
                  <a:pt x="27934" y="2481"/>
                  <a:pt x="27842" y="2426"/>
                  <a:pt x="27710" y="2379"/>
                </a:cubicBezTo>
                <a:cubicBezTo>
                  <a:pt x="27619" y="2348"/>
                  <a:pt x="27414" y="2292"/>
                  <a:pt x="27092" y="2213"/>
                </a:cubicBezTo>
                <a:cubicBezTo>
                  <a:pt x="26679" y="2110"/>
                  <a:pt x="26389" y="1984"/>
                  <a:pt x="26222" y="1835"/>
                </a:cubicBezTo>
                <a:cubicBezTo>
                  <a:pt x="25988" y="1625"/>
                  <a:pt x="25870" y="1368"/>
                  <a:pt x="25870" y="1066"/>
                </a:cubicBezTo>
                <a:cubicBezTo>
                  <a:pt x="25870" y="872"/>
                  <a:pt x="25926" y="690"/>
                  <a:pt x="26036" y="520"/>
                </a:cubicBezTo>
                <a:cubicBezTo>
                  <a:pt x="26146" y="351"/>
                  <a:pt x="26305" y="222"/>
                  <a:pt x="26513" y="133"/>
                </a:cubicBezTo>
                <a:cubicBezTo>
                  <a:pt x="26720" y="45"/>
                  <a:pt x="26971" y="0"/>
                  <a:pt x="27264" y="0"/>
                </a:cubicBezTo>
                <a:close/>
                <a:moveTo>
                  <a:pt x="5683" y="0"/>
                </a:moveTo>
                <a:cubicBezTo>
                  <a:pt x="6245" y="0"/>
                  <a:pt x="6696" y="175"/>
                  <a:pt x="7034" y="524"/>
                </a:cubicBezTo>
                <a:cubicBezTo>
                  <a:pt x="7371" y="873"/>
                  <a:pt x="7540" y="1359"/>
                  <a:pt x="7540" y="1981"/>
                </a:cubicBezTo>
                <a:cubicBezTo>
                  <a:pt x="7540" y="2597"/>
                  <a:pt x="7373" y="3080"/>
                  <a:pt x="7037" y="3428"/>
                </a:cubicBezTo>
                <a:cubicBezTo>
                  <a:pt x="6702" y="3776"/>
                  <a:pt x="6254" y="3950"/>
                  <a:pt x="5693" y="3950"/>
                </a:cubicBezTo>
                <a:cubicBezTo>
                  <a:pt x="5125" y="3950"/>
                  <a:pt x="4673" y="3777"/>
                  <a:pt x="4338" y="3431"/>
                </a:cubicBezTo>
                <a:cubicBezTo>
                  <a:pt x="4003" y="3084"/>
                  <a:pt x="3835" y="2607"/>
                  <a:pt x="3835" y="1999"/>
                </a:cubicBezTo>
                <a:cubicBezTo>
                  <a:pt x="3835" y="1610"/>
                  <a:pt x="3894" y="1283"/>
                  <a:pt x="4010" y="1019"/>
                </a:cubicBezTo>
                <a:cubicBezTo>
                  <a:pt x="4097" y="825"/>
                  <a:pt x="4215" y="650"/>
                  <a:pt x="4366" y="496"/>
                </a:cubicBezTo>
                <a:cubicBezTo>
                  <a:pt x="4516" y="341"/>
                  <a:pt x="4680" y="226"/>
                  <a:pt x="4859" y="152"/>
                </a:cubicBezTo>
                <a:cubicBezTo>
                  <a:pt x="5097" y="51"/>
                  <a:pt x="5372" y="0"/>
                  <a:pt x="5683" y="0"/>
                </a:cubicBezTo>
                <a:close/>
                <a:moveTo>
                  <a:pt x="1788" y="0"/>
                </a:moveTo>
                <a:cubicBezTo>
                  <a:pt x="2255" y="0"/>
                  <a:pt x="2634" y="139"/>
                  <a:pt x="2926" y="415"/>
                </a:cubicBezTo>
                <a:cubicBezTo>
                  <a:pt x="3100" y="578"/>
                  <a:pt x="3230" y="813"/>
                  <a:pt x="3317" y="1118"/>
                </a:cubicBezTo>
                <a:lnTo>
                  <a:pt x="2554" y="1301"/>
                </a:lnTo>
                <a:cubicBezTo>
                  <a:pt x="2508" y="1103"/>
                  <a:pt x="2414" y="946"/>
                  <a:pt x="2271" y="832"/>
                </a:cubicBezTo>
                <a:cubicBezTo>
                  <a:pt x="2128" y="717"/>
                  <a:pt x="1953" y="660"/>
                  <a:pt x="1748" y="660"/>
                </a:cubicBezTo>
                <a:cubicBezTo>
                  <a:pt x="1465" y="660"/>
                  <a:pt x="1236" y="761"/>
                  <a:pt x="1059" y="964"/>
                </a:cubicBezTo>
                <a:cubicBezTo>
                  <a:pt x="883" y="1168"/>
                  <a:pt x="795" y="1497"/>
                  <a:pt x="795" y="1952"/>
                </a:cubicBezTo>
                <a:cubicBezTo>
                  <a:pt x="795" y="2435"/>
                  <a:pt x="882" y="2779"/>
                  <a:pt x="1055" y="2984"/>
                </a:cubicBezTo>
                <a:cubicBezTo>
                  <a:pt x="1229" y="3189"/>
                  <a:pt x="1455" y="3291"/>
                  <a:pt x="1733" y="3291"/>
                </a:cubicBezTo>
                <a:cubicBezTo>
                  <a:pt x="1938" y="3291"/>
                  <a:pt x="2114" y="3226"/>
                  <a:pt x="2262" y="3096"/>
                </a:cubicBezTo>
                <a:cubicBezTo>
                  <a:pt x="2409" y="2965"/>
                  <a:pt x="2515" y="2761"/>
                  <a:pt x="2580" y="2481"/>
                </a:cubicBezTo>
                <a:lnTo>
                  <a:pt x="3327" y="2718"/>
                </a:lnTo>
                <a:cubicBezTo>
                  <a:pt x="3213" y="3135"/>
                  <a:pt x="3022" y="3444"/>
                  <a:pt x="2755" y="3647"/>
                </a:cubicBezTo>
                <a:cubicBezTo>
                  <a:pt x="2489" y="3849"/>
                  <a:pt x="2151" y="3950"/>
                  <a:pt x="1741" y="3950"/>
                </a:cubicBezTo>
                <a:cubicBezTo>
                  <a:pt x="1233" y="3950"/>
                  <a:pt x="817" y="3777"/>
                  <a:pt x="490" y="3431"/>
                </a:cubicBezTo>
                <a:cubicBezTo>
                  <a:pt x="163" y="3084"/>
                  <a:pt x="0" y="2610"/>
                  <a:pt x="0" y="2009"/>
                </a:cubicBezTo>
                <a:cubicBezTo>
                  <a:pt x="0" y="1374"/>
                  <a:pt x="164" y="880"/>
                  <a:pt x="493" y="528"/>
                </a:cubicBezTo>
                <a:cubicBezTo>
                  <a:pt x="821" y="176"/>
                  <a:pt x="1253" y="0"/>
                  <a:pt x="1788" y="0"/>
                </a:cubicBezTo>
                <a:close/>
              </a:path>
            </a:pathLst>
          </a:custGeom>
          <a:solidFill>
            <a:schemeClr val="accent1">
              <a:alpha val="7000"/>
            </a:schemeClr>
          </a:solidFill>
          <a:ln w="38100">
            <a:noFill/>
            <a:prstDash val="solid"/>
            <a:round/>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Bef>
                <a:spcPct val="0"/>
              </a:spcBef>
              <a:spcAft>
                <a:spcPct val="0"/>
              </a:spcAft>
            </a:pPr>
            <a:endParaRPr lang="zh-CN" altLang="en-US">
              <a:solidFill>
                <a:schemeClr val="accent2">
                  <a:lumMod val="20000"/>
                  <a:lumOff val="80000"/>
                </a:schemeClr>
              </a:solidFill>
              <a:sym typeface="+mn-ea"/>
            </a:endParaRPr>
          </a:p>
        </p:txBody>
      </p:sp>
      <p:sp>
        <p:nvSpPr>
          <p:cNvPr id="4" name="标题"/>
          <p:cNvSpPr>
            <a:spLocks noGrp="1"/>
          </p:cNvSpPr>
          <p:nvPr>
            <p:ph type="title"/>
            <p:custDataLst>
              <p:tags r:id="rId2"/>
            </p:custDataLst>
          </p:nvPr>
        </p:nvSpPr>
        <p:spPr/>
        <p:txBody>
          <a:bodyPr/>
          <a:lstStyle/>
          <a:p>
            <a:r>
              <a:rPr lang="zh-CN" altLang="en-US"/>
              <a:t>汇报提纲</a:t>
            </a:r>
            <a:endParaRPr lang="zh-CN" altLang="en-US"/>
          </a:p>
        </p:txBody>
      </p:sp>
      <p:sp>
        <p:nvSpPr>
          <p:cNvPr id="2" name="圆角矩形 22"/>
          <p:cNvSpPr/>
          <p:nvPr>
            <p:custDataLst>
              <p:tags r:id="rId3"/>
            </p:custDataLst>
          </p:nvPr>
        </p:nvSpPr>
        <p:spPr>
          <a:xfrm>
            <a:off x="1248926" y="2974353"/>
            <a:ext cx="1773279" cy="2651694"/>
          </a:xfrm>
          <a:prstGeom prst="roundRect">
            <a:avLst>
              <a:gd name="adj" fmla="val 11430"/>
            </a:avLst>
          </a:prstGeom>
          <a:gradFill>
            <a:gsLst>
              <a:gs pos="0">
                <a:schemeClr val="accent1">
                  <a:alpha val="12000"/>
                </a:schemeClr>
              </a:gs>
              <a:gs pos="100000">
                <a:schemeClr val="accent1">
                  <a:alpha val="0"/>
                </a:schemeClr>
              </a:gs>
            </a:gsLst>
            <a:lin ang="5400000" scaled="0"/>
          </a:gradFill>
          <a:ln w="12700" cap="rnd">
            <a:gradFill>
              <a:gsLst>
                <a:gs pos="0">
                  <a:schemeClr val="accent1">
                    <a:lumMod val="45000"/>
                    <a:lumOff val="55000"/>
                  </a:schemeClr>
                </a:gs>
                <a:gs pos="100000">
                  <a:schemeClr val="accent1">
                    <a:lumMod val="30000"/>
                    <a:lumOff val="70000"/>
                    <a:alpha val="0"/>
                  </a:schemeClr>
                </a:gs>
              </a:gsLst>
              <a:lin ang="5400000" scaled="1"/>
            </a:gra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p>
            <a:pPr algn="ctr" defTabSz="914400">
              <a:spcBef>
                <a:spcPct val="0"/>
              </a:spcBef>
              <a:spcAft>
                <a:spcPct val="0"/>
              </a:spcAft>
            </a:pPr>
            <a:endParaRPr lang="zh-CN" altLang="en-US" sz="2000" b="1" kern="1200" dirty="0">
              <a:solidFill>
                <a:schemeClr val="tx1"/>
              </a:solidFill>
              <a:sym typeface="+mn-ea"/>
            </a:endParaRPr>
          </a:p>
        </p:txBody>
      </p:sp>
      <p:sp>
        <p:nvSpPr>
          <p:cNvPr id="3" name="序号"/>
          <p:cNvSpPr txBox="1"/>
          <p:nvPr>
            <p:custDataLst>
              <p:tags r:id="rId4"/>
            </p:custDataLst>
          </p:nvPr>
        </p:nvSpPr>
        <p:spPr>
          <a:xfrm>
            <a:off x="1520477" y="3114731"/>
            <a:ext cx="1229724" cy="1081236"/>
          </a:xfrm>
          <a:prstGeom prst="rect">
            <a:avLst/>
          </a:prstGeom>
          <a:noFill/>
        </p:spPr>
        <p:txBody>
          <a:bodyPr wrap="none" lIns="0" tIns="0" rIns="0" bIns="0" rtlCol="0" anchor="b" anchorCtr="0">
            <a:noAutofit/>
          </a:bodyPr>
          <a:p>
            <a:pPr algn="ctr" defTabSz="914400">
              <a:lnSpc>
                <a:spcPct val="100000"/>
              </a:lnSpc>
              <a:spcBef>
                <a:spcPct val="0"/>
              </a:spcBef>
              <a:spcAft>
                <a:spcPct val="0"/>
              </a:spcAft>
            </a:pPr>
            <a:r>
              <a:rPr lang="en-US" sz="6000" b="1" kern="1200" dirty="0">
                <a:solidFill>
                  <a:schemeClr val="accent1"/>
                </a:solidFill>
                <a:latin typeface="+mn-lt"/>
                <a:ea typeface="+mn-ea"/>
                <a:cs typeface="+mn-cs"/>
                <a:sym typeface="+mn-ea"/>
              </a:rPr>
              <a:t>01</a:t>
            </a:r>
            <a:endParaRPr lang="en-US" sz="6000" b="1" kern="1200" dirty="0">
              <a:solidFill>
                <a:schemeClr val="accent1"/>
              </a:solidFill>
              <a:latin typeface="+mn-lt"/>
              <a:ea typeface="+mn-ea"/>
              <a:cs typeface="+mn-cs"/>
              <a:sym typeface="+mn-ea"/>
            </a:endParaRPr>
          </a:p>
        </p:txBody>
      </p:sp>
      <p:sp>
        <p:nvSpPr>
          <p:cNvPr id="5" name="项标题"/>
          <p:cNvSpPr txBox="1"/>
          <p:nvPr>
            <p:custDataLst>
              <p:tags r:id="rId5"/>
            </p:custDataLst>
          </p:nvPr>
        </p:nvSpPr>
        <p:spPr>
          <a:xfrm>
            <a:off x="1305883" y="4336136"/>
            <a:ext cx="1659153" cy="993108"/>
          </a:xfrm>
          <a:prstGeom prst="rect">
            <a:avLst/>
          </a:prstGeom>
          <a:noFill/>
        </p:spPr>
        <p:txBody>
          <a:bodyPr wrap="square" lIns="0" tIns="0" rIns="0" bIns="0" rtlCol="0" anchor="t">
            <a:noAutofit/>
            <a:scene3d>
              <a:camera prst="orthographicFront"/>
              <a:lightRig rig="threePt" dir="t"/>
            </a:scene3d>
          </a:bodyPr>
          <a:p>
            <a:pPr marL="0" lvl="0" algn="ctr" defTabSz="914400">
              <a:lnSpc>
                <a:spcPct val="100000"/>
              </a:lnSpc>
              <a:spcBef>
                <a:spcPct val="0"/>
              </a:spcBef>
              <a:spcAft>
                <a:spcPct val="0"/>
              </a:spcAft>
            </a:pPr>
            <a:r>
              <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rPr>
              <a:t>高位推动</a:t>
            </a:r>
            <a:endParaRPr lang="zh-CN" altLang="en-US" sz="14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ea typeface="+mn-ea"/>
              <a:cs typeface="+mn-cs"/>
              <a:sym typeface="+mn-ea"/>
            </a:endParaRPr>
          </a:p>
          <a:p>
            <a:pPr marL="0" lvl="0" algn="ctr" defTabSz="914400">
              <a:lnSpc>
                <a:spcPct val="100000"/>
              </a:lnSpc>
              <a:spcBef>
                <a:spcPct val="0"/>
              </a:spcBef>
              <a:spcAft>
                <a:spcPct val="0"/>
              </a:spcAft>
            </a:pPr>
            <a:r>
              <a:rPr lang="zh-CN" altLang="en-US" sz="14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ea typeface="+mn-ea"/>
                <a:cs typeface="+mn-cs"/>
                <a:sym typeface="+mn-ea"/>
              </a:rPr>
              <a:t>筑牢幸福河湖建设的制度底座</a:t>
            </a:r>
            <a:endParaRPr lang="zh-CN" altLang="en-US" sz="14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ea typeface="+mn-ea"/>
              <a:cs typeface="+mn-cs"/>
              <a:sym typeface="+mn-ea"/>
            </a:endParaRPr>
          </a:p>
        </p:txBody>
      </p:sp>
      <p:sp>
        <p:nvSpPr>
          <p:cNvPr id="8" name="圆角矩形 22"/>
          <p:cNvSpPr/>
          <p:nvPr>
            <p:custDataLst>
              <p:tags r:id="rId6"/>
            </p:custDataLst>
          </p:nvPr>
        </p:nvSpPr>
        <p:spPr>
          <a:xfrm>
            <a:off x="3229179" y="2974353"/>
            <a:ext cx="1773279" cy="2651694"/>
          </a:xfrm>
          <a:prstGeom prst="roundRect">
            <a:avLst>
              <a:gd name="adj" fmla="val 11430"/>
            </a:avLst>
          </a:prstGeom>
          <a:gradFill>
            <a:gsLst>
              <a:gs pos="0">
                <a:schemeClr val="accent1">
                  <a:alpha val="12000"/>
                </a:schemeClr>
              </a:gs>
              <a:gs pos="100000">
                <a:schemeClr val="accent1">
                  <a:alpha val="0"/>
                </a:schemeClr>
              </a:gs>
            </a:gsLst>
            <a:lin ang="5400000" scaled="0"/>
          </a:gradFill>
          <a:ln w="12700" cap="rnd">
            <a:gradFill>
              <a:gsLst>
                <a:gs pos="0">
                  <a:schemeClr val="accent1">
                    <a:lumMod val="45000"/>
                    <a:lumOff val="55000"/>
                  </a:schemeClr>
                </a:gs>
                <a:gs pos="100000">
                  <a:schemeClr val="accent1">
                    <a:lumMod val="30000"/>
                    <a:lumOff val="70000"/>
                    <a:alpha val="0"/>
                  </a:schemeClr>
                </a:gs>
              </a:gsLst>
              <a:lin ang="5400000" scaled="1"/>
            </a:gra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p>
            <a:pPr algn="ctr" defTabSz="914400">
              <a:spcBef>
                <a:spcPct val="0"/>
              </a:spcBef>
              <a:spcAft>
                <a:spcPct val="0"/>
              </a:spcAft>
            </a:pPr>
            <a:endParaRPr lang="zh-CN" altLang="en-US" sz="2000" b="1" kern="1200" dirty="0">
              <a:solidFill>
                <a:schemeClr val="tx1"/>
              </a:solidFill>
              <a:sym typeface="+mn-ea"/>
            </a:endParaRPr>
          </a:p>
        </p:txBody>
      </p:sp>
      <p:sp>
        <p:nvSpPr>
          <p:cNvPr id="9" name="序号"/>
          <p:cNvSpPr txBox="1"/>
          <p:nvPr>
            <p:custDataLst>
              <p:tags r:id="rId7"/>
            </p:custDataLst>
          </p:nvPr>
        </p:nvSpPr>
        <p:spPr>
          <a:xfrm>
            <a:off x="3500730" y="3114731"/>
            <a:ext cx="1229724" cy="1081236"/>
          </a:xfrm>
          <a:prstGeom prst="rect">
            <a:avLst/>
          </a:prstGeom>
          <a:noFill/>
        </p:spPr>
        <p:txBody>
          <a:bodyPr wrap="none" lIns="0" tIns="0" rIns="0" bIns="0" rtlCol="0" anchor="b" anchorCtr="0">
            <a:noAutofit/>
          </a:bodyPr>
          <a:p>
            <a:pPr algn="ctr" defTabSz="914400">
              <a:lnSpc>
                <a:spcPct val="100000"/>
              </a:lnSpc>
              <a:spcBef>
                <a:spcPct val="0"/>
              </a:spcBef>
              <a:spcAft>
                <a:spcPct val="0"/>
              </a:spcAft>
            </a:pPr>
            <a:r>
              <a:rPr lang="en-US" sz="6000" b="1" kern="1200" dirty="0">
                <a:solidFill>
                  <a:schemeClr val="accent1"/>
                </a:solidFill>
                <a:latin typeface="+mn-lt"/>
                <a:ea typeface="+mn-ea"/>
                <a:cs typeface="+mn-cs"/>
                <a:sym typeface="+mn-ea"/>
              </a:rPr>
              <a:t>02</a:t>
            </a:r>
            <a:endParaRPr lang="en-US" sz="6000" b="1" kern="1200" dirty="0">
              <a:solidFill>
                <a:schemeClr val="accent1"/>
              </a:solidFill>
              <a:latin typeface="+mn-lt"/>
              <a:ea typeface="+mn-ea"/>
              <a:cs typeface="+mn-cs"/>
              <a:sym typeface="+mn-ea"/>
            </a:endParaRPr>
          </a:p>
        </p:txBody>
      </p:sp>
      <p:sp>
        <p:nvSpPr>
          <p:cNvPr id="10" name="项标题"/>
          <p:cNvSpPr txBox="1"/>
          <p:nvPr>
            <p:custDataLst>
              <p:tags r:id="rId8"/>
            </p:custDataLst>
          </p:nvPr>
        </p:nvSpPr>
        <p:spPr>
          <a:xfrm>
            <a:off x="3286136" y="4336136"/>
            <a:ext cx="1659153" cy="993108"/>
          </a:xfrm>
          <a:prstGeom prst="rect">
            <a:avLst/>
          </a:prstGeom>
          <a:noFill/>
        </p:spPr>
        <p:txBody>
          <a:bodyPr wrap="square" lIns="0" tIns="0" rIns="0" bIns="0" rtlCol="0" anchor="t">
            <a:noAutofit/>
          </a:bodyPr>
          <a:p>
            <a:pPr marL="0" lvl="0" algn="ctr" defTabSz="914400">
              <a:lnSpc>
                <a:spcPct val="100000"/>
              </a:lnSpc>
              <a:buSzTx/>
              <a:buNone/>
            </a:pPr>
            <a:r>
              <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rPr>
              <a:t>核算定值</a:t>
            </a:r>
            <a:endPar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endParaRPr>
          </a:p>
          <a:p>
            <a:pPr marL="0" lvl="0" algn="ctr" defTabSz="914400">
              <a:lnSpc>
                <a:spcPct val="100000"/>
              </a:lnSpc>
              <a:buSzTx/>
              <a:buNone/>
            </a:pPr>
            <a:r>
              <a:rPr lang="zh-CN" altLang="en-US" sz="14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ea typeface="+mn-ea"/>
                <a:cs typeface="+mn-cs"/>
                <a:sym typeface="+mn-ea"/>
              </a:rPr>
              <a:t>解决"绿水青山值多少钱"</a:t>
            </a:r>
            <a:endPar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endParaRPr>
          </a:p>
        </p:txBody>
      </p:sp>
      <p:sp>
        <p:nvSpPr>
          <p:cNvPr id="13" name="圆角矩形 22"/>
          <p:cNvSpPr/>
          <p:nvPr>
            <p:custDataLst>
              <p:tags r:id="rId9"/>
            </p:custDataLst>
          </p:nvPr>
        </p:nvSpPr>
        <p:spPr>
          <a:xfrm>
            <a:off x="5209432" y="2974353"/>
            <a:ext cx="1773279" cy="2651694"/>
          </a:xfrm>
          <a:prstGeom prst="roundRect">
            <a:avLst>
              <a:gd name="adj" fmla="val 11430"/>
            </a:avLst>
          </a:prstGeom>
          <a:gradFill>
            <a:gsLst>
              <a:gs pos="0">
                <a:schemeClr val="accent1">
                  <a:alpha val="12000"/>
                </a:schemeClr>
              </a:gs>
              <a:gs pos="100000">
                <a:schemeClr val="accent1">
                  <a:alpha val="0"/>
                </a:schemeClr>
              </a:gs>
            </a:gsLst>
            <a:lin ang="5400000" scaled="0"/>
          </a:gradFill>
          <a:ln w="12700" cap="rnd">
            <a:gradFill>
              <a:gsLst>
                <a:gs pos="0">
                  <a:schemeClr val="accent1">
                    <a:lumMod val="45000"/>
                    <a:lumOff val="55000"/>
                  </a:schemeClr>
                </a:gs>
                <a:gs pos="100000">
                  <a:schemeClr val="accent1">
                    <a:lumMod val="30000"/>
                    <a:lumOff val="70000"/>
                    <a:alpha val="0"/>
                  </a:schemeClr>
                </a:gs>
              </a:gsLst>
              <a:lin ang="5400000" scaled="1"/>
            </a:gra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p>
            <a:pPr algn="ctr" defTabSz="914400">
              <a:spcBef>
                <a:spcPct val="0"/>
              </a:spcBef>
              <a:spcAft>
                <a:spcPct val="0"/>
              </a:spcAft>
            </a:pPr>
            <a:endParaRPr lang="zh-CN" altLang="en-US" sz="2000" b="1" kern="1200" dirty="0">
              <a:solidFill>
                <a:schemeClr val="tx1"/>
              </a:solidFill>
              <a:sym typeface="+mn-ea"/>
            </a:endParaRPr>
          </a:p>
        </p:txBody>
      </p:sp>
      <p:sp>
        <p:nvSpPr>
          <p:cNvPr id="14" name="序号"/>
          <p:cNvSpPr txBox="1"/>
          <p:nvPr>
            <p:custDataLst>
              <p:tags r:id="rId10"/>
            </p:custDataLst>
          </p:nvPr>
        </p:nvSpPr>
        <p:spPr>
          <a:xfrm>
            <a:off x="5480983" y="3114731"/>
            <a:ext cx="1229724" cy="1081236"/>
          </a:xfrm>
          <a:prstGeom prst="rect">
            <a:avLst/>
          </a:prstGeom>
          <a:noFill/>
        </p:spPr>
        <p:txBody>
          <a:bodyPr wrap="none" lIns="0" tIns="0" rIns="0" bIns="0" rtlCol="0" anchor="b" anchorCtr="0">
            <a:noAutofit/>
          </a:bodyPr>
          <a:p>
            <a:pPr algn="ctr" defTabSz="914400">
              <a:lnSpc>
                <a:spcPct val="100000"/>
              </a:lnSpc>
              <a:spcBef>
                <a:spcPct val="0"/>
              </a:spcBef>
              <a:spcAft>
                <a:spcPct val="0"/>
              </a:spcAft>
            </a:pPr>
            <a:r>
              <a:rPr lang="en-US" sz="6000" b="1" kern="1200" dirty="0">
                <a:solidFill>
                  <a:schemeClr val="accent1"/>
                </a:solidFill>
                <a:latin typeface="+mn-lt"/>
                <a:ea typeface="+mn-ea"/>
                <a:cs typeface="+mn-cs"/>
                <a:sym typeface="+mn-ea"/>
              </a:rPr>
              <a:t>03</a:t>
            </a:r>
            <a:endParaRPr lang="en-US" sz="6000" b="1" kern="1200" dirty="0">
              <a:solidFill>
                <a:schemeClr val="accent1"/>
              </a:solidFill>
              <a:latin typeface="+mn-lt"/>
              <a:ea typeface="+mn-ea"/>
              <a:cs typeface="+mn-cs"/>
              <a:sym typeface="+mn-ea"/>
            </a:endParaRPr>
          </a:p>
        </p:txBody>
      </p:sp>
      <p:sp>
        <p:nvSpPr>
          <p:cNvPr id="15" name="项标题"/>
          <p:cNvSpPr txBox="1"/>
          <p:nvPr>
            <p:custDataLst>
              <p:tags r:id="rId11"/>
            </p:custDataLst>
          </p:nvPr>
        </p:nvSpPr>
        <p:spPr>
          <a:xfrm>
            <a:off x="5266388" y="4336136"/>
            <a:ext cx="1659153" cy="993108"/>
          </a:xfrm>
          <a:prstGeom prst="rect">
            <a:avLst/>
          </a:prstGeom>
          <a:noFill/>
        </p:spPr>
        <p:txBody>
          <a:bodyPr wrap="square" lIns="0" tIns="0" rIns="0" bIns="0" rtlCol="0" anchor="t">
            <a:noAutofit/>
          </a:bodyPr>
          <a:p>
            <a:pPr marL="0" lvl="0" algn="ctr" defTabSz="914400">
              <a:lnSpc>
                <a:spcPct val="100000"/>
              </a:lnSpc>
              <a:buSzTx/>
              <a:buNone/>
            </a:pPr>
            <a:r>
              <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rPr>
              <a:t>路径转化</a:t>
            </a:r>
            <a:endPar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endParaRPr>
          </a:p>
          <a:p>
            <a:pPr marL="0" lvl="0" algn="ctr" defTabSz="914400">
              <a:lnSpc>
                <a:spcPct val="100000"/>
              </a:lnSpc>
              <a:buSzTx/>
              <a:buNone/>
            </a:pPr>
            <a:r>
              <a:rPr lang="zh-CN" altLang="en-US" sz="14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ea typeface="+mn-ea"/>
                <a:cs typeface="+mn-cs"/>
                <a:sym typeface="+mn-ea"/>
              </a:rPr>
              <a:t>打通"绿水青山变金山银山"</a:t>
            </a:r>
            <a:endParaRPr lang="zh-CN" altLang="en-US" sz="14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ea typeface="+mn-ea"/>
              <a:cs typeface="+mn-cs"/>
              <a:sym typeface="+mn-ea"/>
            </a:endParaRPr>
          </a:p>
        </p:txBody>
      </p:sp>
      <p:sp>
        <p:nvSpPr>
          <p:cNvPr id="16" name="圆角矩形 22"/>
          <p:cNvSpPr/>
          <p:nvPr>
            <p:custDataLst>
              <p:tags r:id="rId12"/>
            </p:custDataLst>
          </p:nvPr>
        </p:nvSpPr>
        <p:spPr>
          <a:xfrm>
            <a:off x="7189685" y="2974353"/>
            <a:ext cx="1773279" cy="2651694"/>
          </a:xfrm>
          <a:prstGeom prst="roundRect">
            <a:avLst>
              <a:gd name="adj" fmla="val 11430"/>
            </a:avLst>
          </a:prstGeom>
          <a:gradFill>
            <a:gsLst>
              <a:gs pos="0">
                <a:schemeClr val="accent1">
                  <a:alpha val="12000"/>
                </a:schemeClr>
              </a:gs>
              <a:gs pos="100000">
                <a:schemeClr val="accent1">
                  <a:alpha val="0"/>
                </a:schemeClr>
              </a:gs>
            </a:gsLst>
            <a:lin ang="5400000" scaled="0"/>
          </a:gradFill>
          <a:ln w="12700" cap="rnd">
            <a:gradFill>
              <a:gsLst>
                <a:gs pos="0">
                  <a:schemeClr val="accent1">
                    <a:lumMod val="45000"/>
                    <a:lumOff val="55000"/>
                  </a:schemeClr>
                </a:gs>
                <a:gs pos="100000">
                  <a:schemeClr val="accent1">
                    <a:lumMod val="30000"/>
                    <a:lumOff val="70000"/>
                    <a:alpha val="0"/>
                  </a:schemeClr>
                </a:gs>
              </a:gsLst>
              <a:lin ang="5400000" scaled="1"/>
            </a:gra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p>
            <a:pPr algn="ctr" defTabSz="914400">
              <a:spcBef>
                <a:spcPct val="0"/>
              </a:spcBef>
              <a:spcAft>
                <a:spcPct val="0"/>
              </a:spcAft>
            </a:pPr>
            <a:endParaRPr lang="zh-CN" altLang="en-US" sz="2000" b="1" kern="1200" dirty="0">
              <a:solidFill>
                <a:schemeClr val="tx1"/>
              </a:solidFill>
              <a:sym typeface="+mn-ea"/>
            </a:endParaRPr>
          </a:p>
        </p:txBody>
      </p:sp>
      <p:sp>
        <p:nvSpPr>
          <p:cNvPr id="17" name="序号"/>
          <p:cNvSpPr txBox="1"/>
          <p:nvPr>
            <p:custDataLst>
              <p:tags r:id="rId13"/>
            </p:custDataLst>
          </p:nvPr>
        </p:nvSpPr>
        <p:spPr>
          <a:xfrm>
            <a:off x="7461236" y="3114731"/>
            <a:ext cx="1229724" cy="1081236"/>
          </a:xfrm>
          <a:prstGeom prst="rect">
            <a:avLst/>
          </a:prstGeom>
          <a:noFill/>
        </p:spPr>
        <p:txBody>
          <a:bodyPr wrap="none" lIns="0" tIns="0" rIns="0" bIns="0" rtlCol="0" anchor="b" anchorCtr="0">
            <a:noAutofit/>
          </a:bodyPr>
          <a:p>
            <a:pPr algn="ctr" defTabSz="914400">
              <a:lnSpc>
                <a:spcPct val="100000"/>
              </a:lnSpc>
              <a:spcBef>
                <a:spcPct val="0"/>
              </a:spcBef>
              <a:spcAft>
                <a:spcPct val="0"/>
              </a:spcAft>
            </a:pPr>
            <a:r>
              <a:rPr lang="en-US" sz="6000" b="1" kern="1200" dirty="0">
                <a:solidFill>
                  <a:schemeClr val="accent1"/>
                </a:solidFill>
                <a:latin typeface="+mn-lt"/>
                <a:ea typeface="+mn-ea"/>
                <a:cs typeface="+mn-cs"/>
                <a:sym typeface="+mn-ea"/>
              </a:rPr>
              <a:t>04</a:t>
            </a:r>
            <a:endParaRPr lang="en-US" sz="6000" b="1" kern="1200" dirty="0">
              <a:solidFill>
                <a:schemeClr val="accent1"/>
              </a:solidFill>
              <a:latin typeface="+mn-lt"/>
              <a:ea typeface="+mn-ea"/>
              <a:cs typeface="+mn-cs"/>
              <a:sym typeface="+mn-ea"/>
            </a:endParaRPr>
          </a:p>
        </p:txBody>
      </p:sp>
      <p:sp>
        <p:nvSpPr>
          <p:cNvPr id="18" name="项标题"/>
          <p:cNvSpPr txBox="1"/>
          <p:nvPr>
            <p:custDataLst>
              <p:tags r:id="rId14"/>
            </p:custDataLst>
          </p:nvPr>
        </p:nvSpPr>
        <p:spPr>
          <a:xfrm>
            <a:off x="7246641" y="4336136"/>
            <a:ext cx="1659153" cy="993108"/>
          </a:xfrm>
          <a:prstGeom prst="rect">
            <a:avLst/>
          </a:prstGeom>
          <a:noFill/>
        </p:spPr>
        <p:txBody>
          <a:bodyPr wrap="square" lIns="0" tIns="0" rIns="0" bIns="0" rtlCol="0" anchor="t">
            <a:noAutofit/>
          </a:bodyPr>
          <a:p>
            <a:pPr marL="0" lvl="0" algn="ctr" defTabSz="914400">
              <a:lnSpc>
                <a:spcPct val="100000"/>
              </a:lnSpc>
              <a:buSzTx/>
              <a:buNone/>
            </a:pPr>
            <a:r>
              <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rPr>
              <a:t>治管护协同</a:t>
            </a:r>
            <a:endPar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endParaRPr>
          </a:p>
          <a:p>
            <a:pPr marL="0" lvl="0" algn="ctr" defTabSz="914400">
              <a:lnSpc>
                <a:spcPct val="100000"/>
              </a:lnSpc>
              <a:buSzTx/>
              <a:buNone/>
            </a:pPr>
            <a:r>
              <a:rPr lang="zh-CN" altLang="en-US" sz="14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ea typeface="+mn-ea"/>
                <a:cs typeface="+mn-cs"/>
                <a:sym typeface="+mn-ea"/>
              </a:rPr>
              <a:t>守住价值转化的生态底线</a:t>
            </a:r>
            <a:endPar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endParaRPr>
          </a:p>
        </p:txBody>
      </p:sp>
      <p:sp>
        <p:nvSpPr>
          <p:cNvPr id="19" name="圆角矩形 22"/>
          <p:cNvSpPr/>
          <p:nvPr>
            <p:custDataLst>
              <p:tags r:id="rId15"/>
            </p:custDataLst>
          </p:nvPr>
        </p:nvSpPr>
        <p:spPr>
          <a:xfrm>
            <a:off x="9169937" y="2974353"/>
            <a:ext cx="1773279" cy="2651694"/>
          </a:xfrm>
          <a:prstGeom prst="roundRect">
            <a:avLst>
              <a:gd name="adj" fmla="val 11430"/>
            </a:avLst>
          </a:prstGeom>
          <a:gradFill>
            <a:gsLst>
              <a:gs pos="0">
                <a:schemeClr val="accent1">
                  <a:alpha val="12000"/>
                </a:schemeClr>
              </a:gs>
              <a:gs pos="100000">
                <a:schemeClr val="accent1">
                  <a:alpha val="0"/>
                </a:schemeClr>
              </a:gs>
            </a:gsLst>
            <a:lin ang="5400000" scaled="0"/>
          </a:gradFill>
          <a:ln w="12700" cap="rnd">
            <a:gradFill>
              <a:gsLst>
                <a:gs pos="0">
                  <a:schemeClr val="accent1">
                    <a:lumMod val="45000"/>
                    <a:lumOff val="55000"/>
                  </a:schemeClr>
                </a:gs>
                <a:gs pos="100000">
                  <a:schemeClr val="accent1">
                    <a:lumMod val="30000"/>
                    <a:lumOff val="70000"/>
                    <a:alpha val="0"/>
                  </a:schemeClr>
                </a:gs>
              </a:gsLst>
              <a:lin ang="5400000" scaled="1"/>
            </a:gradFill>
            <a:prstDash val="solid"/>
            <a:round/>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rmAutofit/>
          </a:bodyPr>
          <a:p>
            <a:pPr algn="ctr" defTabSz="914400">
              <a:spcBef>
                <a:spcPct val="0"/>
              </a:spcBef>
              <a:spcAft>
                <a:spcPct val="0"/>
              </a:spcAft>
            </a:pPr>
            <a:endParaRPr lang="zh-CN" altLang="en-US" sz="2000" b="1" kern="1200" dirty="0">
              <a:solidFill>
                <a:schemeClr val="tx1"/>
              </a:solidFill>
              <a:sym typeface="+mn-ea"/>
            </a:endParaRPr>
          </a:p>
        </p:txBody>
      </p:sp>
      <p:sp>
        <p:nvSpPr>
          <p:cNvPr id="20" name="序号"/>
          <p:cNvSpPr txBox="1"/>
          <p:nvPr>
            <p:custDataLst>
              <p:tags r:id="rId16"/>
            </p:custDataLst>
          </p:nvPr>
        </p:nvSpPr>
        <p:spPr>
          <a:xfrm>
            <a:off x="9441489" y="3114731"/>
            <a:ext cx="1229724" cy="1081236"/>
          </a:xfrm>
          <a:prstGeom prst="rect">
            <a:avLst/>
          </a:prstGeom>
          <a:noFill/>
        </p:spPr>
        <p:txBody>
          <a:bodyPr wrap="none" lIns="0" tIns="0" rIns="0" bIns="0" rtlCol="0" anchor="b" anchorCtr="0">
            <a:noAutofit/>
          </a:bodyPr>
          <a:p>
            <a:pPr algn="ctr" defTabSz="914400">
              <a:lnSpc>
                <a:spcPct val="100000"/>
              </a:lnSpc>
              <a:spcBef>
                <a:spcPct val="0"/>
              </a:spcBef>
              <a:spcAft>
                <a:spcPct val="0"/>
              </a:spcAft>
            </a:pPr>
            <a:r>
              <a:rPr lang="en-US" sz="6000" b="1" kern="1200" dirty="0">
                <a:solidFill>
                  <a:schemeClr val="accent1"/>
                </a:solidFill>
                <a:latin typeface="+mn-lt"/>
                <a:ea typeface="+mn-ea"/>
                <a:cs typeface="+mn-cs"/>
                <a:sym typeface="+mn-ea"/>
              </a:rPr>
              <a:t>05</a:t>
            </a:r>
            <a:endParaRPr lang="en-US" sz="6000" b="1" kern="1200" dirty="0">
              <a:solidFill>
                <a:schemeClr val="accent1"/>
              </a:solidFill>
              <a:latin typeface="+mn-lt"/>
              <a:ea typeface="+mn-ea"/>
              <a:cs typeface="+mn-cs"/>
              <a:sym typeface="+mn-ea"/>
            </a:endParaRPr>
          </a:p>
        </p:txBody>
      </p:sp>
      <p:sp>
        <p:nvSpPr>
          <p:cNvPr id="21" name="项标题"/>
          <p:cNvSpPr txBox="1"/>
          <p:nvPr>
            <p:custDataLst>
              <p:tags r:id="rId17"/>
            </p:custDataLst>
          </p:nvPr>
        </p:nvSpPr>
        <p:spPr>
          <a:xfrm>
            <a:off x="9226894" y="4336136"/>
            <a:ext cx="1659153" cy="993108"/>
          </a:xfrm>
          <a:prstGeom prst="rect">
            <a:avLst/>
          </a:prstGeom>
          <a:noFill/>
        </p:spPr>
        <p:txBody>
          <a:bodyPr wrap="square" lIns="0" tIns="0" rIns="0" bIns="0" rtlCol="0" anchor="t">
            <a:noAutofit/>
          </a:bodyPr>
          <a:p>
            <a:pPr marL="0" lvl="0" algn="ctr" defTabSz="914400">
              <a:lnSpc>
                <a:spcPct val="100000"/>
              </a:lnSpc>
              <a:buSzTx/>
              <a:buNone/>
            </a:pPr>
            <a:r>
              <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rPr>
              <a:t>体会与展望</a:t>
            </a:r>
            <a:endPar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endParaRPr>
          </a:p>
          <a:p>
            <a:pPr marL="0" lvl="0" algn="ctr" defTabSz="914400">
              <a:lnSpc>
                <a:spcPct val="100000"/>
              </a:lnSpc>
              <a:buSzTx/>
              <a:buNone/>
            </a:pPr>
            <a:r>
              <a:rPr lang="zh-CN" altLang="en-US" sz="14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mn-ea"/>
                <a:ea typeface="+mn-ea"/>
                <a:cs typeface="+mn-cs"/>
                <a:sym typeface="+mn-ea"/>
              </a:rPr>
              <a:t>实践总结与下一步工作打算</a:t>
            </a:r>
            <a:endParaRPr lang="zh-CN" altLang="en-US" sz="1800" kern="1200"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方正楷体_GB2312" panose="02000000000000000000" charset="-122"/>
              <a:ea typeface="方正楷体_GB2312" panose="02000000000000000000" charset="-122"/>
              <a:cs typeface="+mn-cs"/>
              <a:sym typeface="+mn-ea"/>
            </a:endParaRPr>
          </a:p>
        </p:txBody>
      </p:sp>
    </p:spTree>
    <p:custDataLst>
      <p:tags r:id="rId18"/>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A2E23">
            <a:alpha val="100000"/>
          </a:srgbClr>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a:blip r:embed="rId1"/>
          <a:stretch>
            <a:fillRect/>
          </a:stretch>
        </p:blipFill>
        <p:spPr>
          <a:xfrm>
            <a:off x="635" y="0"/>
            <a:ext cx="12192000" cy="6858000"/>
          </a:xfrm>
          <a:prstGeom prst="rect">
            <a:avLst/>
          </a:prstGeom>
        </p:spPr>
      </p:pic>
      <p:sp>
        <p:nvSpPr>
          <p:cNvPr id="4" name="AutoShape 4"/>
          <p:cNvSpPr txBox="1"/>
          <p:nvPr/>
        </p:nvSpPr>
        <p:spPr>
          <a:xfrm>
            <a:off x="481330" y="145415"/>
            <a:ext cx="254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7200" b="1" i="0" u="none" strike="noStrike">
                <a:solidFill>
                  <a:srgbClr val="E8B54A">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5" name="AutoShape 5"/>
          <p:cNvSpPr/>
          <p:nvPr/>
        </p:nvSpPr>
        <p:spPr>
          <a:xfrm>
            <a:off x="505460" y="1238885"/>
            <a:ext cx="762000" cy="38100"/>
          </a:xfrm>
          <a:prstGeom prst="roundRect">
            <a:avLst>
              <a:gd name="adj" fmla="val 0"/>
            </a:avLst>
          </a:prstGeom>
          <a:solidFill>
            <a:srgbClr val="E8B54A">
              <a:alpha val="9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txBox="1"/>
          <p:nvPr/>
        </p:nvSpPr>
        <p:spPr>
          <a:xfrm>
            <a:off x="457200" y="1354455"/>
            <a:ext cx="482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3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坚持高位推动</a:t>
            </a:r>
            <a:endParaRPr lang="en-US" sz="1100"/>
          </a:p>
        </p:txBody>
      </p:sp>
      <p:sp>
        <p:nvSpPr>
          <p:cNvPr id="7" name="AutoShape 7"/>
          <p:cNvSpPr txBox="1"/>
          <p:nvPr/>
        </p:nvSpPr>
        <p:spPr>
          <a:xfrm>
            <a:off x="425450" y="1848485"/>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筑牢幸福河湖建设的制度底座</a:t>
            </a:r>
            <a:endParaRPr lang="en-US" sz="1100"/>
          </a:p>
          <a:p>
            <a:pPr marL="0" indent="0" algn="l">
              <a:lnSpc>
                <a:spcPct val="125000"/>
              </a:lnSpc>
            </a:pPr>
            <a:r>
              <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以河湖长制为总抓手，统筹推进河湖治理保护</a:t>
            </a:r>
            <a:endPar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3"/>
          <p:cNvSpPr/>
          <p:nvPr/>
        </p:nvSpPr>
        <p:spPr>
          <a:xfrm>
            <a:off x="6095365" y="0"/>
            <a:ext cx="6096000" cy="6858000"/>
          </a:xfrm>
          <a:prstGeom prst="roundRect">
            <a:avLst>
              <a:gd name="adj" fmla="val 0"/>
            </a:avLst>
          </a:prstGeom>
          <a:gradFill rotWithShape="1">
            <a:gsLst>
              <a:gs pos="0">
                <a:srgbClr val="1A2E23">
                  <a:alpha val="10000"/>
                </a:srgbClr>
              </a:gs>
              <a:gs pos="60000">
                <a:srgbClr val="1A2E23">
                  <a:alpha val="40000"/>
                </a:srgbClr>
              </a:gs>
              <a:gs pos="100000">
                <a:srgbClr val="1A2E23">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任意多边形: 形状 15"/>
          <p:cNvSpPr/>
          <p:nvPr>
            <p:custDataLst>
              <p:tags r:id="rId1"/>
            </p:custDataLst>
          </p:nvPr>
        </p:nvSpPr>
        <p:spPr>
          <a:xfrm>
            <a:off x="1685183" y="2090060"/>
            <a:ext cx="2503384" cy="3786260"/>
          </a:xfrm>
          <a:custGeom>
            <a:avLst/>
            <a:gdLst>
              <a:gd name="connsiteX0" fmla="*/ 62283 w 2658882"/>
              <a:gd name="connsiteY0" fmla="*/ 40468 h 4091396"/>
              <a:gd name="connsiteX1" fmla="*/ 205497 w 2658882"/>
              <a:gd name="connsiteY1" fmla="*/ 0 h 4091396"/>
              <a:gd name="connsiteX2" fmla="*/ 2508800 w 2658882"/>
              <a:gd name="connsiteY2" fmla="*/ 363231 h 4091396"/>
              <a:gd name="connsiteX3" fmla="*/ 2658882 w 2658882"/>
              <a:gd name="connsiteY3" fmla="*/ 538860 h 4091396"/>
              <a:gd name="connsiteX4" fmla="*/ 2658882 w 2658882"/>
              <a:gd name="connsiteY4" fmla="*/ 3550908 h 4091396"/>
              <a:gd name="connsiteX5" fmla="*/ 2508776 w 2658882"/>
              <a:gd name="connsiteY5" fmla="*/ 3726540 h 4091396"/>
              <a:gd name="connsiteX6" fmla="*/ 205473 w 2658882"/>
              <a:gd name="connsiteY6" fmla="*/ 4089771 h 4091396"/>
              <a:gd name="connsiteX7" fmla="*/ 62283 w 2658882"/>
              <a:gd name="connsiteY7" fmla="*/ 4049299 h 4091396"/>
              <a:gd name="connsiteX8" fmla="*/ 0 w 2658882"/>
              <a:gd name="connsiteY8" fmla="*/ 3914137 h 4091396"/>
              <a:gd name="connsiteX9" fmla="*/ 0 w 2658882"/>
              <a:gd name="connsiteY9" fmla="*/ 175659 h 4091396"/>
              <a:gd name="connsiteX10" fmla="*/ 62283 w 2658882"/>
              <a:gd name="connsiteY10" fmla="*/ 40468 h 4091396"/>
              <a:gd name="connsiteX0-1" fmla="*/ 62283 w 2658882"/>
              <a:gd name="connsiteY0-2" fmla="*/ 42612 h 4093540"/>
              <a:gd name="connsiteX1-3" fmla="*/ 205497 w 2658882"/>
              <a:gd name="connsiteY1-4" fmla="*/ 2144 h 4093540"/>
              <a:gd name="connsiteX2-5" fmla="*/ 2508800 w 2658882"/>
              <a:gd name="connsiteY2-6" fmla="*/ 365375 h 4093540"/>
              <a:gd name="connsiteX3-7" fmla="*/ 2658882 w 2658882"/>
              <a:gd name="connsiteY3-8" fmla="*/ 541004 h 4093540"/>
              <a:gd name="connsiteX4-9" fmla="*/ 2658882 w 2658882"/>
              <a:gd name="connsiteY4-10" fmla="*/ 3553052 h 4093540"/>
              <a:gd name="connsiteX5-11" fmla="*/ 2508776 w 2658882"/>
              <a:gd name="connsiteY5-12" fmla="*/ 3728684 h 4093540"/>
              <a:gd name="connsiteX6-13" fmla="*/ 205473 w 2658882"/>
              <a:gd name="connsiteY6-14" fmla="*/ 4091915 h 4093540"/>
              <a:gd name="connsiteX7-15" fmla="*/ 62283 w 2658882"/>
              <a:gd name="connsiteY7-16" fmla="*/ 4051443 h 4093540"/>
              <a:gd name="connsiteX8-17" fmla="*/ 0 w 2658882"/>
              <a:gd name="connsiteY8-18" fmla="*/ 3916281 h 4093540"/>
              <a:gd name="connsiteX9-19" fmla="*/ 0 w 2658882"/>
              <a:gd name="connsiteY9-20" fmla="*/ 177803 h 4093540"/>
              <a:gd name="connsiteX10-21" fmla="*/ 62283 w 2658882"/>
              <a:gd name="connsiteY10-22" fmla="*/ 42612 h 4093540"/>
              <a:gd name="connsiteX0-23" fmla="*/ 62283 w 2658882"/>
              <a:gd name="connsiteY0-24" fmla="*/ 42612 h 4093540"/>
              <a:gd name="connsiteX1-25" fmla="*/ 205497 w 2658882"/>
              <a:gd name="connsiteY1-26" fmla="*/ 2144 h 4093540"/>
              <a:gd name="connsiteX2-27" fmla="*/ 2508800 w 2658882"/>
              <a:gd name="connsiteY2-28" fmla="*/ 365375 h 4093540"/>
              <a:gd name="connsiteX3-29" fmla="*/ 2658882 w 2658882"/>
              <a:gd name="connsiteY3-30" fmla="*/ 541004 h 4093540"/>
              <a:gd name="connsiteX4-31" fmla="*/ 2658882 w 2658882"/>
              <a:gd name="connsiteY4-32" fmla="*/ 3553052 h 4093540"/>
              <a:gd name="connsiteX5-33" fmla="*/ 2508776 w 2658882"/>
              <a:gd name="connsiteY5-34" fmla="*/ 3728684 h 4093540"/>
              <a:gd name="connsiteX6-35" fmla="*/ 205473 w 2658882"/>
              <a:gd name="connsiteY6-36" fmla="*/ 4091915 h 4093540"/>
              <a:gd name="connsiteX7-37" fmla="*/ 62283 w 2658882"/>
              <a:gd name="connsiteY7-38" fmla="*/ 4051443 h 4093540"/>
              <a:gd name="connsiteX8-39" fmla="*/ 0 w 2658882"/>
              <a:gd name="connsiteY8-40" fmla="*/ 3916281 h 4093540"/>
              <a:gd name="connsiteX9-41" fmla="*/ 0 w 2658882"/>
              <a:gd name="connsiteY9-42" fmla="*/ 177803 h 4093540"/>
              <a:gd name="connsiteX10-43" fmla="*/ 62283 w 2658882"/>
              <a:gd name="connsiteY10-44" fmla="*/ 42612 h 4093540"/>
              <a:gd name="connsiteX0-45" fmla="*/ 62283 w 2658882"/>
              <a:gd name="connsiteY0-46" fmla="*/ 42612 h 4093540"/>
              <a:gd name="connsiteX1-47" fmla="*/ 205497 w 2658882"/>
              <a:gd name="connsiteY1-48" fmla="*/ 2144 h 4093540"/>
              <a:gd name="connsiteX2-49" fmla="*/ 2508800 w 2658882"/>
              <a:gd name="connsiteY2-50" fmla="*/ 365375 h 4093540"/>
              <a:gd name="connsiteX3-51" fmla="*/ 2658882 w 2658882"/>
              <a:gd name="connsiteY3-52" fmla="*/ 541004 h 4093540"/>
              <a:gd name="connsiteX4-53" fmla="*/ 2658882 w 2658882"/>
              <a:gd name="connsiteY4-54" fmla="*/ 3553052 h 4093540"/>
              <a:gd name="connsiteX5-55" fmla="*/ 2508776 w 2658882"/>
              <a:gd name="connsiteY5-56" fmla="*/ 3728684 h 4093540"/>
              <a:gd name="connsiteX6-57" fmla="*/ 205473 w 2658882"/>
              <a:gd name="connsiteY6-58" fmla="*/ 4091915 h 4093540"/>
              <a:gd name="connsiteX7-59" fmla="*/ 62283 w 2658882"/>
              <a:gd name="connsiteY7-60" fmla="*/ 4051443 h 4093540"/>
              <a:gd name="connsiteX8-61" fmla="*/ 0 w 2658882"/>
              <a:gd name="connsiteY8-62" fmla="*/ 3916281 h 4093540"/>
              <a:gd name="connsiteX9-63" fmla="*/ 0 w 2658882"/>
              <a:gd name="connsiteY9-64" fmla="*/ 177803 h 4093540"/>
              <a:gd name="connsiteX10-65" fmla="*/ 62283 w 2658882"/>
              <a:gd name="connsiteY10-66" fmla="*/ 42612 h 4093540"/>
              <a:gd name="connsiteX0-67" fmla="*/ 62283 w 2658882"/>
              <a:gd name="connsiteY0-68" fmla="*/ 42612 h 4093540"/>
              <a:gd name="connsiteX1-69" fmla="*/ 205497 w 2658882"/>
              <a:gd name="connsiteY1-70" fmla="*/ 2144 h 4093540"/>
              <a:gd name="connsiteX2-71" fmla="*/ 2508800 w 2658882"/>
              <a:gd name="connsiteY2-72" fmla="*/ 365375 h 4093540"/>
              <a:gd name="connsiteX3-73" fmla="*/ 2658882 w 2658882"/>
              <a:gd name="connsiteY3-74" fmla="*/ 541004 h 4093540"/>
              <a:gd name="connsiteX4-75" fmla="*/ 2658882 w 2658882"/>
              <a:gd name="connsiteY4-76" fmla="*/ 3553052 h 4093540"/>
              <a:gd name="connsiteX5-77" fmla="*/ 2508776 w 2658882"/>
              <a:gd name="connsiteY5-78" fmla="*/ 3728684 h 4093540"/>
              <a:gd name="connsiteX6-79" fmla="*/ 205473 w 2658882"/>
              <a:gd name="connsiteY6-80" fmla="*/ 4091915 h 4093540"/>
              <a:gd name="connsiteX7-81" fmla="*/ 62283 w 2658882"/>
              <a:gd name="connsiteY7-82" fmla="*/ 4051443 h 4093540"/>
              <a:gd name="connsiteX8-83" fmla="*/ 0 w 2658882"/>
              <a:gd name="connsiteY8-84" fmla="*/ 3916281 h 4093540"/>
              <a:gd name="connsiteX9-85" fmla="*/ 0 w 2658882"/>
              <a:gd name="connsiteY9-86" fmla="*/ 177803 h 4093540"/>
              <a:gd name="connsiteX10-87" fmla="*/ 62283 w 2658882"/>
              <a:gd name="connsiteY10-88" fmla="*/ 42612 h 4093540"/>
              <a:gd name="connsiteX0-89" fmla="*/ 62283 w 2658882"/>
              <a:gd name="connsiteY0-90" fmla="*/ 42612 h 4093540"/>
              <a:gd name="connsiteX1-91" fmla="*/ 205497 w 2658882"/>
              <a:gd name="connsiteY1-92" fmla="*/ 2144 h 4093540"/>
              <a:gd name="connsiteX2-93" fmla="*/ 2508800 w 2658882"/>
              <a:gd name="connsiteY2-94" fmla="*/ 365375 h 4093540"/>
              <a:gd name="connsiteX3-95" fmla="*/ 2658882 w 2658882"/>
              <a:gd name="connsiteY3-96" fmla="*/ 541004 h 4093540"/>
              <a:gd name="connsiteX4-97" fmla="*/ 2658882 w 2658882"/>
              <a:gd name="connsiteY4-98" fmla="*/ 3553052 h 4093540"/>
              <a:gd name="connsiteX5-99" fmla="*/ 2508776 w 2658882"/>
              <a:gd name="connsiteY5-100" fmla="*/ 3728684 h 4093540"/>
              <a:gd name="connsiteX6-101" fmla="*/ 205473 w 2658882"/>
              <a:gd name="connsiteY6-102" fmla="*/ 4091915 h 4093540"/>
              <a:gd name="connsiteX7-103" fmla="*/ 62283 w 2658882"/>
              <a:gd name="connsiteY7-104" fmla="*/ 4051443 h 4093540"/>
              <a:gd name="connsiteX8-105" fmla="*/ 0 w 2658882"/>
              <a:gd name="connsiteY8-106" fmla="*/ 3916281 h 4093540"/>
              <a:gd name="connsiteX9-107" fmla="*/ 0 w 2658882"/>
              <a:gd name="connsiteY9-108" fmla="*/ 177803 h 4093540"/>
              <a:gd name="connsiteX10-109" fmla="*/ 62283 w 2658882"/>
              <a:gd name="connsiteY10-110" fmla="*/ 42612 h 4093540"/>
              <a:gd name="connsiteX0-111" fmla="*/ 62283 w 2658882"/>
              <a:gd name="connsiteY0-112" fmla="*/ 42612 h 4093540"/>
              <a:gd name="connsiteX1-113" fmla="*/ 205497 w 2658882"/>
              <a:gd name="connsiteY1-114" fmla="*/ 2144 h 4093540"/>
              <a:gd name="connsiteX2-115" fmla="*/ 2508800 w 2658882"/>
              <a:gd name="connsiteY2-116" fmla="*/ 365375 h 4093540"/>
              <a:gd name="connsiteX3-117" fmla="*/ 2658882 w 2658882"/>
              <a:gd name="connsiteY3-118" fmla="*/ 541004 h 4093540"/>
              <a:gd name="connsiteX4-119" fmla="*/ 2658882 w 2658882"/>
              <a:gd name="connsiteY4-120" fmla="*/ 3553052 h 4093540"/>
              <a:gd name="connsiteX5-121" fmla="*/ 2508776 w 2658882"/>
              <a:gd name="connsiteY5-122" fmla="*/ 3728684 h 4093540"/>
              <a:gd name="connsiteX6-123" fmla="*/ 205473 w 2658882"/>
              <a:gd name="connsiteY6-124" fmla="*/ 4091915 h 4093540"/>
              <a:gd name="connsiteX7-125" fmla="*/ 62283 w 2658882"/>
              <a:gd name="connsiteY7-126" fmla="*/ 4051443 h 4093540"/>
              <a:gd name="connsiteX8-127" fmla="*/ 0 w 2658882"/>
              <a:gd name="connsiteY8-128" fmla="*/ 3916281 h 4093540"/>
              <a:gd name="connsiteX9-129" fmla="*/ 0 w 2658882"/>
              <a:gd name="connsiteY9-130" fmla="*/ 177803 h 4093540"/>
              <a:gd name="connsiteX10-131" fmla="*/ 62283 w 2658882"/>
              <a:gd name="connsiteY10-132" fmla="*/ 42612 h 4093540"/>
              <a:gd name="connsiteX0-133" fmla="*/ 62283 w 2658882"/>
              <a:gd name="connsiteY0-134" fmla="*/ 42612 h 4093540"/>
              <a:gd name="connsiteX1-135" fmla="*/ 205497 w 2658882"/>
              <a:gd name="connsiteY1-136" fmla="*/ 2144 h 4093540"/>
              <a:gd name="connsiteX2-137" fmla="*/ 2508800 w 2658882"/>
              <a:gd name="connsiteY2-138" fmla="*/ 365375 h 4093540"/>
              <a:gd name="connsiteX3-139" fmla="*/ 2658882 w 2658882"/>
              <a:gd name="connsiteY3-140" fmla="*/ 541004 h 4093540"/>
              <a:gd name="connsiteX4-141" fmla="*/ 2658882 w 2658882"/>
              <a:gd name="connsiteY4-142" fmla="*/ 3553052 h 4093540"/>
              <a:gd name="connsiteX5-143" fmla="*/ 2508776 w 2658882"/>
              <a:gd name="connsiteY5-144" fmla="*/ 3728684 h 4093540"/>
              <a:gd name="connsiteX6-145" fmla="*/ 205473 w 2658882"/>
              <a:gd name="connsiteY6-146" fmla="*/ 4091915 h 4093540"/>
              <a:gd name="connsiteX7-147" fmla="*/ 62283 w 2658882"/>
              <a:gd name="connsiteY7-148" fmla="*/ 4051443 h 4093540"/>
              <a:gd name="connsiteX8-149" fmla="*/ 0 w 2658882"/>
              <a:gd name="connsiteY8-150" fmla="*/ 3916281 h 4093540"/>
              <a:gd name="connsiteX9-151" fmla="*/ 0 w 2658882"/>
              <a:gd name="connsiteY9-152" fmla="*/ 177803 h 4093540"/>
              <a:gd name="connsiteX10-153" fmla="*/ 62283 w 2658882"/>
              <a:gd name="connsiteY10-154" fmla="*/ 42612 h 4093540"/>
              <a:gd name="connsiteX0-155" fmla="*/ 62283 w 2658882"/>
              <a:gd name="connsiteY0-156" fmla="*/ 42612 h 4093540"/>
              <a:gd name="connsiteX1-157" fmla="*/ 205497 w 2658882"/>
              <a:gd name="connsiteY1-158" fmla="*/ 2144 h 4093540"/>
              <a:gd name="connsiteX2-159" fmla="*/ 2508800 w 2658882"/>
              <a:gd name="connsiteY2-160" fmla="*/ 365375 h 4093540"/>
              <a:gd name="connsiteX3-161" fmla="*/ 2658882 w 2658882"/>
              <a:gd name="connsiteY3-162" fmla="*/ 541004 h 4093540"/>
              <a:gd name="connsiteX4-163" fmla="*/ 2658882 w 2658882"/>
              <a:gd name="connsiteY4-164" fmla="*/ 3553052 h 4093540"/>
              <a:gd name="connsiteX5-165" fmla="*/ 2508776 w 2658882"/>
              <a:gd name="connsiteY5-166" fmla="*/ 3728684 h 4093540"/>
              <a:gd name="connsiteX6-167" fmla="*/ 205473 w 2658882"/>
              <a:gd name="connsiteY6-168" fmla="*/ 4091915 h 4093540"/>
              <a:gd name="connsiteX7-169" fmla="*/ 62283 w 2658882"/>
              <a:gd name="connsiteY7-170" fmla="*/ 4051443 h 4093540"/>
              <a:gd name="connsiteX8-171" fmla="*/ 0 w 2658882"/>
              <a:gd name="connsiteY8-172" fmla="*/ 3916281 h 4093540"/>
              <a:gd name="connsiteX9-173" fmla="*/ 0 w 2658882"/>
              <a:gd name="connsiteY9-174" fmla="*/ 177803 h 4093540"/>
              <a:gd name="connsiteX10-175" fmla="*/ 62283 w 2658882"/>
              <a:gd name="connsiteY10-176" fmla="*/ 42612 h 4093540"/>
              <a:gd name="connsiteX0-177" fmla="*/ 62283 w 2658882"/>
              <a:gd name="connsiteY0-178" fmla="*/ 42612 h 4093540"/>
              <a:gd name="connsiteX1-179" fmla="*/ 205497 w 2658882"/>
              <a:gd name="connsiteY1-180" fmla="*/ 2144 h 4093540"/>
              <a:gd name="connsiteX2-181" fmla="*/ 2508800 w 2658882"/>
              <a:gd name="connsiteY2-182" fmla="*/ 365375 h 4093540"/>
              <a:gd name="connsiteX3-183" fmla="*/ 2658882 w 2658882"/>
              <a:gd name="connsiteY3-184" fmla="*/ 541004 h 4093540"/>
              <a:gd name="connsiteX4-185" fmla="*/ 2658882 w 2658882"/>
              <a:gd name="connsiteY4-186" fmla="*/ 3553052 h 4093540"/>
              <a:gd name="connsiteX5-187" fmla="*/ 2508776 w 2658882"/>
              <a:gd name="connsiteY5-188" fmla="*/ 3728684 h 4093540"/>
              <a:gd name="connsiteX6-189" fmla="*/ 205473 w 2658882"/>
              <a:gd name="connsiteY6-190" fmla="*/ 4091915 h 4093540"/>
              <a:gd name="connsiteX7-191" fmla="*/ 62283 w 2658882"/>
              <a:gd name="connsiteY7-192" fmla="*/ 4051443 h 4093540"/>
              <a:gd name="connsiteX8-193" fmla="*/ 0 w 2658882"/>
              <a:gd name="connsiteY8-194" fmla="*/ 3916281 h 4093540"/>
              <a:gd name="connsiteX9-195" fmla="*/ 0 w 2658882"/>
              <a:gd name="connsiteY9-196" fmla="*/ 177803 h 4093540"/>
              <a:gd name="connsiteX10-197" fmla="*/ 62283 w 2658882"/>
              <a:gd name="connsiteY10-198" fmla="*/ 42612 h 4093540"/>
              <a:gd name="connsiteX0-199" fmla="*/ 62283 w 2658882"/>
              <a:gd name="connsiteY0-200" fmla="*/ 42612 h 4092044"/>
              <a:gd name="connsiteX1-201" fmla="*/ 205497 w 2658882"/>
              <a:gd name="connsiteY1-202" fmla="*/ 2144 h 4092044"/>
              <a:gd name="connsiteX2-203" fmla="*/ 2508800 w 2658882"/>
              <a:gd name="connsiteY2-204" fmla="*/ 365375 h 4092044"/>
              <a:gd name="connsiteX3-205" fmla="*/ 2658882 w 2658882"/>
              <a:gd name="connsiteY3-206" fmla="*/ 541004 h 4092044"/>
              <a:gd name="connsiteX4-207" fmla="*/ 2658882 w 2658882"/>
              <a:gd name="connsiteY4-208" fmla="*/ 3553052 h 4092044"/>
              <a:gd name="connsiteX5-209" fmla="*/ 2508776 w 2658882"/>
              <a:gd name="connsiteY5-210" fmla="*/ 3728684 h 4092044"/>
              <a:gd name="connsiteX6-211" fmla="*/ 205473 w 2658882"/>
              <a:gd name="connsiteY6-212" fmla="*/ 4091915 h 4092044"/>
              <a:gd name="connsiteX7-213" fmla="*/ 62283 w 2658882"/>
              <a:gd name="connsiteY7-214" fmla="*/ 4051443 h 4092044"/>
              <a:gd name="connsiteX8-215" fmla="*/ 0 w 2658882"/>
              <a:gd name="connsiteY8-216" fmla="*/ 3916281 h 4092044"/>
              <a:gd name="connsiteX9-217" fmla="*/ 0 w 2658882"/>
              <a:gd name="connsiteY9-218" fmla="*/ 177803 h 4092044"/>
              <a:gd name="connsiteX10-219" fmla="*/ 62283 w 2658882"/>
              <a:gd name="connsiteY10-220" fmla="*/ 42612 h 4092044"/>
              <a:gd name="connsiteX0-221" fmla="*/ 62283 w 2658882"/>
              <a:gd name="connsiteY0-222" fmla="*/ 42612 h 4091915"/>
              <a:gd name="connsiteX1-223" fmla="*/ 205497 w 2658882"/>
              <a:gd name="connsiteY1-224" fmla="*/ 2144 h 4091915"/>
              <a:gd name="connsiteX2-225" fmla="*/ 2508800 w 2658882"/>
              <a:gd name="connsiteY2-226" fmla="*/ 365375 h 4091915"/>
              <a:gd name="connsiteX3-227" fmla="*/ 2658882 w 2658882"/>
              <a:gd name="connsiteY3-228" fmla="*/ 541004 h 4091915"/>
              <a:gd name="connsiteX4-229" fmla="*/ 2658882 w 2658882"/>
              <a:gd name="connsiteY4-230" fmla="*/ 3553052 h 4091915"/>
              <a:gd name="connsiteX5-231" fmla="*/ 2508776 w 2658882"/>
              <a:gd name="connsiteY5-232" fmla="*/ 3728684 h 4091915"/>
              <a:gd name="connsiteX6-233" fmla="*/ 205473 w 2658882"/>
              <a:gd name="connsiteY6-234" fmla="*/ 4091915 h 4091915"/>
              <a:gd name="connsiteX7-235" fmla="*/ 62283 w 2658882"/>
              <a:gd name="connsiteY7-236" fmla="*/ 4051443 h 4091915"/>
              <a:gd name="connsiteX8-237" fmla="*/ 0 w 2658882"/>
              <a:gd name="connsiteY8-238" fmla="*/ 3916281 h 4091915"/>
              <a:gd name="connsiteX9-239" fmla="*/ 0 w 2658882"/>
              <a:gd name="connsiteY9-240" fmla="*/ 177803 h 4091915"/>
              <a:gd name="connsiteX10-241" fmla="*/ 62283 w 2658882"/>
              <a:gd name="connsiteY10-242" fmla="*/ 42612 h 4091915"/>
              <a:gd name="connsiteX0-243" fmla="*/ 62283 w 2658882"/>
              <a:gd name="connsiteY0-244" fmla="*/ 42612 h 4092475"/>
              <a:gd name="connsiteX1-245" fmla="*/ 205497 w 2658882"/>
              <a:gd name="connsiteY1-246" fmla="*/ 2144 h 4092475"/>
              <a:gd name="connsiteX2-247" fmla="*/ 2508800 w 2658882"/>
              <a:gd name="connsiteY2-248" fmla="*/ 365375 h 4092475"/>
              <a:gd name="connsiteX3-249" fmla="*/ 2658882 w 2658882"/>
              <a:gd name="connsiteY3-250" fmla="*/ 541004 h 4092475"/>
              <a:gd name="connsiteX4-251" fmla="*/ 2658882 w 2658882"/>
              <a:gd name="connsiteY4-252" fmla="*/ 3553052 h 4092475"/>
              <a:gd name="connsiteX5-253" fmla="*/ 2508776 w 2658882"/>
              <a:gd name="connsiteY5-254" fmla="*/ 3728684 h 4092475"/>
              <a:gd name="connsiteX6-255" fmla="*/ 205473 w 2658882"/>
              <a:gd name="connsiteY6-256" fmla="*/ 4091915 h 4092475"/>
              <a:gd name="connsiteX7-257" fmla="*/ 62283 w 2658882"/>
              <a:gd name="connsiteY7-258" fmla="*/ 4051443 h 4092475"/>
              <a:gd name="connsiteX8-259" fmla="*/ 0 w 2658882"/>
              <a:gd name="connsiteY8-260" fmla="*/ 3916281 h 4092475"/>
              <a:gd name="connsiteX9-261" fmla="*/ 0 w 2658882"/>
              <a:gd name="connsiteY9-262" fmla="*/ 177803 h 4092475"/>
              <a:gd name="connsiteX10-263" fmla="*/ 62283 w 2658882"/>
              <a:gd name="connsiteY10-264" fmla="*/ 42612 h 4092475"/>
              <a:gd name="connsiteX0-265" fmla="*/ 62283 w 2658882"/>
              <a:gd name="connsiteY0-266" fmla="*/ 42612 h 4094059"/>
              <a:gd name="connsiteX1-267" fmla="*/ 205497 w 2658882"/>
              <a:gd name="connsiteY1-268" fmla="*/ 2144 h 4094059"/>
              <a:gd name="connsiteX2-269" fmla="*/ 2508800 w 2658882"/>
              <a:gd name="connsiteY2-270" fmla="*/ 365375 h 4094059"/>
              <a:gd name="connsiteX3-271" fmla="*/ 2658882 w 2658882"/>
              <a:gd name="connsiteY3-272" fmla="*/ 541004 h 4094059"/>
              <a:gd name="connsiteX4-273" fmla="*/ 2658882 w 2658882"/>
              <a:gd name="connsiteY4-274" fmla="*/ 3553052 h 4094059"/>
              <a:gd name="connsiteX5-275" fmla="*/ 2508776 w 2658882"/>
              <a:gd name="connsiteY5-276" fmla="*/ 3728684 h 4094059"/>
              <a:gd name="connsiteX6-277" fmla="*/ 205473 w 2658882"/>
              <a:gd name="connsiteY6-278" fmla="*/ 4091915 h 4094059"/>
              <a:gd name="connsiteX7-279" fmla="*/ 62283 w 2658882"/>
              <a:gd name="connsiteY7-280" fmla="*/ 4051443 h 4094059"/>
              <a:gd name="connsiteX8-281" fmla="*/ 0 w 2658882"/>
              <a:gd name="connsiteY8-282" fmla="*/ 3916281 h 4094059"/>
              <a:gd name="connsiteX9-283" fmla="*/ 0 w 2658882"/>
              <a:gd name="connsiteY9-284" fmla="*/ 177803 h 4094059"/>
              <a:gd name="connsiteX10-285" fmla="*/ 62283 w 2658882"/>
              <a:gd name="connsiteY10-286" fmla="*/ 42612 h 4094059"/>
              <a:gd name="connsiteX0-287" fmla="*/ 62283 w 2658882"/>
              <a:gd name="connsiteY0-288" fmla="*/ 42612 h 4094059"/>
              <a:gd name="connsiteX1-289" fmla="*/ 205497 w 2658882"/>
              <a:gd name="connsiteY1-290" fmla="*/ 2144 h 4094059"/>
              <a:gd name="connsiteX2-291" fmla="*/ 2508800 w 2658882"/>
              <a:gd name="connsiteY2-292" fmla="*/ 365375 h 4094059"/>
              <a:gd name="connsiteX3-293" fmla="*/ 2658882 w 2658882"/>
              <a:gd name="connsiteY3-294" fmla="*/ 541004 h 4094059"/>
              <a:gd name="connsiteX4-295" fmla="*/ 2658882 w 2658882"/>
              <a:gd name="connsiteY4-296" fmla="*/ 3553052 h 4094059"/>
              <a:gd name="connsiteX5-297" fmla="*/ 2508776 w 2658882"/>
              <a:gd name="connsiteY5-298" fmla="*/ 3728684 h 4094059"/>
              <a:gd name="connsiteX6-299" fmla="*/ 205473 w 2658882"/>
              <a:gd name="connsiteY6-300" fmla="*/ 4091915 h 4094059"/>
              <a:gd name="connsiteX7-301" fmla="*/ 62283 w 2658882"/>
              <a:gd name="connsiteY7-302" fmla="*/ 4051443 h 4094059"/>
              <a:gd name="connsiteX8-303" fmla="*/ 0 w 2658882"/>
              <a:gd name="connsiteY8-304" fmla="*/ 3916281 h 4094059"/>
              <a:gd name="connsiteX9-305" fmla="*/ 0 w 2658882"/>
              <a:gd name="connsiteY9-306" fmla="*/ 177803 h 4094059"/>
              <a:gd name="connsiteX10-307" fmla="*/ 62283 w 2658882"/>
              <a:gd name="connsiteY10-308" fmla="*/ 42612 h 4094059"/>
              <a:gd name="connsiteX0-309" fmla="*/ 62283 w 2658882"/>
              <a:gd name="connsiteY0-310" fmla="*/ 42612 h 4094059"/>
              <a:gd name="connsiteX1-311" fmla="*/ 205497 w 2658882"/>
              <a:gd name="connsiteY1-312" fmla="*/ 2144 h 4094059"/>
              <a:gd name="connsiteX2-313" fmla="*/ 2508800 w 2658882"/>
              <a:gd name="connsiteY2-314" fmla="*/ 365375 h 4094059"/>
              <a:gd name="connsiteX3-315" fmla="*/ 2658882 w 2658882"/>
              <a:gd name="connsiteY3-316" fmla="*/ 541004 h 4094059"/>
              <a:gd name="connsiteX4-317" fmla="*/ 2658882 w 2658882"/>
              <a:gd name="connsiteY4-318" fmla="*/ 3553052 h 4094059"/>
              <a:gd name="connsiteX5-319" fmla="*/ 2508776 w 2658882"/>
              <a:gd name="connsiteY5-320" fmla="*/ 3728684 h 4094059"/>
              <a:gd name="connsiteX6-321" fmla="*/ 205473 w 2658882"/>
              <a:gd name="connsiteY6-322" fmla="*/ 4091915 h 4094059"/>
              <a:gd name="connsiteX7-323" fmla="*/ 62283 w 2658882"/>
              <a:gd name="connsiteY7-324" fmla="*/ 4051443 h 4094059"/>
              <a:gd name="connsiteX8-325" fmla="*/ 0 w 2658882"/>
              <a:gd name="connsiteY8-326" fmla="*/ 3916281 h 4094059"/>
              <a:gd name="connsiteX9-327" fmla="*/ 0 w 2658882"/>
              <a:gd name="connsiteY9-328" fmla="*/ 177803 h 4094059"/>
              <a:gd name="connsiteX10-329" fmla="*/ 62283 w 2658882"/>
              <a:gd name="connsiteY10-330" fmla="*/ 42612 h 4094059"/>
              <a:gd name="connsiteX0-331" fmla="*/ 62283 w 2658882"/>
              <a:gd name="connsiteY0-332" fmla="*/ 42612 h 4094059"/>
              <a:gd name="connsiteX1-333" fmla="*/ 205497 w 2658882"/>
              <a:gd name="connsiteY1-334" fmla="*/ 2144 h 4094059"/>
              <a:gd name="connsiteX2-335" fmla="*/ 2508800 w 2658882"/>
              <a:gd name="connsiteY2-336" fmla="*/ 365375 h 4094059"/>
              <a:gd name="connsiteX3-337" fmla="*/ 2658882 w 2658882"/>
              <a:gd name="connsiteY3-338" fmla="*/ 541004 h 4094059"/>
              <a:gd name="connsiteX4-339" fmla="*/ 2658882 w 2658882"/>
              <a:gd name="connsiteY4-340" fmla="*/ 3553052 h 4094059"/>
              <a:gd name="connsiteX5-341" fmla="*/ 2508776 w 2658882"/>
              <a:gd name="connsiteY5-342" fmla="*/ 3728684 h 4094059"/>
              <a:gd name="connsiteX6-343" fmla="*/ 205473 w 2658882"/>
              <a:gd name="connsiteY6-344" fmla="*/ 4091915 h 4094059"/>
              <a:gd name="connsiteX7-345" fmla="*/ 62283 w 2658882"/>
              <a:gd name="connsiteY7-346" fmla="*/ 4051443 h 4094059"/>
              <a:gd name="connsiteX8-347" fmla="*/ 0 w 2658882"/>
              <a:gd name="connsiteY8-348" fmla="*/ 3916281 h 4094059"/>
              <a:gd name="connsiteX9-349" fmla="*/ 0 w 2658882"/>
              <a:gd name="connsiteY9-350" fmla="*/ 177803 h 4094059"/>
              <a:gd name="connsiteX10-351" fmla="*/ 62283 w 2658882"/>
              <a:gd name="connsiteY10-352" fmla="*/ 42612 h 4094059"/>
              <a:gd name="connsiteX0-353" fmla="*/ 62283 w 2658882"/>
              <a:gd name="connsiteY0-354" fmla="*/ 42612 h 4094059"/>
              <a:gd name="connsiteX1-355" fmla="*/ 205497 w 2658882"/>
              <a:gd name="connsiteY1-356" fmla="*/ 2144 h 4094059"/>
              <a:gd name="connsiteX2-357" fmla="*/ 2508800 w 2658882"/>
              <a:gd name="connsiteY2-358" fmla="*/ 365375 h 4094059"/>
              <a:gd name="connsiteX3-359" fmla="*/ 2658882 w 2658882"/>
              <a:gd name="connsiteY3-360" fmla="*/ 541004 h 4094059"/>
              <a:gd name="connsiteX4-361" fmla="*/ 2658882 w 2658882"/>
              <a:gd name="connsiteY4-362" fmla="*/ 3553052 h 4094059"/>
              <a:gd name="connsiteX5-363" fmla="*/ 2508776 w 2658882"/>
              <a:gd name="connsiteY5-364" fmla="*/ 3728684 h 4094059"/>
              <a:gd name="connsiteX6-365" fmla="*/ 205473 w 2658882"/>
              <a:gd name="connsiteY6-366" fmla="*/ 4091915 h 4094059"/>
              <a:gd name="connsiteX7-367" fmla="*/ 62283 w 2658882"/>
              <a:gd name="connsiteY7-368" fmla="*/ 4051443 h 4094059"/>
              <a:gd name="connsiteX8-369" fmla="*/ 0 w 2658882"/>
              <a:gd name="connsiteY8-370" fmla="*/ 3916281 h 4094059"/>
              <a:gd name="connsiteX9-371" fmla="*/ 0 w 2658882"/>
              <a:gd name="connsiteY9-372" fmla="*/ 177803 h 4094059"/>
              <a:gd name="connsiteX10-373" fmla="*/ 62283 w 2658882"/>
              <a:gd name="connsiteY10-374" fmla="*/ 42612 h 4094059"/>
              <a:gd name="connsiteX0-375" fmla="*/ 62283 w 2658882"/>
              <a:gd name="connsiteY0-376" fmla="*/ 42612 h 4094059"/>
              <a:gd name="connsiteX1-377" fmla="*/ 205497 w 2658882"/>
              <a:gd name="connsiteY1-378" fmla="*/ 2144 h 4094059"/>
              <a:gd name="connsiteX2-379" fmla="*/ 2508800 w 2658882"/>
              <a:gd name="connsiteY2-380" fmla="*/ 365375 h 4094059"/>
              <a:gd name="connsiteX3-381" fmla="*/ 2658882 w 2658882"/>
              <a:gd name="connsiteY3-382" fmla="*/ 541004 h 4094059"/>
              <a:gd name="connsiteX4-383" fmla="*/ 2658882 w 2658882"/>
              <a:gd name="connsiteY4-384" fmla="*/ 3553052 h 4094059"/>
              <a:gd name="connsiteX5-385" fmla="*/ 2508776 w 2658882"/>
              <a:gd name="connsiteY5-386" fmla="*/ 3728684 h 4094059"/>
              <a:gd name="connsiteX6-387" fmla="*/ 205473 w 2658882"/>
              <a:gd name="connsiteY6-388" fmla="*/ 4091915 h 4094059"/>
              <a:gd name="connsiteX7-389" fmla="*/ 62283 w 2658882"/>
              <a:gd name="connsiteY7-390" fmla="*/ 4051443 h 4094059"/>
              <a:gd name="connsiteX8-391" fmla="*/ 0 w 2658882"/>
              <a:gd name="connsiteY8-392" fmla="*/ 3916281 h 4094059"/>
              <a:gd name="connsiteX9-393" fmla="*/ 0 w 2658882"/>
              <a:gd name="connsiteY9-394" fmla="*/ 177803 h 4094059"/>
              <a:gd name="connsiteX10-395" fmla="*/ 62283 w 2658882"/>
              <a:gd name="connsiteY10-396" fmla="*/ 42612 h 40940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658882" h="4094059">
                <a:moveTo>
                  <a:pt x="62283" y="42612"/>
                </a:moveTo>
                <a:cubicBezTo>
                  <a:pt x="101616" y="8995"/>
                  <a:pt x="154387" y="-5916"/>
                  <a:pt x="205497" y="2144"/>
                </a:cubicBezTo>
                <a:cubicBezTo>
                  <a:pt x="205497" y="2144"/>
                  <a:pt x="2508800" y="365375"/>
                  <a:pt x="2508800" y="365375"/>
                </a:cubicBezTo>
                <a:cubicBezTo>
                  <a:pt x="2599348" y="379655"/>
                  <a:pt x="2658882" y="449336"/>
                  <a:pt x="2658882" y="541004"/>
                </a:cubicBezTo>
                <a:cubicBezTo>
                  <a:pt x="2658882" y="541004"/>
                  <a:pt x="2658882" y="3553052"/>
                  <a:pt x="2658882" y="3553052"/>
                </a:cubicBezTo>
                <a:cubicBezTo>
                  <a:pt x="2658882" y="3644720"/>
                  <a:pt x="2599325" y="3714404"/>
                  <a:pt x="2508776" y="3728684"/>
                </a:cubicBezTo>
                <a:cubicBezTo>
                  <a:pt x="2508776" y="3728684"/>
                  <a:pt x="205473" y="4091915"/>
                  <a:pt x="205473" y="4091915"/>
                </a:cubicBezTo>
                <a:cubicBezTo>
                  <a:pt x="154364" y="4099976"/>
                  <a:pt x="101616" y="4085060"/>
                  <a:pt x="62283" y="4051443"/>
                </a:cubicBezTo>
                <a:cubicBezTo>
                  <a:pt x="22950" y="4017828"/>
                  <a:pt x="0" y="3968024"/>
                  <a:pt x="0" y="3916281"/>
                </a:cubicBezTo>
                <a:cubicBezTo>
                  <a:pt x="0" y="3916282"/>
                  <a:pt x="0" y="177804"/>
                  <a:pt x="0" y="177803"/>
                </a:cubicBezTo>
                <a:cubicBezTo>
                  <a:pt x="0" y="126063"/>
                  <a:pt x="22950" y="76228"/>
                  <a:pt x="62283" y="42612"/>
                </a:cubicBezTo>
                <a:close/>
              </a:path>
            </a:pathLst>
          </a:custGeom>
          <a:gradFill flip="none" rotWithShape="1">
            <a:gsLst>
              <a:gs pos="90000">
                <a:schemeClr val="accent1"/>
              </a:gs>
              <a:gs pos="0">
                <a:schemeClr val="accent1">
                  <a:lumMod val="60000"/>
                  <a:lumOff val="40000"/>
                </a:schemeClr>
              </a:gs>
            </a:gsLst>
            <a:lin ang="10800000" scaled="1"/>
            <a:tileRect/>
          </a:gradFill>
          <a:ln w="9525" cap="flat">
            <a:noFill/>
            <a:prstDash val="solid"/>
            <a:miter/>
          </a:ln>
          <a:effectLst/>
        </p:spPr>
        <p:txBody>
          <a:bodyPr rtlCol="0" anchor="ctr">
            <a:noAutofit/>
          </a:bodyPr>
          <a:lstStyle/>
          <a:p>
            <a:pPr lvl="0" algn="l">
              <a:buClrTx/>
              <a:buSzTx/>
              <a:buFontTx/>
            </a:pPr>
            <a:endParaRPr lang="zh-CN" altLang="en-US">
              <a:sym typeface="+mn-ea"/>
            </a:endParaRPr>
          </a:p>
        </p:txBody>
      </p:sp>
      <p:sp>
        <p:nvSpPr>
          <p:cNvPr id="8" name="文本框 7"/>
          <p:cNvSpPr txBox="1"/>
          <p:nvPr>
            <p:custDataLst>
              <p:tags r:id="rId2"/>
            </p:custDataLst>
          </p:nvPr>
        </p:nvSpPr>
        <p:spPr>
          <a:xfrm>
            <a:off x="1940560" y="2898140"/>
            <a:ext cx="2038985" cy="337820"/>
          </a:xfrm>
          <a:prstGeom prst="rect">
            <a:avLst/>
          </a:prstGeom>
          <a:noFill/>
        </p:spPr>
        <p:txBody>
          <a:bodyPr wrap="square" lIns="0" tIns="0" rIns="0" bIns="0" rtlCol="0" anchor="b" anchorCtr="0">
            <a:noAutofit/>
          </a:bodyPr>
          <a:lstStyle/>
          <a:p>
            <a:pPr algn="ctr"/>
            <a:r>
              <a:rPr lang="zh-CN" altLang="en-US" sz="2000" b="1" dirty="0">
                <a:solidFill>
                  <a:srgbClr val="FFFFFF"/>
                </a:solidFill>
              </a:rPr>
              <a:t>纳入考核</a:t>
            </a:r>
            <a:endParaRPr lang="zh-CN" altLang="en-US" sz="2000" b="1" dirty="0">
              <a:solidFill>
                <a:srgbClr val="FFFFFF"/>
              </a:solidFill>
            </a:endParaRPr>
          </a:p>
        </p:txBody>
      </p:sp>
      <p:sp>
        <p:nvSpPr>
          <p:cNvPr id="19" name="任意多边形: 形状 15"/>
          <p:cNvSpPr/>
          <p:nvPr>
            <p:custDataLst>
              <p:tags r:id="rId3"/>
            </p:custDataLst>
          </p:nvPr>
        </p:nvSpPr>
        <p:spPr>
          <a:xfrm>
            <a:off x="4669790" y="1341755"/>
            <a:ext cx="2853690" cy="4293870"/>
          </a:xfrm>
          <a:custGeom>
            <a:avLst/>
            <a:gdLst>
              <a:gd name="connsiteX0" fmla="*/ 62283 w 2658882"/>
              <a:gd name="connsiteY0" fmla="*/ 40468 h 4091396"/>
              <a:gd name="connsiteX1" fmla="*/ 205497 w 2658882"/>
              <a:gd name="connsiteY1" fmla="*/ 0 h 4091396"/>
              <a:gd name="connsiteX2" fmla="*/ 2508800 w 2658882"/>
              <a:gd name="connsiteY2" fmla="*/ 363231 h 4091396"/>
              <a:gd name="connsiteX3" fmla="*/ 2658882 w 2658882"/>
              <a:gd name="connsiteY3" fmla="*/ 538860 h 4091396"/>
              <a:gd name="connsiteX4" fmla="*/ 2658882 w 2658882"/>
              <a:gd name="connsiteY4" fmla="*/ 3550908 h 4091396"/>
              <a:gd name="connsiteX5" fmla="*/ 2508776 w 2658882"/>
              <a:gd name="connsiteY5" fmla="*/ 3726540 h 4091396"/>
              <a:gd name="connsiteX6" fmla="*/ 205473 w 2658882"/>
              <a:gd name="connsiteY6" fmla="*/ 4089771 h 4091396"/>
              <a:gd name="connsiteX7" fmla="*/ 62283 w 2658882"/>
              <a:gd name="connsiteY7" fmla="*/ 4049299 h 4091396"/>
              <a:gd name="connsiteX8" fmla="*/ 0 w 2658882"/>
              <a:gd name="connsiteY8" fmla="*/ 3914137 h 4091396"/>
              <a:gd name="connsiteX9" fmla="*/ 0 w 2658882"/>
              <a:gd name="connsiteY9" fmla="*/ 175659 h 4091396"/>
              <a:gd name="connsiteX10" fmla="*/ 62283 w 2658882"/>
              <a:gd name="connsiteY10" fmla="*/ 40468 h 4091396"/>
              <a:gd name="connsiteX0-1" fmla="*/ 62283 w 2658882"/>
              <a:gd name="connsiteY0-2" fmla="*/ 42612 h 4093540"/>
              <a:gd name="connsiteX1-3" fmla="*/ 205497 w 2658882"/>
              <a:gd name="connsiteY1-4" fmla="*/ 2144 h 4093540"/>
              <a:gd name="connsiteX2-5" fmla="*/ 2508800 w 2658882"/>
              <a:gd name="connsiteY2-6" fmla="*/ 365375 h 4093540"/>
              <a:gd name="connsiteX3-7" fmla="*/ 2658882 w 2658882"/>
              <a:gd name="connsiteY3-8" fmla="*/ 541004 h 4093540"/>
              <a:gd name="connsiteX4-9" fmla="*/ 2658882 w 2658882"/>
              <a:gd name="connsiteY4-10" fmla="*/ 3553052 h 4093540"/>
              <a:gd name="connsiteX5-11" fmla="*/ 2508776 w 2658882"/>
              <a:gd name="connsiteY5-12" fmla="*/ 3728684 h 4093540"/>
              <a:gd name="connsiteX6-13" fmla="*/ 205473 w 2658882"/>
              <a:gd name="connsiteY6-14" fmla="*/ 4091915 h 4093540"/>
              <a:gd name="connsiteX7-15" fmla="*/ 62283 w 2658882"/>
              <a:gd name="connsiteY7-16" fmla="*/ 4051443 h 4093540"/>
              <a:gd name="connsiteX8-17" fmla="*/ 0 w 2658882"/>
              <a:gd name="connsiteY8-18" fmla="*/ 3916281 h 4093540"/>
              <a:gd name="connsiteX9-19" fmla="*/ 0 w 2658882"/>
              <a:gd name="connsiteY9-20" fmla="*/ 177803 h 4093540"/>
              <a:gd name="connsiteX10-21" fmla="*/ 62283 w 2658882"/>
              <a:gd name="connsiteY10-22" fmla="*/ 42612 h 4093540"/>
              <a:gd name="connsiteX0-23" fmla="*/ 62283 w 2658882"/>
              <a:gd name="connsiteY0-24" fmla="*/ 42612 h 4093540"/>
              <a:gd name="connsiteX1-25" fmla="*/ 205497 w 2658882"/>
              <a:gd name="connsiteY1-26" fmla="*/ 2144 h 4093540"/>
              <a:gd name="connsiteX2-27" fmla="*/ 2508800 w 2658882"/>
              <a:gd name="connsiteY2-28" fmla="*/ 365375 h 4093540"/>
              <a:gd name="connsiteX3-29" fmla="*/ 2658882 w 2658882"/>
              <a:gd name="connsiteY3-30" fmla="*/ 541004 h 4093540"/>
              <a:gd name="connsiteX4-31" fmla="*/ 2658882 w 2658882"/>
              <a:gd name="connsiteY4-32" fmla="*/ 3553052 h 4093540"/>
              <a:gd name="connsiteX5-33" fmla="*/ 2508776 w 2658882"/>
              <a:gd name="connsiteY5-34" fmla="*/ 3728684 h 4093540"/>
              <a:gd name="connsiteX6-35" fmla="*/ 205473 w 2658882"/>
              <a:gd name="connsiteY6-36" fmla="*/ 4091915 h 4093540"/>
              <a:gd name="connsiteX7-37" fmla="*/ 62283 w 2658882"/>
              <a:gd name="connsiteY7-38" fmla="*/ 4051443 h 4093540"/>
              <a:gd name="connsiteX8-39" fmla="*/ 0 w 2658882"/>
              <a:gd name="connsiteY8-40" fmla="*/ 3916281 h 4093540"/>
              <a:gd name="connsiteX9-41" fmla="*/ 0 w 2658882"/>
              <a:gd name="connsiteY9-42" fmla="*/ 177803 h 4093540"/>
              <a:gd name="connsiteX10-43" fmla="*/ 62283 w 2658882"/>
              <a:gd name="connsiteY10-44" fmla="*/ 42612 h 4093540"/>
              <a:gd name="connsiteX0-45" fmla="*/ 62283 w 2658882"/>
              <a:gd name="connsiteY0-46" fmla="*/ 42612 h 4093540"/>
              <a:gd name="connsiteX1-47" fmla="*/ 205497 w 2658882"/>
              <a:gd name="connsiteY1-48" fmla="*/ 2144 h 4093540"/>
              <a:gd name="connsiteX2-49" fmla="*/ 2508800 w 2658882"/>
              <a:gd name="connsiteY2-50" fmla="*/ 365375 h 4093540"/>
              <a:gd name="connsiteX3-51" fmla="*/ 2658882 w 2658882"/>
              <a:gd name="connsiteY3-52" fmla="*/ 541004 h 4093540"/>
              <a:gd name="connsiteX4-53" fmla="*/ 2658882 w 2658882"/>
              <a:gd name="connsiteY4-54" fmla="*/ 3553052 h 4093540"/>
              <a:gd name="connsiteX5-55" fmla="*/ 2508776 w 2658882"/>
              <a:gd name="connsiteY5-56" fmla="*/ 3728684 h 4093540"/>
              <a:gd name="connsiteX6-57" fmla="*/ 205473 w 2658882"/>
              <a:gd name="connsiteY6-58" fmla="*/ 4091915 h 4093540"/>
              <a:gd name="connsiteX7-59" fmla="*/ 62283 w 2658882"/>
              <a:gd name="connsiteY7-60" fmla="*/ 4051443 h 4093540"/>
              <a:gd name="connsiteX8-61" fmla="*/ 0 w 2658882"/>
              <a:gd name="connsiteY8-62" fmla="*/ 3916281 h 4093540"/>
              <a:gd name="connsiteX9-63" fmla="*/ 0 w 2658882"/>
              <a:gd name="connsiteY9-64" fmla="*/ 177803 h 4093540"/>
              <a:gd name="connsiteX10-65" fmla="*/ 62283 w 2658882"/>
              <a:gd name="connsiteY10-66" fmla="*/ 42612 h 4093540"/>
              <a:gd name="connsiteX0-67" fmla="*/ 62283 w 2658882"/>
              <a:gd name="connsiteY0-68" fmla="*/ 42612 h 4093540"/>
              <a:gd name="connsiteX1-69" fmla="*/ 205497 w 2658882"/>
              <a:gd name="connsiteY1-70" fmla="*/ 2144 h 4093540"/>
              <a:gd name="connsiteX2-71" fmla="*/ 2508800 w 2658882"/>
              <a:gd name="connsiteY2-72" fmla="*/ 365375 h 4093540"/>
              <a:gd name="connsiteX3-73" fmla="*/ 2658882 w 2658882"/>
              <a:gd name="connsiteY3-74" fmla="*/ 541004 h 4093540"/>
              <a:gd name="connsiteX4-75" fmla="*/ 2658882 w 2658882"/>
              <a:gd name="connsiteY4-76" fmla="*/ 3553052 h 4093540"/>
              <a:gd name="connsiteX5-77" fmla="*/ 2508776 w 2658882"/>
              <a:gd name="connsiteY5-78" fmla="*/ 3728684 h 4093540"/>
              <a:gd name="connsiteX6-79" fmla="*/ 205473 w 2658882"/>
              <a:gd name="connsiteY6-80" fmla="*/ 4091915 h 4093540"/>
              <a:gd name="connsiteX7-81" fmla="*/ 62283 w 2658882"/>
              <a:gd name="connsiteY7-82" fmla="*/ 4051443 h 4093540"/>
              <a:gd name="connsiteX8-83" fmla="*/ 0 w 2658882"/>
              <a:gd name="connsiteY8-84" fmla="*/ 3916281 h 4093540"/>
              <a:gd name="connsiteX9-85" fmla="*/ 0 w 2658882"/>
              <a:gd name="connsiteY9-86" fmla="*/ 177803 h 4093540"/>
              <a:gd name="connsiteX10-87" fmla="*/ 62283 w 2658882"/>
              <a:gd name="connsiteY10-88" fmla="*/ 42612 h 4093540"/>
              <a:gd name="connsiteX0-89" fmla="*/ 62283 w 2658882"/>
              <a:gd name="connsiteY0-90" fmla="*/ 42612 h 4093540"/>
              <a:gd name="connsiteX1-91" fmla="*/ 205497 w 2658882"/>
              <a:gd name="connsiteY1-92" fmla="*/ 2144 h 4093540"/>
              <a:gd name="connsiteX2-93" fmla="*/ 2508800 w 2658882"/>
              <a:gd name="connsiteY2-94" fmla="*/ 365375 h 4093540"/>
              <a:gd name="connsiteX3-95" fmla="*/ 2658882 w 2658882"/>
              <a:gd name="connsiteY3-96" fmla="*/ 541004 h 4093540"/>
              <a:gd name="connsiteX4-97" fmla="*/ 2658882 w 2658882"/>
              <a:gd name="connsiteY4-98" fmla="*/ 3553052 h 4093540"/>
              <a:gd name="connsiteX5-99" fmla="*/ 2508776 w 2658882"/>
              <a:gd name="connsiteY5-100" fmla="*/ 3728684 h 4093540"/>
              <a:gd name="connsiteX6-101" fmla="*/ 205473 w 2658882"/>
              <a:gd name="connsiteY6-102" fmla="*/ 4091915 h 4093540"/>
              <a:gd name="connsiteX7-103" fmla="*/ 62283 w 2658882"/>
              <a:gd name="connsiteY7-104" fmla="*/ 4051443 h 4093540"/>
              <a:gd name="connsiteX8-105" fmla="*/ 0 w 2658882"/>
              <a:gd name="connsiteY8-106" fmla="*/ 3916281 h 4093540"/>
              <a:gd name="connsiteX9-107" fmla="*/ 0 w 2658882"/>
              <a:gd name="connsiteY9-108" fmla="*/ 177803 h 4093540"/>
              <a:gd name="connsiteX10-109" fmla="*/ 62283 w 2658882"/>
              <a:gd name="connsiteY10-110" fmla="*/ 42612 h 4093540"/>
              <a:gd name="connsiteX0-111" fmla="*/ 62283 w 2658882"/>
              <a:gd name="connsiteY0-112" fmla="*/ 42612 h 4093540"/>
              <a:gd name="connsiteX1-113" fmla="*/ 205497 w 2658882"/>
              <a:gd name="connsiteY1-114" fmla="*/ 2144 h 4093540"/>
              <a:gd name="connsiteX2-115" fmla="*/ 2508800 w 2658882"/>
              <a:gd name="connsiteY2-116" fmla="*/ 365375 h 4093540"/>
              <a:gd name="connsiteX3-117" fmla="*/ 2658882 w 2658882"/>
              <a:gd name="connsiteY3-118" fmla="*/ 541004 h 4093540"/>
              <a:gd name="connsiteX4-119" fmla="*/ 2658882 w 2658882"/>
              <a:gd name="connsiteY4-120" fmla="*/ 3553052 h 4093540"/>
              <a:gd name="connsiteX5-121" fmla="*/ 2508776 w 2658882"/>
              <a:gd name="connsiteY5-122" fmla="*/ 3728684 h 4093540"/>
              <a:gd name="connsiteX6-123" fmla="*/ 205473 w 2658882"/>
              <a:gd name="connsiteY6-124" fmla="*/ 4091915 h 4093540"/>
              <a:gd name="connsiteX7-125" fmla="*/ 62283 w 2658882"/>
              <a:gd name="connsiteY7-126" fmla="*/ 4051443 h 4093540"/>
              <a:gd name="connsiteX8-127" fmla="*/ 0 w 2658882"/>
              <a:gd name="connsiteY8-128" fmla="*/ 3916281 h 4093540"/>
              <a:gd name="connsiteX9-129" fmla="*/ 0 w 2658882"/>
              <a:gd name="connsiteY9-130" fmla="*/ 177803 h 4093540"/>
              <a:gd name="connsiteX10-131" fmla="*/ 62283 w 2658882"/>
              <a:gd name="connsiteY10-132" fmla="*/ 42612 h 4093540"/>
              <a:gd name="connsiteX0-133" fmla="*/ 62283 w 2658882"/>
              <a:gd name="connsiteY0-134" fmla="*/ 42612 h 4093540"/>
              <a:gd name="connsiteX1-135" fmla="*/ 205497 w 2658882"/>
              <a:gd name="connsiteY1-136" fmla="*/ 2144 h 4093540"/>
              <a:gd name="connsiteX2-137" fmla="*/ 2508800 w 2658882"/>
              <a:gd name="connsiteY2-138" fmla="*/ 365375 h 4093540"/>
              <a:gd name="connsiteX3-139" fmla="*/ 2658882 w 2658882"/>
              <a:gd name="connsiteY3-140" fmla="*/ 541004 h 4093540"/>
              <a:gd name="connsiteX4-141" fmla="*/ 2658882 w 2658882"/>
              <a:gd name="connsiteY4-142" fmla="*/ 3553052 h 4093540"/>
              <a:gd name="connsiteX5-143" fmla="*/ 2508776 w 2658882"/>
              <a:gd name="connsiteY5-144" fmla="*/ 3728684 h 4093540"/>
              <a:gd name="connsiteX6-145" fmla="*/ 205473 w 2658882"/>
              <a:gd name="connsiteY6-146" fmla="*/ 4091915 h 4093540"/>
              <a:gd name="connsiteX7-147" fmla="*/ 62283 w 2658882"/>
              <a:gd name="connsiteY7-148" fmla="*/ 4051443 h 4093540"/>
              <a:gd name="connsiteX8-149" fmla="*/ 0 w 2658882"/>
              <a:gd name="connsiteY8-150" fmla="*/ 3916281 h 4093540"/>
              <a:gd name="connsiteX9-151" fmla="*/ 0 w 2658882"/>
              <a:gd name="connsiteY9-152" fmla="*/ 177803 h 4093540"/>
              <a:gd name="connsiteX10-153" fmla="*/ 62283 w 2658882"/>
              <a:gd name="connsiteY10-154" fmla="*/ 42612 h 4093540"/>
              <a:gd name="connsiteX0-155" fmla="*/ 62283 w 2658882"/>
              <a:gd name="connsiteY0-156" fmla="*/ 42612 h 4093540"/>
              <a:gd name="connsiteX1-157" fmla="*/ 205497 w 2658882"/>
              <a:gd name="connsiteY1-158" fmla="*/ 2144 h 4093540"/>
              <a:gd name="connsiteX2-159" fmla="*/ 2508800 w 2658882"/>
              <a:gd name="connsiteY2-160" fmla="*/ 365375 h 4093540"/>
              <a:gd name="connsiteX3-161" fmla="*/ 2658882 w 2658882"/>
              <a:gd name="connsiteY3-162" fmla="*/ 541004 h 4093540"/>
              <a:gd name="connsiteX4-163" fmla="*/ 2658882 w 2658882"/>
              <a:gd name="connsiteY4-164" fmla="*/ 3553052 h 4093540"/>
              <a:gd name="connsiteX5-165" fmla="*/ 2508776 w 2658882"/>
              <a:gd name="connsiteY5-166" fmla="*/ 3728684 h 4093540"/>
              <a:gd name="connsiteX6-167" fmla="*/ 205473 w 2658882"/>
              <a:gd name="connsiteY6-168" fmla="*/ 4091915 h 4093540"/>
              <a:gd name="connsiteX7-169" fmla="*/ 62283 w 2658882"/>
              <a:gd name="connsiteY7-170" fmla="*/ 4051443 h 4093540"/>
              <a:gd name="connsiteX8-171" fmla="*/ 0 w 2658882"/>
              <a:gd name="connsiteY8-172" fmla="*/ 3916281 h 4093540"/>
              <a:gd name="connsiteX9-173" fmla="*/ 0 w 2658882"/>
              <a:gd name="connsiteY9-174" fmla="*/ 177803 h 4093540"/>
              <a:gd name="connsiteX10-175" fmla="*/ 62283 w 2658882"/>
              <a:gd name="connsiteY10-176" fmla="*/ 42612 h 4093540"/>
              <a:gd name="connsiteX0-177" fmla="*/ 62283 w 2658882"/>
              <a:gd name="connsiteY0-178" fmla="*/ 42612 h 4093540"/>
              <a:gd name="connsiteX1-179" fmla="*/ 205497 w 2658882"/>
              <a:gd name="connsiteY1-180" fmla="*/ 2144 h 4093540"/>
              <a:gd name="connsiteX2-181" fmla="*/ 2508800 w 2658882"/>
              <a:gd name="connsiteY2-182" fmla="*/ 365375 h 4093540"/>
              <a:gd name="connsiteX3-183" fmla="*/ 2658882 w 2658882"/>
              <a:gd name="connsiteY3-184" fmla="*/ 541004 h 4093540"/>
              <a:gd name="connsiteX4-185" fmla="*/ 2658882 w 2658882"/>
              <a:gd name="connsiteY4-186" fmla="*/ 3553052 h 4093540"/>
              <a:gd name="connsiteX5-187" fmla="*/ 2508776 w 2658882"/>
              <a:gd name="connsiteY5-188" fmla="*/ 3728684 h 4093540"/>
              <a:gd name="connsiteX6-189" fmla="*/ 205473 w 2658882"/>
              <a:gd name="connsiteY6-190" fmla="*/ 4091915 h 4093540"/>
              <a:gd name="connsiteX7-191" fmla="*/ 62283 w 2658882"/>
              <a:gd name="connsiteY7-192" fmla="*/ 4051443 h 4093540"/>
              <a:gd name="connsiteX8-193" fmla="*/ 0 w 2658882"/>
              <a:gd name="connsiteY8-194" fmla="*/ 3916281 h 4093540"/>
              <a:gd name="connsiteX9-195" fmla="*/ 0 w 2658882"/>
              <a:gd name="connsiteY9-196" fmla="*/ 177803 h 4093540"/>
              <a:gd name="connsiteX10-197" fmla="*/ 62283 w 2658882"/>
              <a:gd name="connsiteY10-198" fmla="*/ 42612 h 4093540"/>
              <a:gd name="connsiteX0-199" fmla="*/ 62283 w 2658882"/>
              <a:gd name="connsiteY0-200" fmla="*/ 42612 h 4092044"/>
              <a:gd name="connsiteX1-201" fmla="*/ 205497 w 2658882"/>
              <a:gd name="connsiteY1-202" fmla="*/ 2144 h 4092044"/>
              <a:gd name="connsiteX2-203" fmla="*/ 2508800 w 2658882"/>
              <a:gd name="connsiteY2-204" fmla="*/ 365375 h 4092044"/>
              <a:gd name="connsiteX3-205" fmla="*/ 2658882 w 2658882"/>
              <a:gd name="connsiteY3-206" fmla="*/ 541004 h 4092044"/>
              <a:gd name="connsiteX4-207" fmla="*/ 2658882 w 2658882"/>
              <a:gd name="connsiteY4-208" fmla="*/ 3553052 h 4092044"/>
              <a:gd name="connsiteX5-209" fmla="*/ 2508776 w 2658882"/>
              <a:gd name="connsiteY5-210" fmla="*/ 3728684 h 4092044"/>
              <a:gd name="connsiteX6-211" fmla="*/ 205473 w 2658882"/>
              <a:gd name="connsiteY6-212" fmla="*/ 4091915 h 4092044"/>
              <a:gd name="connsiteX7-213" fmla="*/ 62283 w 2658882"/>
              <a:gd name="connsiteY7-214" fmla="*/ 4051443 h 4092044"/>
              <a:gd name="connsiteX8-215" fmla="*/ 0 w 2658882"/>
              <a:gd name="connsiteY8-216" fmla="*/ 3916281 h 4092044"/>
              <a:gd name="connsiteX9-217" fmla="*/ 0 w 2658882"/>
              <a:gd name="connsiteY9-218" fmla="*/ 177803 h 4092044"/>
              <a:gd name="connsiteX10-219" fmla="*/ 62283 w 2658882"/>
              <a:gd name="connsiteY10-220" fmla="*/ 42612 h 4092044"/>
              <a:gd name="connsiteX0-221" fmla="*/ 62283 w 2658882"/>
              <a:gd name="connsiteY0-222" fmla="*/ 42612 h 4091915"/>
              <a:gd name="connsiteX1-223" fmla="*/ 205497 w 2658882"/>
              <a:gd name="connsiteY1-224" fmla="*/ 2144 h 4091915"/>
              <a:gd name="connsiteX2-225" fmla="*/ 2508800 w 2658882"/>
              <a:gd name="connsiteY2-226" fmla="*/ 365375 h 4091915"/>
              <a:gd name="connsiteX3-227" fmla="*/ 2658882 w 2658882"/>
              <a:gd name="connsiteY3-228" fmla="*/ 541004 h 4091915"/>
              <a:gd name="connsiteX4-229" fmla="*/ 2658882 w 2658882"/>
              <a:gd name="connsiteY4-230" fmla="*/ 3553052 h 4091915"/>
              <a:gd name="connsiteX5-231" fmla="*/ 2508776 w 2658882"/>
              <a:gd name="connsiteY5-232" fmla="*/ 3728684 h 4091915"/>
              <a:gd name="connsiteX6-233" fmla="*/ 205473 w 2658882"/>
              <a:gd name="connsiteY6-234" fmla="*/ 4091915 h 4091915"/>
              <a:gd name="connsiteX7-235" fmla="*/ 62283 w 2658882"/>
              <a:gd name="connsiteY7-236" fmla="*/ 4051443 h 4091915"/>
              <a:gd name="connsiteX8-237" fmla="*/ 0 w 2658882"/>
              <a:gd name="connsiteY8-238" fmla="*/ 3916281 h 4091915"/>
              <a:gd name="connsiteX9-239" fmla="*/ 0 w 2658882"/>
              <a:gd name="connsiteY9-240" fmla="*/ 177803 h 4091915"/>
              <a:gd name="connsiteX10-241" fmla="*/ 62283 w 2658882"/>
              <a:gd name="connsiteY10-242" fmla="*/ 42612 h 4091915"/>
              <a:gd name="connsiteX0-243" fmla="*/ 62283 w 2658882"/>
              <a:gd name="connsiteY0-244" fmla="*/ 42612 h 4092475"/>
              <a:gd name="connsiteX1-245" fmla="*/ 205497 w 2658882"/>
              <a:gd name="connsiteY1-246" fmla="*/ 2144 h 4092475"/>
              <a:gd name="connsiteX2-247" fmla="*/ 2508800 w 2658882"/>
              <a:gd name="connsiteY2-248" fmla="*/ 365375 h 4092475"/>
              <a:gd name="connsiteX3-249" fmla="*/ 2658882 w 2658882"/>
              <a:gd name="connsiteY3-250" fmla="*/ 541004 h 4092475"/>
              <a:gd name="connsiteX4-251" fmla="*/ 2658882 w 2658882"/>
              <a:gd name="connsiteY4-252" fmla="*/ 3553052 h 4092475"/>
              <a:gd name="connsiteX5-253" fmla="*/ 2508776 w 2658882"/>
              <a:gd name="connsiteY5-254" fmla="*/ 3728684 h 4092475"/>
              <a:gd name="connsiteX6-255" fmla="*/ 205473 w 2658882"/>
              <a:gd name="connsiteY6-256" fmla="*/ 4091915 h 4092475"/>
              <a:gd name="connsiteX7-257" fmla="*/ 62283 w 2658882"/>
              <a:gd name="connsiteY7-258" fmla="*/ 4051443 h 4092475"/>
              <a:gd name="connsiteX8-259" fmla="*/ 0 w 2658882"/>
              <a:gd name="connsiteY8-260" fmla="*/ 3916281 h 4092475"/>
              <a:gd name="connsiteX9-261" fmla="*/ 0 w 2658882"/>
              <a:gd name="connsiteY9-262" fmla="*/ 177803 h 4092475"/>
              <a:gd name="connsiteX10-263" fmla="*/ 62283 w 2658882"/>
              <a:gd name="connsiteY10-264" fmla="*/ 42612 h 4092475"/>
              <a:gd name="connsiteX0-265" fmla="*/ 62283 w 2658882"/>
              <a:gd name="connsiteY0-266" fmla="*/ 42612 h 4094059"/>
              <a:gd name="connsiteX1-267" fmla="*/ 205497 w 2658882"/>
              <a:gd name="connsiteY1-268" fmla="*/ 2144 h 4094059"/>
              <a:gd name="connsiteX2-269" fmla="*/ 2508800 w 2658882"/>
              <a:gd name="connsiteY2-270" fmla="*/ 365375 h 4094059"/>
              <a:gd name="connsiteX3-271" fmla="*/ 2658882 w 2658882"/>
              <a:gd name="connsiteY3-272" fmla="*/ 541004 h 4094059"/>
              <a:gd name="connsiteX4-273" fmla="*/ 2658882 w 2658882"/>
              <a:gd name="connsiteY4-274" fmla="*/ 3553052 h 4094059"/>
              <a:gd name="connsiteX5-275" fmla="*/ 2508776 w 2658882"/>
              <a:gd name="connsiteY5-276" fmla="*/ 3728684 h 4094059"/>
              <a:gd name="connsiteX6-277" fmla="*/ 205473 w 2658882"/>
              <a:gd name="connsiteY6-278" fmla="*/ 4091915 h 4094059"/>
              <a:gd name="connsiteX7-279" fmla="*/ 62283 w 2658882"/>
              <a:gd name="connsiteY7-280" fmla="*/ 4051443 h 4094059"/>
              <a:gd name="connsiteX8-281" fmla="*/ 0 w 2658882"/>
              <a:gd name="connsiteY8-282" fmla="*/ 3916281 h 4094059"/>
              <a:gd name="connsiteX9-283" fmla="*/ 0 w 2658882"/>
              <a:gd name="connsiteY9-284" fmla="*/ 177803 h 4094059"/>
              <a:gd name="connsiteX10-285" fmla="*/ 62283 w 2658882"/>
              <a:gd name="connsiteY10-286" fmla="*/ 42612 h 4094059"/>
              <a:gd name="connsiteX0-287" fmla="*/ 62283 w 2658882"/>
              <a:gd name="connsiteY0-288" fmla="*/ 42612 h 4094059"/>
              <a:gd name="connsiteX1-289" fmla="*/ 205497 w 2658882"/>
              <a:gd name="connsiteY1-290" fmla="*/ 2144 h 4094059"/>
              <a:gd name="connsiteX2-291" fmla="*/ 2508800 w 2658882"/>
              <a:gd name="connsiteY2-292" fmla="*/ 365375 h 4094059"/>
              <a:gd name="connsiteX3-293" fmla="*/ 2658882 w 2658882"/>
              <a:gd name="connsiteY3-294" fmla="*/ 541004 h 4094059"/>
              <a:gd name="connsiteX4-295" fmla="*/ 2658882 w 2658882"/>
              <a:gd name="connsiteY4-296" fmla="*/ 3553052 h 4094059"/>
              <a:gd name="connsiteX5-297" fmla="*/ 2508776 w 2658882"/>
              <a:gd name="connsiteY5-298" fmla="*/ 3728684 h 4094059"/>
              <a:gd name="connsiteX6-299" fmla="*/ 205473 w 2658882"/>
              <a:gd name="connsiteY6-300" fmla="*/ 4091915 h 4094059"/>
              <a:gd name="connsiteX7-301" fmla="*/ 62283 w 2658882"/>
              <a:gd name="connsiteY7-302" fmla="*/ 4051443 h 4094059"/>
              <a:gd name="connsiteX8-303" fmla="*/ 0 w 2658882"/>
              <a:gd name="connsiteY8-304" fmla="*/ 3916281 h 4094059"/>
              <a:gd name="connsiteX9-305" fmla="*/ 0 w 2658882"/>
              <a:gd name="connsiteY9-306" fmla="*/ 177803 h 4094059"/>
              <a:gd name="connsiteX10-307" fmla="*/ 62283 w 2658882"/>
              <a:gd name="connsiteY10-308" fmla="*/ 42612 h 4094059"/>
              <a:gd name="connsiteX0-309" fmla="*/ 62283 w 2658882"/>
              <a:gd name="connsiteY0-310" fmla="*/ 42612 h 4094059"/>
              <a:gd name="connsiteX1-311" fmla="*/ 205497 w 2658882"/>
              <a:gd name="connsiteY1-312" fmla="*/ 2144 h 4094059"/>
              <a:gd name="connsiteX2-313" fmla="*/ 2508800 w 2658882"/>
              <a:gd name="connsiteY2-314" fmla="*/ 365375 h 4094059"/>
              <a:gd name="connsiteX3-315" fmla="*/ 2658882 w 2658882"/>
              <a:gd name="connsiteY3-316" fmla="*/ 541004 h 4094059"/>
              <a:gd name="connsiteX4-317" fmla="*/ 2658882 w 2658882"/>
              <a:gd name="connsiteY4-318" fmla="*/ 3553052 h 4094059"/>
              <a:gd name="connsiteX5-319" fmla="*/ 2508776 w 2658882"/>
              <a:gd name="connsiteY5-320" fmla="*/ 3728684 h 4094059"/>
              <a:gd name="connsiteX6-321" fmla="*/ 205473 w 2658882"/>
              <a:gd name="connsiteY6-322" fmla="*/ 4091915 h 4094059"/>
              <a:gd name="connsiteX7-323" fmla="*/ 62283 w 2658882"/>
              <a:gd name="connsiteY7-324" fmla="*/ 4051443 h 4094059"/>
              <a:gd name="connsiteX8-325" fmla="*/ 0 w 2658882"/>
              <a:gd name="connsiteY8-326" fmla="*/ 3916281 h 4094059"/>
              <a:gd name="connsiteX9-327" fmla="*/ 0 w 2658882"/>
              <a:gd name="connsiteY9-328" fmla="*/ 177803 h 4094059"/>
              <a:gd name="connsiteX10-329" fmla="*/ 62283 w 2658882"/>
              <a:gd name="connsiteY10-330" fmla="*/ 42612 h 4094059"/>
              <a:gd name="connsiteX0-331" fmla="*/ 62283 w 2658882"/>
              <a:gd name="connsiteY0-332" fmla="*/ 42612 h 4094059"/>
              <a:gd name="connsiteX1-333" fmla="*/ 205497 w 2658882"/>
              <a:gd name="connsiteY1-334" fmla="*/ 2144 h 4094059"/>
              <a:gd name="connsiteX2-335" fmla="*/ 2508800 w 2658882"/>
              <a:gd name="connsiteY2-336" fmla="*/ 365375 h 4094059"/>
              <a:gd name="connsiteX3-337" fmla="*/ 2658882 w 2658882"/>
              <a:gd name="connsiteY3-338" fmla="*/ 541004 h 4094059"/>
              <a:gd name="connsiteX4-339" fmla="*/ 2658882 w 2658882"/>
              <a:gd name="connsiteY4-340" fmla="*/ 3553052 h 4094059"/>
              <a:gd name="connsiteX5-341" fmla="*/ 2508776 w 2658882"/>
              <a:gd name="connsiteY5-342" fmla="*/ 3728684 h 4094059"/>
              <a:gd name="connsiteX6-343" fmla="*/ 205473 w 2658882"/>
              <a:gd name="connsiteY6-344" fmla="*/ 4091915 h 4094059"/>
              <a:gd name="connsiteX7-345" fmla="*/ 62283 w 2658882"/>
              <a:gd name="connsiteY7-346" fmla="*/ 4051443 h 4094059"/>
              <a:gd name="connsiteX8-347" fmla="*/ 0 w 2658882"/>
              <a:gd name="connsiteY8-348" fmla="*/ 3916281 h 4094059"/>
              <a:gd name="connsiteX9-349" fmla="*/ 0 w 2658882"/>
              <a:gd name="connsiteY9-350" fmla="*/ 177803 h 4094059"/>
              <a:gd name="connsiteX10-351" fmla="*/ 62283 w 2658882"/>
              <a:gd name="connsiteY10-352" fmla="*/ 42612 h 4094059"/>
              <a:gd name="connsiteX0-353" fmla="*/ 62283 w 2658882"/>
              <a:gd name="connsiteY0-354" fmla="*/ 42612 h 4094059"/>
              <a:gd name="connsiteX1-355" fmla="*/ 205497 w 2658882"/>
              <a:gd name="connsiteY1-356" fmla="*/ 2144 h 4094059"/>
              <a:gd name="connsiteX2-357" fmla="*/ 2508800 w 2658882"/>
              <a:gd name="connsiteY2-358" fmla="*/ 365375 h 4094059"/>
              <a:gd name="connsiteX3-359" fmla="*/ 2658882 w 2658882"/>
              <a:gd name="connsiteY3-360" fmla="*/ 541004 h 4094059"/>
              <a:gd name="connsiteX4-361" fmla="*/ 2658882 w 2658882"/>
              <a:gd name="connsiteY4-362" fmla="*/ 3553052 h 4094059"/>
              <a:gd name="connsiteX5-363" fmla="*/ 2508776 w 2658882"/>
              <a:gd name="connsiteY5-364" fmla="*/ 3728684 h 4094059"/>
              <a:gd name="connsiteX6-365" fmla="*/ 205473 w 2658882"/>
              <a:gd name="connsiteY6-366" fmla="*/ 4091915 h 4094059"/>
              <a:gd name="connsiteX7-367" fmla="*/ 62283 w 2658882"/>
              <a:gd name="connsiteY7-368" fmla="*/ 4051443 h 4094059"/>
              <a:gd name="connsiteX8-369" fmla="*/ 0 w 2658882"/>
              <a:gd name="connsiteY8-370" fmla="*/ 3916281 h 4094059"/>
              <a:gd name="connsiteX9-371" fmla="*/ 0 w 2658882"/>
              <a:gd name="connsiteY9-372" fmla="*/ 177803 h 4094059"/>
              <a:gd name="connsiteX10-373" fmla="*/ 62283 w 2658882"/>
              <a:gd name="connsiteY10-374" fmla="*/ 42612 h 4094059"/>
              <a:gd name="connsiteX0-375" fmla="*/ 62283 w 2658882"/>
              <a:gd name="connsiteY0-376" fmla="*/ 42612 h 4094059"/>
              <a:gd name="connsiteX1-377" fmla="*/ 205497 w 2658882"/>
              <a:gd name="connsiteY1-378" fmla="*/ 2144 h 4094059"/>
              <a:gd name="connsiteX2-379" fmla="*/ 2508800 w 2658882"/>
              <a:gd name="connsiteY2-380" fmla="*/ 365375 h 4094059"/>
              <a:gd name="connsiteX3-381" fmla="*/ 2658882 w 2658882"/>
              <a:gd name="connsiteY3-382" fmla="*/ 541004 h 4094059"/>
              <a:gd name="connsiteX4-383" fmla="*/ 2658882 w 2658882"/>
              <a:gd name="connsiteY4-384" fmla="*/ 3553052 h 4094059"/>
              <a:gd name="connsiteX5-385" fmla="*/ 2508776 w 2658882"/>
              <a:gd name="connsiteY5-386" fmla="*/ 3728684 h 4094059"/>
              <a:gd name="connsiteX6-387" fmla="*/ 205473 w 2658882"/>
              <a:gd name="connsiteY6-388" fmla="*/ 4091915 h 4094059"/>
              <a:gd name="connsiteX7-389" fmla="*/ 62283 w 2658882"/>
              <a:gd name="connsiteY7-390" fmla="*/ 4051443 h 4094059"/>
              <a:gd name="connsiteX8-391" fmla="*/ 0 w 2658882"/>
              <a:gd name="connsiteY8-392" fmla="*/ 3916281 h 4094059"/>
              <a:gd name="connsiteX9-393" fmla="*/ 0 w 2658882"/>
              <a:gd name="connsiteY9-394" fmla="*/ 177803 h 4094059"/>
              <a:gd name="connsiteX10-395" fmla="*/ 62283 w 2658882"/>
              <a:gd name="connsiteY10-396" fmla="*/ 42612 h 40940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658882" h="4094059">
                <a:moveTo>
                  <a:pt x="62283" y="42612"/>
                </a:moveTo>
                <a:cubicBezTo>
                  <a:pt x="101616" y="8995"/>
                  <a:pt x="154387" y="-5916"/>
                  <a:pt x="205497" y="2144"/>
                </a:cubicBezTo>
                <a:cubicBezTo>
                  <a:pt x="205497" y="2144"/>
                  <a:pt x="2508800" y="365375"/>
                  <a:pt x="2508800" y="365375"/>
                </a:cubicBezTo>
                <a:cubicBezTo>
                  <a:pt x="2599348" y="379655"/>
                  <a:pt x="2658882" y="449336"/>
                  <a:pt x="2658882" y="541004"/>
                </a:cubicBezTo>
                <a:cubicBezTo>
                  <a:pt x="2658882" y="541004"/>
                  <a:pt x="2658882" y="3553052"/>
                  <a:pt x="2658882" y="3553052"/>
                </a:cubicBezTo>
                <a:cubicBezTo>
                  <a:pt x="2658882" y="3644720"/>
                  <a:pt x="2599325" y="3714404"/>
                  <a:pt x="2508776" y="3728684"/>
                </a:cubicBezTo>
                <a:cubicBezTo>
                  <a:pt x="2508776" y="3728684"/>
                  <a:pt x="205473" y="4091915"/>
                  <a:pt x="205473" y="4091915"/>
                </a:cubicBezTo>
                <a:cubicBezTo>
                  <a:pt x="154364" y="4099976"/>
                  <a:pt x="101616" y="4085060"/>
                  <a:pt x="62283" y="4051443"/>
                </a:cubicBezTo>
                <a:cubicBezTo>
                  <a:pt x="22950" y="4017828"/>
                  <a:pt x="0" y="3968024"/>
                  <a:pt x="0" y="3916281"/>
                </a:cubicBezTo>
                <a:cubicBezTo>
                  <a:pt x="0" y="3916282"/>
                  <a:pt x="0" y="177804"/>
                  <a:pt x="0" y="177803"/>
                </a:cubicBezTo>
                <a:cubicBezTo>
                  <a:pt x="0" y="126063"/>
                  <a:pt x="22950" y="76228"/>
                  <a:pt x="62283" y="42612"/>
                </a:cubicBezTo>
                <a:close/>
              </a:path>
            </a:pathLst>
          </a:custGeom>
          <a:gradFill flip="none" rotWithShape="1">
            <a:gsLst>
              <a:gs pos="90000">
                <a:schemeClr val="accent2"/>
              </a:gs>
              <a:gs pos="0">
                <a:schemeClr val="accent2">
                  <a:lumMod val="60000"/>
                  <a:lumOff val="40000"/>
                </a:schemeClr>
              </a:gs>
            </a:gsLst>
            <a:lin ang="10800000" scaled="1"/>
            <a:tileRect/>
          </a:gradFill>
          <a:ln w="9525" cap="flat">
            <a:no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lstStyle/>
          <a:p>
            <a:pPr lvl="0" algn="l">
              <a:buClrTx/>
              <a:buSzTx/>
              <a:buFontTx/>
            </a:pPr>
            <a:endParaRPr lang="zh-CN" altLang="en-US">
              <a:solidFill>
                <a:schemeClr val="accent2"/>
              </a:solidFill>
              <a:sym typeface="+mn-ea"/>
            </a:endParaRPr>
          </a:p>
        </p:txBody>
      </p:sp>
      <p:sp>
        <p:nvSpPr>
          <p:cNvPr id="20" name="文本框 19"/>
          <p:cNvSpPr txBox="1"/>
          <p:nvPr>
            <p:custDataLst>
              <p:tags r:id="rId4"/>
            </p:custDataLst>
          </p:nvPr>
        </p:nvSpPr>
        <p:spPr>
          <a:xfrm>
            <a:off x="5099685" y="1831340"/>
            <a:ext cx="2038985" cy="337820"/>
          </a:xfrm>
          <a:prstGeom prst="rect">
            <a:avLst/>
          </a:prstGeom>
          <a:noFill/>
        </p:spPr>
        <p:txBody>
          <a:bodyPr wrap="square" lIns="0" tIns="0" rIns="0" bIns="0" rtlCol="0" anchor="b" anchorCtr="0">
            <a:noAutofit/>
          </a:bodyPr>
          <a:lstStyle/>
          <a:p>
            <a:pPr algn="ctr"/>
            <a:r>
              <a:rPr lang="zh-CN" altLang="en-US" sz="2000" b="1" dirty="0">
                <a:solidFill>
                  <a:srgbClr val="FFFFFF"/>
                </a:solidFill>
              </a:rPr>
              <a:t>召开会议</a:t>
            </a:r>
            <a:endParaRPr lang="en-US" altLang="zh-CN" sz="2000" b="1" dirty="0">
              <a:solidFill>
                <a:srgbClr val="FFFFFF"/>
              </a:solidFill>
            </a:endParaRPr>
          </a:p>
        </p:txBody>
      </p:sp>
      <p:sp>
        <p:nvSpPr>
          <p:cNvPr id="23" name="任意多边形: 形状 15"/>
          <p:cNvSpPr/>
          <p:nvPr>
            <p:custDataLst>
              <p:tags r:id="rId5"/>
            </p:custDataLst>
          </p:nvPr>
        </p:nvSpPr>
        <p:spPr>
          <a:xfrm>
            <a:off x="8003433" y="2090060"/>
            <a:ext cx="2503384" cy="3786260"/>
          </a:xfrm>
          <a:custGeom>
            <a:avLst/>
            <a:gdLst>
              <a:gd name="connsiteX0" fmla="*/ 62283 w 2658882"/>
              <a:gd name="connsiteY0" fmla="*/ 40468 h 4091396"/>
              <a:gd name="connsiteX1" fmla="*/ 205497 w 2658882"/>
              <a:gd name="connsiteY1" fmla="*/ 0 h 4091396"/>
              <a:gd name="connsiteX2" fmla="*/ 2508800 w 2658882"/>
              <a:gd name="connsiteY2" fmla="*/ 363231 h 4091396"/>
              <a:gd name="connsiteX3" fmla="*/ 2658882 w 2658882"/>
              <a:gd name="connsiteY3" fmla="*/ 538860 h 4091396"/>
              <a:gd name="connsiteX4" fmla="*/ 2658882 w 2658882"/>
              <a:gd name="connsiteY4" fmla="*/ 3550908 h 4091396"/>
              <a:gd name="connsiteX5" fmla="*/ 2508776 w 2658882"/>
              <a:gd name="connsiteY5" fmla="*/ 3726540 h 4091396"/>
              <a:gd name="connsiteX6" fmla="*/ 205473 w 2658882"/>
              <a:gd name="connsiteY6" fmla="*/ 4089771 h 4091396"/>
              <a:gd name="connsiteX7" fmla="*/ 62283 w 2658882"/>
              <a:gd name="connsiteY7" fmla="*/ 4049299 h 4091396"/>
              <a:gd name="connsiteX8" fmla="*/ 0 w 2658882"/>
              <a:gd name="connsiteY8" fmla="*/ 3914137 h 4091396"/>
              <a:gd name="connsiteX9" fmla="*/ 0 w 2658882"/>
              <a:gd name="connsiteY9" fmla="*/ 175659 h 4091396"/>
              <a:gd name="connsiteX10" fmla="*/ 62283 w 2658882"/>
              <a:gd name="connsiteY10" fmla="*/ 40468 h 4091396"/>
              <a:gd name="connsiteX0-1" fmla="*/ 62283 w 2658882"/>
              <a:gd name="connsiteY0-2" fmla="*/ 42612 h 4093540"/>
              <a:gd name="connsiteX1-3" fmla="*/ 205497 w 2658882"/>
              <a:gd name="connsiteY1-4" fmla="*/ 2144 h 4093540"/>
              <a:gd name="connsiteX2-5" fmla="*/ 2508800 w 2658882"/>
              <a:gd name="connsiteY2-6" fmla="*/ 365375 h 4093540"/>
              <a:gd name="connsiteX3-7" fmla="*/ 2658882 w 2658882"/>
              <a:gd name="connsiteY3-8" fmla="*/ 541004 h 4093540"/>
              <a:gd name="connsiteX4-9" fmla="*/ 2658882 w 2658882"/>
              <a:gd name="connsiteY4-10" fmla="*/ 3553052 h 4093540"/>
              <a:gd name="connsiteX5-11" fmla="*/ 2508776 w 2658882"/>
              <a:gd name="connsiteY5-12" fmla="*/ 3728684 h 4093540"/>
              <a:gd name="connsiteX6-13" fmla="*/ 205473 w 2658882"/>
              <a:gd name="connsiteY6-14" fmla="*/ 4091915 h 4093540"/>
              <a:gd name="connsiteX7-15" fmla="*/ 62283 w 2658882"/>
              <a:gd name="connsiteY7-16" fmla="*/ 4051443 h 4093540"/>
              <a:gd name="connsiteX8-17" fmla="*/ 0 w 2658882"/>
              <a:gd name="connsiteY8-18" fmla="*/ 3916281 h 4093540"/>
              <a:gd name="connsiteX9-19" fmla="*/ 0 w 2658882"/>
              <a:gd name="connsiteY9-20" fmla="*/ 177803 h 4093540"/>
              <a:gd name="connsiteX10-21" fmla="*/ 62283 w 2658882"/>
              <a:gd name="connsiteY10-22" fmla="*/ 42612 h 4093540"/>
              <a:gd name="connsiteX0-23" fmla="*/ 62283 w 2658882"/>
              <a:gd name="connsiteY0-24" fmla="*/ 42612 h 4093540"/>
              <a:gd name="connsiteX1-25" fmla="*/ 205497 w 2658882"/>
              <a:gd name="connsiteY1-26" fmla="*/ 2144 h 4093540"/>
              <a:gd name="connsiteX2-27" fmla="*/ 2508800 w 2658882"/>
              <a:gd name="connsiteY2-28" fmla="*/ 365375 h 4093540"/>
              <a:gd name="connsiteX3-29" fmla="*/ 2658882 w 2658882"/>
              <a:gd name="connsiteY3-30" fmla="*/ 541004 h 4093540"/>
              <a:gd name="connsiteX4-31" fmla="*/ 2658882 w 2658882"/>
              <a:gd name="connsiteY4-32" fmla="*/ 3553052 h 4093540"/>
              <a:gd name="connsiteX5-33" fmla="*/ 2508776 w 2658882"/>
              <a:gd name="connsiteY5-34" fmla="*/ 3728684 h 4093540"/>
              <a:gd name="connsiteX6-35" fmla="*/ 205473 w 2658882"/>
              <a:gd name="connsiteY6-36" fmla="*/ 4091915 h 4093540"/>
              <a:gd name="connsiteX7-37" fmla="*/ 62283 w 2658882"/>
              <a:gd name="connsiteY7-38" fmla="*/ 4051443 h 4093540"/>
              <a:gd name="connsiteX8-39" fmla="*/ 0 w 2658882"/>
              <a:gd name="connsiteY8-40" fmla="*/ 3916281 h 4093540"/>
              <a:gd name="connsiteX9-41" fmla="*/ 0 w 2658882"/>
              <a:gd name="connsiteY9-42" fmla="*/ 177803 h 4093540"/>
              <a:gd name="connsiteX10-43" fmla="*/ 62283 w 2658882"/>
              <a:gd name="connsiteY10-44" fmla="*/ 42612 h 4093540"/>
              <a:gd name="connsiteX0-45" fmla="*/ 62283 w 2658882"/>
              <a:gd name="connsiteY0-46" fmla="*/ 42612 h 4093540"/>
              <a:gd name="connsiteX1-47" fmla="*/ 205497 w 2658882"/>
              <a:gd name="connsiteY1-48" fmla="*/ 2144 h 4093540"/>
              <a:gd name="connsiteX2-49" fmla="*/ 2508800 w 2658882"/>
              <a:gd name="connsiteY2-50" fmla="*/ 365375 h 4093540"/>
              <a:gd name="connsiteX3-51" fmla="*/ 2658882 w 2658882"/>
              <a:gd name="connsiteY3-52" fmla="*/ 541004 h 4093540"/>
              <a:gd name="connsiteX4-53" fmla="*/ 2658882 w 2658882"/>
              <a:gd name="connsiteY4-54" fmla="*/ 3553052 h 4093540"/>
              <a:gd name="connsiteX5-55" fmla="*/ 2508776 w 2658882"/>
              <a:gd name="connsiteY5-56" fmla="*/ 3728684 h 4093540"/>
              <a:gd name="connsiteX6-57" fmla="*/ 205473 w 2658882"/>
              <a:gd name="connsiteY6-58" fmla="*/ 4091915 h 4093540"/>
              <a:gd name="connsiteX7-59" fmla="*/ 62283 w 2658882"/>
              <a:gd name="connsiteY7-60" fmla="*/ 4051443 h 4093540"/>
              <a:gd name="connsiteX8-61" fmla="*/ 0 w 2658882"/>
              <a:gd name="connsiteY8-62" fmla="*/ 3916281 h 4093540"/>
              <a:gd name="connsiteX9-63" fmla="*/ 0 w 2658882"/>
              <a:gd name="connsiteY9-64" fmla="*/ 177803 h 4093540"/>
              <a:gd name="connsiteX10-65" fmla="*/ 62283 w 2658882"/>
              <a:gd name="connsiteY10-66" fmla="*/ 42612 h 4093540"/>
              <a:gd name="connsiteX0-67" fmla="*/ 62283 w 2658882"/>
              <a:gd name="connsiteY0-68" fmla="*/ 42612 h 4093540"/>
              <a:gd name="connsiteX1-69" fmla="*/ 205497 w 2658882"/>
              <a:gd name="connsiteY1-70" fmla="*/ 2144 h 4093540"/>
              <a:gd name="connsiteX2-71" fmla="*/ 2508800 w 2658882"/>
              <a:gd name="connsiteY2-72" fmla="*/ 365375 h 4093540"/>
              <a:gd name="connsiteX3-73" fmla="*/ 2658882 w 2658882"/>
              <a:gd name="connsiteY3-74" fmla="*/ 541004 h 4093540"/>
              <a:gd name="connsiteX4-75" fmla="*/ 2658882 w 2658882"/>
              <a:gd name="connsiteY4-76" fmla="*/ 3553052 h 4093540"/>
              <a:gd name="connsiteX5-77" fmla="*/ 2508776 w 2658882"/>
              <a:gd name="connsiteY5-78" fmla="*/ 3728684 h 4093540"/>
              <a:gd name="connsiteX6-79" fmla="*/ 205473 w 2658882"/>
              <a:gd name="connsiteY6-80" fmla="*/ 4091915 h 4093540"/>
              <a:gd name="connsiteX7-81" fmla="*/ 62283 w 2658882"/>
              <a:gd name="connsiteY7-82" fmla="*/ 4051443 h 4093540"/>
              <a:gd name="connsiteX8-83" fmla="*/ 0 w 2658882"/>
              <a:gd name="connsiteY8-84" fmla="*/ 3916281 h 4093540"/>
              <a:gd name="connsiteX9-85" fmla="*/ 0 w 2658882"/>
              <a:gd name="connsiteY9-86" fmla="*/ 177803 h 4093540"/>
              <a:gd name="connsiteX10-87" fmla="*/ 62283 w 2658882"/>
              <a:gd name="connsiteY10-88" fmla="*/ 42612 h 4093540"/>
              <a:gd name="connsiteX0-89" fmla="*/ 62283 w 2658882"/>
              <a:gd name="connsiteY0-90" fmla="*/ 42612 h 4093540"/>
              <a:gd name="connsiteX1-91" fmla="*/ 205497 w 2658882"/>
              <a:gd name="connsiteY1-92" fmla="*/ 2144 h 4093540"/>
              <a:gd name="connsiteX2-93" fmla="*/ 2508800 w 2658882"/>
              <a:gd name="connsiteY2-94" fmla="*/ 365375 h 4093540"/>
              <a:gd name="connsiteX3-95" fmla="*/ 2658882 w 2658882"/>
              <a:gd name="connsiteY3-96" fmla="*/ 541004 h 4093540"/>
              <a:gd name="connsiteX4-97" fmla="*/ 2658882 w 2658882"/>
              <a:gd name="connsiteY4-98" fmla="*/ 3553052 h 4093540"/>
              <a:gd name="connsiteX5-99" fmla="*/ 2508776 w 2658882"/>
              <a:gd name="connsiteY5-100" fmla="*/ 3728684 h 4093540"/>
              <a:gd name="connsiteX6-101" fmla="*/ 205473 w 2658882"/>
              <a:gd name="connsiteY6-102" fmla="*/ 4091915 h 4093540"/>
              <a:gd name="connsiteX7-103" fmla="*/ 62283 w 2658882"/>
              <a:gd name="connsiteY7-104" fmla="*/ 4051443 h 4093540"/>
              <a:gd name="connsiteX8-105" fmla="*/ 0 w 2658882"/>
              <a:gd name="connsiteY8-106" fmla="*/ 3916281 h 4093540"/>
              <a:gd name="connsiteX9-107" fmla="*/ 0 w 2658882"/>
              <a:gd name="connsiteY9-108" fmla="*/ 177803 h 4093540"/>
              <a:gd name="connsiteX10-109" fmla="*/ 62283 w 2658882"/>
              <a:gd name="connsiteY10-110" fmla="*/ 42612 h 4093540"/>
              <a:gd name="connsiteX0-111" fmla="*/ 62283 w 2658882"/>
              <a:gd name="connsiteY0-112" fmla="*/ 42612 h 4093540"/>
              <a:gd name="connsiteX1-113" fmla="*/ 205497 w 2658882"/>
              <a:gd name="connsiteY1-114" fmla="*/ 2144 h 4093540"/>
              <a:gd name="connsiteX2-115" fmla="*/ 2508800 w 2658882"/>
              <a:gd name="connsiteY2-116" fmla="*/ 365375 h 4093540"/>
              <a:gd name="connsiteX3-117" fmla="*/ 2658882 w 2658882"/>
              <a:gd name="connsiteY3-118" fmla="*/ 541004 h 4093540"/>
              <a:gd name="connsiteX4-119" fmla="*/ 2658882 w 2658882"/>
              <a:gd name="connsiteY4-120" fmla="*/ 3553052 h 4093540"/>
              <a:gd name="connsiteX5-121" fmla="*/ 2508776 w 2658882"/>
              <a:gd name="connsiteY5-122" fmla="*/ 3728684 h 4093540"/>
              <a:gd name="connsiteX6-123" fmla="*/ 205473 w 2658882"/>
              <a:gd name="connsiteY6-124" fmla="*/ 4091915 h 4093540"/>
              <a:gd name="connsiteX7-125" fmla="*/ 62283 w 2658882"/>
              <a:gd name="connsiteY7-126" fmla="*/ 4051443 h 4093540"/>
              <a:gd name="connsiteX8-127" fmla="*/ 0 w 2658882"/>
              <a:gd name="connsiteY8-128" fmla="*/ 3916281 h 4093540"/>
              <a:gd name="connsiteX9-129" fmla="*/ 0 w 2658882"/>
              <a:gd name="connsiteY9-130" fmla="*/ 177803 h 4093540"/>
              <a:gd name="connsiteX10-131" fmla="*/ 62283 w 2658882"/>
              <a:gd name="connsiteY10-132" fmla="*/ 42612 h 4093540"/>
              <a:gd name="connsiteX0-133" fmla="*/ 62283 w 2658882"/>
              <a:gd name="connsiteY0-134" fmla="*/ 42612 h 4093540"/>
              <a:gd name="connsiteX1-135" fmla="*/ 205497 w 2658882"/>
              <a:gd name="connsiteY1-136" fmla="*/ 2144 h 4093540"/>
              <a:gd name="connsiteX2-137" fmla="*/ 2508800 w 2658882"/>
              <a:gd name="connsiteY2-138" fmla="*/ 365375 h 4093540"/>
              <a:gd name="connsiteX3-139" fmla="*/ 2658882 w 2658882"/>
              <a:gd name="connsiteY3-140" fmla="*/ 541004 h 4093540"/>
              <a:gd name="connsiteX4-141" fmla="*/ 2658882 w 2658882"/>
              <a:gd name="connsiteY4-142" fmla="*/ 3553052 h 4093540"/>
              <a:gd name="connsiteX5-143" fmla="*/ 2508776 w 2658882"/>
              <a:gd name="connsiteY5-144" fmla="*/ 3728684 h 4093540"/>
              <a:gd name="connsiteX6-145" fmla="*/ 205473 w 2658882"/>
              <a:gd name="connsiteY6-146" fmla="*/ 4091915 h 4093540"/>
              <a:gd name="connsiteX7-147" fmla="*/ 62283 w 2658882"/>
              <a:gd name="connsiteY7-148" fmla="*/ 4051443 h 4093540"/>
              <a:gd name="connsiteX8-149" fmla="*/ 0 w 2658882"/>
              <a:gd name="connsiteY8-150" fmla="*/ 3916281 h 4093540"/>
              <a:gd name="connsiteX9-151" fmla="*/ 0 w 2658882"/>
              <a:gd name="connsiteY9-152" fmla="*/ 177803 h 4093540"/>
              <a:gd name="connsiteX10-153" fmla="*/ 62283 w 2658882"/>
              <a:gd name="connsiteY10-154" fmla="*/ 42612 h 4093540"/>
              <a:gd name="connsiteX0-155" fmla="*/ 62283 w 2658882"/>
              <a:gd name="connsiteY0-156" fmla="*/ 42612 h 4093540"/>
              <a:gd name="connsiteX1-157" fmla="*/ 205497 w 2658882"/>
              <a:gd name="connsiteY1-158" fmla="*/ 2144 h 4093540"/>
              <a:gd name="connsiteX2-159" fmla="*/ 2508800 w 2658882"/>
              <a:gd name="connsiteY2-160" fmla="*/ 365375 h 4093540"/>
              <a:gd name="connsiteX3-161" fmla="*/ 2658882 w 2658882"/>
              <a:gd name="connsiteY3-162" fmla="*/ 541004 h 4093540"/>
              <a:gd name="connsiteX4-163" fmla="*/ 2658882 w 2658882"/>
              <a:gd name="connsiteY4-164" fmla="*/ 3553052 h 4093540"/>
              <a:gd name="connsiteX5-165" fmla="*/ 2508776 w 2658882"/>
              <a:gd name="connsiteY5-166" fmla="*/ 3728684 h 4093540"/>
              <a:gd name="connsiteX6-167" fmla="*/ 205473 w 2658882"/>
              <a:gd name="connsiteY6-168" fmla="*/ 4091915 h 4093540"/>
              <a:gd name="connsiteX7-169" fmla="*/ 62283 w 2658882"/>
              <a:gd name="connsiteY7-170" fmla="*/ 4051443 h 4093540"/>
              <a:gd name="connsiteX8-171" fmla="*/ 0 w 2658882"/>
              <a:gd name="connsiteY8-172" fmla="*/ 3916281 h 4093540"/>
              <a:gd name="connsiteX9-173" fmla="*/ 0 w 2658882"/>
              <a:gd name="connsiteY9-174" fmla="*/ 177803 h 4093540"/>
              <a:gd name="connsiteX10-175" fmla="*/ 62283 w 2658882"/>
              <a:gd name="connsiteY10-176" fmla="*/ 42612 h 4093540"/>
              <a:gd name="connsiteX0-177" fmla="*/ 62283 w 2658882"/>
              <a:gd name="connsiteY0-178" fmla="*/ 42612 h 4093540"/>
              <a:gd name="connsiteX1-179" fmla="*/ 205497 w 2658882"/>
              <a:gd name="connsiteY1-180" fmla="*/ 2144 h 4093540"/>
              <a:gd name="connsiteX2-181" fmla="*/ 2508800 w 2658882"/>
              <a:gd name="connsiteY2-182" fmla="*/ 365375 h 4093540"/>
              <a:gd name="connsiteX3-183" fmla="*/ 2658882 w 2658882"/>
              <a:gd name="connsiteY3-184" fmla="*/ 541004 h 4093540"/>
              <a:gd name="connsiteX4-185" fmla="*/ 2658882 w 2658882"/>
              <a:gd name="connsiteY4-186" fmla="*/ 3553052 h 4093540"/>
              <a:gd name="connsiteX5-187" fmla="*/ 2508776 w 2658882"/>
              <a:gd name="connsiteY5-188" fmla="*/ 3728684 h 4093540"/>
              <a:gd name="connsiteX6-189" fmla="*/ 205473 w 2658882"/>
              <a:gd name="connsiteY6-190" fmla="*/ 4091915 h 4093540"/>
              <a:gd name="connsiteX7-191" fmla="*/ 62283 w 2658882"/>
              <a:gd name="connsiteY7-192" fmla="*/ 4051443 h 4093540"/>
              <a:gd name="connsiteX8-193" fmla="*/ 0 w 2658882"/>
              <a:gd name="connsiteY8-194" fmla="*/ 3916281 h 4093540"/>
              <a:gd name="connsiteX9-195" fmla="*/ 0 w 2658882"/>
              <a:gd name="connsiteY9-196" fmla="*/ 177803 h 4093540"/>
              <a:gd name="connsiteX10-197" fmla="*/ 62283 w 2658882"/>
              <a:gd name="connsiteY10-198" fmla="*/ 42612 h 4093540"/>
              <a:gd name="connsiteX0-199" fmla="*/ 62283 w 2658882"/>
              <a:gd name="connsiteY0-200" fmla="*/ 42612 h 4092044"/>
              <a:gd name="connsiteX1-201" fmla="*/ 205497 w 2658882"/>
              <a:gd name="connsiteY1-202" fmla="*/ 2144 h 4092044"/>
              <a:gd name="connsiteX2-203" fmla="*/ 2508800 w 2658882"/>
              <a:gd name="connsiteY2-204" fmla="*/ 365375 h 4092044"/>
              <a:gd name="connsiteX3-205" fmla="*/ 2658882 w 2658882"/>
              <a:gd name="connsiteY3-206" fmla="*/ 541004 h 4092044"/>
              <a:gd name="connsiteX4-207" fmla="*/ 2658882 w 2658882"/>
              <a:gd name="connsiteY4-208" fmla="*/ 3553052 h 4092044"/>
              <a:gd name="connsiteX5-209" fmla="*/ 2508776 w 2658882"/>
              <a:gd name="connsiteY5-210" fmla="*/ 3728684 h 4092044"/>
              <a:gd name="connsiteX6-211" fmla="*/ 205473 w 2658882"/>
              <a:gd name="connsiteY6-212" fmla="*/ 4091915 h 4092044"/>
              <a:gd name="connsiteX7-213" fmla="*/ 62283 w 2658882"/>
              <a:gd name="connsiteY7-214" fmla="*/ 4051443 h 4092044"/>
              <a:gd name="connsiteX8-215" fmla="*/ 0 w 2658882"/>
              <a:gd name="connsiteY8-216" fmla="*/ 3916281 h 4092044"/>
              <a:gd name="connsiteX9-217" fmla="*/ 0 w 2658882"/>
              <a:gd name="connsiteY9-218" fmla="*/ 177803 h 4092044"/>
              <a:gd name="connsiteX10-219" fmla="*/ 62283 w 2658882"/>
              <a:gd name="connsiteY10-220" fmla="*/ 42612 h 4092044"/>
              <a:gd name="connsiteX0-221" fmla="*/ 62283 w 2658882"/>
              <a:gd name="connsiteY0-222" fmla="*/ 42612 h 4091915"/>
              <a:gd name="connsiteX1-223" fmla="*/ 205497 w 2658882"/>
              <a:gd name="connsiteY1-224" fmla="*/ 2144 h 4091915"/>
              <a:gd name="connsiteX2-225" fmla="*/ 2508800 w 2658882"/>
              <a:gd name="connsiteY2-226" fmla="*/ 365375 h 4091915"/>
              <a:gd name="connsiteX3-227" fmla="*/ 2658882 w 2658882"/>
              <a:gd name="connsiteY3-228" fmla="*/ 541004 h 4091915"/>
              <a:gd name="connsiteX4-229" fmla="*/ 2658882 w 2658882"/>
              <a:gd name="connsiteY4-230" fmla="*/ 3553052 h 4091915"/>
              <a:gd name="connsiteX5-231" fmla="*/ 2508776 w 2658882"/>
              <a:gd name="connsiteY5-232" fmla="*/ 3728684 h 4091915"/>
              <a:gd name="connsiteX6-233" fmla="*/ 205473 w 2658882"/>
              <a:gd name="connsiteY6-234" fmla="*/ 4091915 h 4091915"/>
              <a:gd name="connsiteX7-235" fmla="*/ 62283 w 2658882"/>
              <a:gd name="connsiteY7-236" fmla="*/ 4051443 h 4091915"/>
              <a:gd name="connsiteX8-237" fmla="*/ 0 w 2658882"/>
              <a:gd name="connsiteY8-238" fmla="*/ 3916281 h 4091915"/>
              <a:gd name="connsiteX9-239" fmla="*/ 0 w 2658882"/>
              <a:gd name="connsiteY9-240" fmla="*/ 177803 h 4091915"/>
              <a:gd name="connsiteX10-241" fmla="*/ 62283 w 2658882"/>
              <a:gd name="connsiteY10-242" fmla="*/ 42612 h 4091915"/>
              <a:gd name="connsiteX0-243" fmla="*/ 62283 w 2658882"/>
              <a:gd name="connsiteY0-244" fmla="*/ 42612 h 4092475"/>
              <a:gd name="connsiteX1-245" fmla="*/ 205497 w 2658882"/>
              <a:gd name="connsiteY1-246" fmla="*/ 2144 h 4092475"/>
              <a:gd name="connsiteX2-247" fmla="*/ 2508800 w 2658882"/>
              <a:gd name="connsiteY2-248" fmla="*/ 365375 h 4092475"/>
              <a:gd name="connsiteX3-249" fmla="*/ 2658882 w 2658882"/>
              <a:gd name="connsiteY3-250" fmla="*/ 541004 h 4092475"/>
              <a:gd name="connsiteX4-251" fmla="*/ 2658882 w 2658882"/>
              <a:gd name="connsiteY4-252" fmla="*/ 3553052 h 4092475"/>
              <a:gd name="connsiteX5-253" fmla="*/ 2508776 w 2658882"/>
              <a:gd name="connsiteY5-254" fmla="*/ 3728684 h 4092475"/>
              <a:gd name="connsiteX6-255" fmla="*/ 205473 w 2658882"/>
              <a:gd name="connsiteY6-256" fmla="*/ 4091915 h 4092475"/>
              <a:gd name="connsiteX7-257" fmla="*/ 62283 w 2658882"/>
              <a:gd name="connsiteY7-258" fmla="*/ 4051443 h 4092475"/>
              <a:gd name="connsiteX8-259" fmla="*/ 0 w 2658882"/>
              <a:gd name="connsiteY8-260" fmla="*/ 3916281 h 4092475"/>
              <a:gd name="connsiteX9-261" fmla="*/ 0 w 2658882"/>
              <a:gd name="connsiteY9-262" fmla="*/ 177803 h 4092475"/>
              <a:gd name="connsiteX10-263" fmla="*/ 62283 w 2658882"/>
              <a:gd name="connsiteY10-264" fmla="*/ 42612 h 4092475"/>
              <a:gd name="connsiteX0-265" fmla="*/ 62283 w 2658882"/>
              <a:gd name="connsiteY0-266" fmla="*/ 42612 h 4094059"/>
              <a:gd name="connsiteX1-267" fmla="*/ 205497 w 2658882"/>
              <a:gd name="connsiteY1-268" fmla="*/ 2144 h 4094059"/>
              <a:gd name="connsiteX2-269" fmla="*/ 2508800 w 2658882"/>
              <a:gd name="connsiteY2-270" fmla="*/ 365375 h 4094059"/>
              <a:gd name="connsiteX3-271" fmla="*/ 2658882 w 2658882"/>
              <a:gd name="connsiteY3-272" fmla="*/ 541004 h 4094059"/>
              <a:gd name="connsiteX4-273" fmla="*/ 2658882 w 2658882"/>
              <a:gd name="connsiteY4-274" fmla="*/ 3553052 h 4094059"/>
              <a:gd name="connsiteX5-275" fmla="*/ 2508776 w 2658882"/>
              <a:gd name="connsiteY5-276" fmla="*/ 3728684 h 4094059"/>
              <a:gd name="connsiteX6-277" fmla="*/ 205473 w 2658882"/>
              <a:gd name="connsiteY6-278" fmla="*/ 4091915 h 4094059"/>
              <a:gd name="connsiteX7-279" fmla="*/ 62283 w 2658882"/>
              <a:gd name="connsiteY7-280" fmla="*/ 4051443 h 4094059"/>
              <a:gd name="connsiteX8-281" fmla="*/ 0 w 2658882"/>
              <a:gd name="connsiteY8-282" fmla="*/ 3916281 h 4094059"/>
              <a:gd name="connsiteX9-283" fmla="*/ 0 w 2658882"/>
              <a:gd name="connsiteY9-284" fmla="*/ 177803 h 4094059"/>
              <a:gd name="connsiteX10-285" fmla="*/ 62283 w 2658882"/>
              <a:gd name="connsiteY10-286" fmla="*/ 42612 h 4094059"/>
              <a:gd name="connsiteX0-287" fmla="*/ 62283 w 2658882"/>
              <a:gd name="connsiteY0-288" fmla="*/ 42612 h 4094059"/>
              <a:gd name="connsiteX1-289" fmla="*/ 205497 w 2658882"/>
              <a:gd name="connsiteY1-290" fmla="*/ 2144 h 4094059"/>
              <a:gd name="connsiteX2-291" fmla="*/ 2508800 w 2658882"/>
              <a:gd name="connsiteY2-292" fmla="*/ 365375 h 4094059"/>
              <a:gd name="connsiteX3-293" fmla="*/ 2658882 w 2658882"/>
              <a:gd name="connsiteY3-294" fmla="*/ 541004 h 4094059"/>
              <a:gd name="connsiteX4-295" fmla="*/ 2658882 w 2658882"/>
              <a:gd name="connsiteY4-296" fmla="*/ 3553052 h 4094059"/>
              <a:gd name="connsiteX5-297" fmla="*/ 2508776 w 2658882"/>
              <a:gd name="connsiteY5-298" fmla="*/ 3728684 h 4094059"/>
              <a:gd name="connsiteX6-299" fmla="*/ 205473 w 2658882"/>
              <a:gd name="connsiteY6-300" fmla="*/ 4091915 h 4094059"/>
              <a:gd name="connsiteX7-301" fmla="*/ 62283 w 2658882"/>
              <a:gd name="connsiteY7-302" fmla="*/ 4051443 h 4094059"/>
              <a:gd name="connsiteX8-303" fmla="*/ 0 w 2658882"/>
              <a:gd name="connsiteY8-304" fmla="*/ 3916281 h 4094059"/>
              <a:gd name="connsiteX9-305" fmla="*/ 0 w 2658882"/>
              <a:gd name="connsiteY9-306" fmla="*/ 177803 h 4094059"/>
              <a:gd name="connsiteX10-307" fmla="*/ 62283 w 2658882"/>
              <a:gd name="connsiteY10-308" fmla="*/ 42612 h 4094059"/>
              <a:gd name="connsiteX0-309" fmla="*/ 62283 w 2658882"/>
              <a:gd name="connsiteY0-310" fmla="*/ 42612 h 4094059"/>
              <a:gd name="connsiteX1-311" fmla="*/ 205497 w 2658882"/>
              <a:gd name="connsiteY1-312" fmla="*/ 2144 h 4094059"/>
              <a:gd name="connsiteX2-313" fmla="*/ 2508800 w 2658882"/>
              <a:gd name="connsiteY2-314" fmla="*/ 365375 h 4094059"/>
              <a:gd name="connsiteX3-315" fmla="*/ 2658882 w 2658882"/>
              <a:gd name="connsiteY3-316" fmla="*/ 541004 h 4094059"/>
              <a:gd name="connsiteX4-317" fmla="*/ 2658882 w 2658882"/>
              <a:gd name="connsiteY4-318" fmla="*/ 3553052 h 4094059"/>
              <a:gd name="connsiteX5-319" fmla="*/ 2508776 w 2658882"/>
              <a:gd name="connsiteY5-320" fmla="*/ 3728684 h 4094059"/>
              <a:gd name="connsiteX6-321" fmla="*/ 205473 w 2658882"/>
              <a:gd name="connsiteY6-322" fmla="*/ 4091915 h 4094059"/>
              <a:gd name="connsiteX7-323" fmla="*/ 62283 w 2658882"/>
              <a:gd name="connsiteY7-324" fmla="*/ 4051443 h 4094059"/>
              <a:gd name="connsiteX8-325" fmla="*/ 0 w 2658882"/>
              <a:gd name="connsiteY8-326" fmla="*/ 3916281 h 4094059"/>
              <a:gd name="connsiteX9-327" fmla="*/ 0 w 2658882"/>
              <a:gd name="connsiteY9-328" fmla="*/ 177803 h 4094059"/>
              <a:gd name="connsiteX10-329" fmla="*/ 62283 w 2658882"/>
              <a:gd name="connsiteY10-330" fmla="*/ 42612 h 4094059"/>
              <a:gd name="connsiteX0-331" fmla="*/ 62283 w 2658882"/>
              <a:gd name="connsiteY0-332" fmla="*/ 42612 h 4094059"/>
              <a:gd name="connsiteX1-333" fmla="*/ 205497 w 2658882"/>
              <a:gd name="connsiteY1-334" fmla="*/ 2144 h 4094059"/>
              <a:gd name="connsiteX2-335" fmla="*/ 2508800 w 2658882"/>
              <a:gd name="connsiteY2-336" fmla="*/ 365375 h 4094059"/>
              <a:gd name="connsiteX3-337" fmla="*/ 2658882 w 2658882"/>
              <a:gd name="connsiteY3-338" fmla="*/ 541004 h 4094059"/>
              <a:gd name="connsiteX4-339" fmla="*/ 2658882 w 2658882"/>
              <a:gd name="connsiteY4-340" fmla="*/ 3553052 h 4094059"/>
              <a:gd name="connsiteX5-341" fmla="*/ 2508776 w 2658882"/>
              <a:gd name="connsiteY5-342" fmla="*/ 3728684 h 4094059"/>
              <a:gd name="connsiteX6-343" fmla="*/ 205473 w 2658882"/>
              <a:gd name="connsiteY6-344" fmla="*/ 4091915 h 4094059"/>
              <a:gd name="connsiteX7-345" fmla="*/ 62283 w 2658882"/>
              <a:gd name="connsiteY7-346" fmla="*/ 4051443 h 4094059"/>
              <a:gd name="connsiteX8-347" fmla="*/ 0 w 2658882"/>
              <a:gd name="connsiteY8-348" fmla="*/ 3916281 h 4094059"/>
              <a:gd name="connsiteX9-349" fmla="*/ 0 w 2658882"/>
              <a:gd name="connsiteY9-350" fmla="*/ 177803 h 4094059"/>
              <a:gd name="connsiteX10-351" fmla="*/ 62283 w 2658882"/>
              <a:gd name="connsiteY10-352" fmla="*/ 42612 h 4094059"/>
              <a:gd name="connsiteX0-353" fmla="*/ 62283 w 2658882"/>
              <a:gd name="connsiteY0-354" fmla="*/ 42612 h 4094059"/>
              <a:gd name="connsiteX1-355" fmla="*/ 205497 w 2658882"/>
              <a:gd name="connsiteY1-356" fmla="*/ 2144 h 4094059"/>
              <a:gd name="connsiteX2-357" fmla="*/ 2508800 w 2658882"/>
              <a:gd name="connsiteY2-358" fmla="*/ 365375 h 4094059"/>
              <a:gd name="connsiteX3-359" fmla="*/ 2658882 w 2658882"/>
              <a:gd name="connsiteY3-360" fmla="*/ 541004 h 4094059"/>
              <a:gd name="connsiteX4-361" fmla="*/ 2658882 w 2658882"/>
              <a:gd name="connsiteY4-362" fmla="*/ 3553052 h 4094059"/>
              <a:gd name="connsiteX5-363" fmla="*/ 2508776 w 2658882"/>
              <a:gd name="connsiteY5-364" fmla="*/ 3728684 h 4094059"/>
              <a:gd name="connsiteX6-365" fmla="*/ 205473 w 2658882"/>
              <a:gd name="connsiteY6-366" fmla="*/ 4091915 h 4094059"/>
              <a:gd name="connsiteX7-367" fmla="*/ 62283 w 2658882"/>
              <a:gd name="connsiteY7-368" fmla="*/ 4051443 h 4094059"/>
              <a:gd name="connsiteX8-369" fmla="*/ 0 w 2658882"/>
              <a:gd name="connsiteY8-370" fmla="*/ 3916281 h 4094059"/>
              <a:gd name="connsiteX9-371" fmla="*/ 0 w 2658882"/>
              <a:gd name="connsiteY9-372" fmla="*/ 177803 h 4094059"/>
              <a:gd name="connsiteX10-373" fmla="*/ 62283 w 2658882"/>
              <a:gd name="connsiteY10-374" fmla="*/ 42612 h 4094059"/>
              <a:gd name="connsiteX0-375" fmla="*/ 62283 w 2658882"/>
              <a:gd name="connsiteY0-376" fmla="*/ 42612 h 4094059"/>
              <a:gd name="connsiteX1-377" fmla="*/ 205497 w 2658882"/>
              <a:gd name="connsiteY1-378" fmla="*/ 2144 h 4094059"/>
              <a:gd name="connsiteX2-379" fmla="*/ 2508800 w 2658882"/>
              <a:gd name="connsiteY2-380" fmla="*/ 365375 h 4094059"/>
              <a:gd name="connsiteX3-381" fmla="*/ 2658882 w 2658882"/>
              <a:gd name="connsiteY3-382" fmla="*/ 541004 h 4094059"/>
              <a:gd name="connsiteX4-383" fmla="*/ 2658882 w 2658882"/>
              <a:gd name="connsiteY4-384" fmla="*/ 3553052 h 4094059"/>
              <a:gd name="connsiteX5-385" fmla="*/ 2508776 w 2658882"/>
              <a:gd name="connsiteY5-386" fmla="*/ 3728684 h 4094059"/>
              <a:gd name="connsiteX6-387" fmla="*/ 205473 w 2658882"/>
              <a:gd name="connsiteY6-388" fmla="*/ 4091915 h 4094059"/>
              <a:gd name="connsiteX7-389" fmla="*/ 62283 w 2658882"/>
              <a:gd name="connsiteY7-390" fmla="*/ 4051443 h 4094059"/>
              <a:gd name="connsiteX8-391" fmla="*/ 0 w 2658882"/>
              <a:gd name="connsiteY8-392" fmla="*/ 3916281 h 4094059"/>
              <a:gd name="connsiteX9-393" fmla="*/ 0 w 2658882"/>
              <a:gd name="connsiteY9-394" fmla="*/ 177803 h 4094059"/>
              <a:gd name="connsiteX10-395" fmla="*/ 62283 w 2658882"/>
              <a:gd name="connsiteY10-396" fmla="*/ 42612 h 409405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Lst>
            <a:rect l="l" t="t" r="r" b="b"/>
            <a:pathLst>
              <a:path w="2658882" h="4094059">
                <a:moveTo>
                  <a:pt x="62283" y="42612"/>
                </a:moveTo>
                <a:cubicBezTo>
                  <a:pt x="101616" y="8995"/>
                  <a:pt x="154387" y="-5916"/>
                  <a:pt x="205497" y="2144"/>
                </a:cubicBezTo>
                <a:cubicBezTo>
                  <a:pt x="205497" y="2144"/>
                  <a:pt x="2508800" y="365375"/>
                  <a:pt x="2508800" y="365375"/>
                </a:cubicBezTo>
                <a:cubicBezTo>
                  <a:pt x="2599348" y="379655"/>
                  <a:pt x="2658882" y="449336"/>
                  <a:pt x="2658882" y="541004"/>
                </a:cubicBezTo>
                <a:cubicBezTo>
                  <a:pt x="2658882" y="541004"/>
                  <a:pt x="2658882" y="3553052"/>
                  <a:pt x="2658882" y="3553052"/>
                </a:cubicBezTo>
                <a:cubicBezTo>
                  <a:pt x="2658882" y="3644720"/>
                  <a:pt x="2599325" y="3714404"/>
                  <a:pt x="2508776" y="3728684"/>
                </a:cubicBezTo>
                <a:cubicBezTo>
                  <a:pt x="2508776" y="3728684"/>
                  <a:pt x="205473" y="4091915"/>
                  <a:pt x="205473" y="4091915"/>
                </a:cubicBezTo>
                <a:cubicBezTo>
                  <a:pt x="154364" y="4099976"/>
                  <a:pt x="101616" y="4085060"/>
                  <a:pt x="62283" y="4051443"/>
                </a:cubicBezTo>
                <a:cubicBezTo>
                  <a:pt x="22950" y="4017828"/>
                  <a:pt x="0" y="3968024"/>
                  <a:pt x="0" y="3916281"/>
                </a:cubicBezTo>
                <a:cubicBezTo>
                  <a:pt x="0" y="3916282"/>
                  <a:pt x="0" y="177804"/>
                  <a:pt x="0" y="177803"/>
                </a:cubicBezTo>
                <a:cubicBezTo>
                  <a:pt x="0" y="126063"/>
                  <a:pt x="22950" y="76228"/>
                  <a:pt x="62283" y="42612"/>
                </a:cubicBezTo>
                <a:close/>
              </a:path>
            </a:pathLst>
          </a:custGeom>
          <a:gradFill flip="none" rotWithShape="1">
            <a:gsLst>
              <a:gs pos="90000">
                <a:schemeClr val="accent1"/>
              </a:gs>
              <a:gs pos="0">
                <a:schemeClr val="accent1">
                  <a:lumMod val="60000"/>
                  <a:lumOff val="40000"/>
                </a:schemeClr>
              </a:gs>
            </a:gsLst>
            <a:lin ang="10800000" scaled="1"/>
            <a:tileRect/>
          </a:gradFill>
          <a:ln w="9525" cap="flat">
            <a:noFill/>
            <a:prstDash val="solid"/>
            <a:miter/>
          </a:ln>
          <a:effectLst/>
        </p:spPr>
        <p:txBody>
          <a:bodyPr rtlCol="0" anchor="ctr">
            <a:noAutofit/>
          </a:bodyPr>
          <a:lstStyle/>
          <a:p>
            <a:pPr lvl="0" algn="l">
              <a:buClrTx/>
              <a:buSzTx/>
              <a:buFontTx/>
            </a:pPr>
            <a:endParaRPr lang="zh-CN" altLang="en-US">
              <a:sym typeface="+mn-ea"/>
            </a:endParaRPr>
          </a:p>
        </p:txBody>
      </p:sp>
      <p:sp>
        <p:nvSpPr>
          <p:cNvPr id="24" name="文本框 23"/>
          <p:cNvSpPr txBox="1"/>
          <p:nvPr>
            <p:custDataLst>
              <p:tags r:id="rId6"/>
            </p:custDataLst>
          </p:nvPr>
        </p:nvSpPr>
        <p:spPr>
          <a:xfrm>
            <a:off x="8215630" y="2898140"/>
            <a:ext cx="2038985" cy="337820"/>
          </a:xfrm>
          <a:prstGeom prst="rect">
            <a:avLst/>
          </a:prstGeom>
          <a:noFill/>
        </p:spPr>
        <p:txBody>
          <a:bodyPr wrap="square" lIns="0" tIns="0" rIns="0" bIns="0" rtlCol="0" anchor="b" anchorCtr="0">
            <a:noAutofit/>
          </a:bodyPr>
          <a:lstStyle/>
          <a:p>
            <a:pPr algn="ctr"/>
            <a:r>
              <a:rPr lang="zh-CN" altLang="en-US" sz="2000" b="1" dirty="0">
                <a:solidFill>
                  <a:srgbClr val="FFFFFF"/>
                </a:solidFill>
              </a:rPr>
              <a:t>巡河履职</a:t>
            </a:r>
            <a:endParaRPr lang="zh-CN" altLang="en-US" sz="2000" b="1" dirty="0">
              <a:solidFill>
                <a:srgbClr val="FFFFFF"/>
              </a:solidFill>
            </a:endParaRPr>
          </a:p>
        </p:txBody>
      </p:sp>
      <p:sp>
        <p:nvSpPr>
          <p:cNvPr id="5" name="文本框 4"/>
          <p:cNvSpPr txBox="1"/>
          <p:nvPr>
            <p:custDataLst>
              <p:tags r:id="rId7"/>
            </p:custDataLst>
          </p:nvPr>
        </p:nvSpPr>
        <p:spPr>
          <a:xfrm>
            <a:off x="2009775" y="3657600"/>
            <a:ext cx="1975485" cy="1635125"/>
          </a:xfrm>
          <a:prstGeom prst="rect">
            <a:avLst/>
          </a:prstGeom>
          <a:noFill/>
        </p:spPr>
        <p:txBody>
          <a:bodyPr wrap="square" lIns="0" tIns="0" rIns="0" bIns="0" rtlCol="0" anchor="t"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chemeClr val="bg1"/>
                </a:solidFill>
                <a:latin typeface="+mn-ea"/>
              </a:defRPr>
            </a:lvl1pPr>
          </a:lstStyle>
          <a:p>
            <a:pPr marL="0" indent="0" fontAlgn="auto">
              <a:spcBef>
                <a:spcPts val="2100"/>
              </a:spcBef>
              <a:buNone/>
            </a:pPr>
            <a:r>
              <a:rPr lang="en-US" sz="1600">
                <a:solidFill>
                  <a:srgbClr val="000000"/>
                </a:solidFill>
                <a:latin typeface="楷体" panose="02010609060101010101" charset="-122"/>
                <a:ea typeface="楷体" panose="02010609060101010101" charset="-122"/>
                <a:cs typeface="楷体" panose="02010609060101010101" charset="-122"/>
                <a:sym typeface="+mn-ea"/>
              </a:rPr>
              <a:t>省委、省政府连续</a:t>
            </a:r>
            <a:r>
              <a:rPr lang="en-US" sz="1600">
                <a:solidFill>
                  <a:srgbClr val="FF0000"/>
                </a:solidFill>
                <a:latin typeface="楷体" panose="02010609060101010101" charset="-122"/>
                <a:ea typeface="楷体" panose="02010609060101010101" charset="-122"/>
                <a:cs typeface="楷体" panose="02010609060101010101" charset="-122"/>
                <a:sym typeface="+mn-ea"/>
              </a:rPr>
              <a:t>9</a:t>
            </a:r>
            <a:r>
              <a:rPr lang="en-US" sz="1600">
                <a:solidFill>
                  <a:srgbClr val="000000"/>
                </a:solidFill>
                <a:latin typeface="楷体" panose="02010609060101010101" charset="-122"/>
                <a:ea typeface="楷体" panose="02010609060101010101" charset="-122"/>
                <a:cs typeface="楷体" panose="02010609060101010101" charset="-122"/>
                <a:sym typeface="+mn-ea"/>
              </a:rPr>
              <a:t>年将河湖长制纳入对</a:t>
            </a:r>
            <a:r>
              <a:rPr lang="en-US" sz="1600">
                <a:solidFill>
                  <a:srgbClr val="FF0000"/>
                </a:solidFill>
                <a:latin typeface="楷体" panose="02010609060101010101" charset="-122"/>
                <a:ea typeface="楷体" panose="02010609060101010101" charset="-122"/>
                <a:cs typeface="楷体" panose="02010609060101010101" charset="-122"/>
                <a:sym typeface="+mn-ea"/>
              </a:rPr>
              <a:t>16</a:t>
            </a:r>
            <a:r>
              <a:rPr lang="en-US" sz="1600">
                <a:solidFill>
                  <a:srgbClr val="000000"/>
                </a:solidFill>
                <a:latin typeface="楷体" panose="02010609060101010101" charset="-122"/>
                <a:ea typeface="楷体" panose="02010609060101010101" charset="-122"/>
                <a:cs typeface="楷体" panose="02010609060101010101" charset="-122"/>
                <a:sym typeface="+mn-ea"/>
              </a:rPr>
              <a:t>市高质量发展综合绩效考核</a:t>
            </a:r>
            <a:endParaRPr lang="en-US" altLang="en-US" sz="1600" dirty="0">
              <a:solidFill>
                <a:srgbClr val="000000"/>
              </a:solidFill>
              <a:latin typeface="楷体" panose="02010609060101010101" charset="-122"/>
              <a:ea typeface="楷体" panose="02010609060101010101" charset="-122"/>
              <a:cs typeface="楷体" panose="02010609060101010101" charset="-122"/>
              <a:sym typeface="+mn-ea"/>
            </a:endParaRPr>
          </a:p>
        </p:txBody>
      </p:sp>
      <p:sp>
        <p:nvSpPr>
          <p:cNvPr id="6" name="文本框 5"/>
          <p:cNvSpPr txBox="1"/>
          <p:nvPr>
            <p:custDataLst>
              <p:tags r:id="rId8"/>
            </p:custDataLst>
          </p:nvPr>
        </p:nvSpPr>
        <p:spPr>
          <a:xfrm>
            <a:off x="4829810" y="2239010"/>
            <a:ext cx="2541270" cy="2395220"/>
          </a:xfrm>
          <a:prstGeom prst="rect">
            <a:avLst/>
          </a:prstGeom>
          <a:noFill/>
        </p:spPr>
        <p:txBody>
          <a:bodyPr wrap="square" lIns="0" tIns="0" rIns="0" bIns="0" rtlCol="0" anchor="t"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chemeClr val="bg1"/>
                </a:solidFill>
                <a:latin typeface="+mn-ea"/>
              </a:defRPr>
            </a:lvl1pPr>
          </a:lstStyle>
          <a:p>
            <a:pPr marL="0" lvl="0" algn="l">
              <a:spcBef>
                <a:spcPts val="2100"/>
              </a:spcBef>
              <a:buNone/>
            </a:pPr>
            <a:r>
              <a:rPr lang="zh-CN" altLang="en-US">
                <a:solidFill>
                  <a:srgbClr val="000000"/>
                </a:solidFill>
                <a:latin typeface="楷体" panose="02010609060101010101" charset="-122"/>
                <a:ea typeface="楷体" panose="02010609060101010101" charset="-122"/>
                <a:cs typeface="楷体" panose="02010609060101010101" charset="-122"/>
                <a:sym typeface="+mn-ea"/>
              </a:rPr>
              <a:t>省委、省政府每年</a:t>
            </a:r>
            <a:r>
              <a:rPr lang="en-US">
                <a:solidFill>
                  <a:srgbClr val="000000"/>
                </a:solidFill>
                <a:latin typeface="楷体" panose="02010609060101010101" charset="-122"/>
                <a:ea typeface="楷体" panose="02010609060101010101" charset="-122"/>
                <a:cs typeface="楷体" panose="02010609060101010101" charset="-122"/>
                <a:sym typeface="+mn-ea"/>
              </a:rPr>
              <a:t>高规格召开</a:t>
            </a:r>
            <a:r>
              <a:rPr lang="zh-CN" altLang="en-US">
                <a:solidFill>
                  <a:srgbClr val="000000"/>
                </a:solidFill>
                <a:latin typeface="楷体" panose="02010609060101010101" charset="-122"/>
                <a:ea typeface="楷体" panose="02010609060101010101" charset="-122"/>
                <a:cs typeface="楷体" panose="02010609060101010101" charset="-122"/>
                <a:sym typeface="+mn-ea"/>
              </a:rPr>
              <a:t>省总河长会议或</a:t>
            </a:r>
            <a:r>
              <a:rPr lang="en-US">
                <a:solidFill>
                  <a:srgbClr val="000000"/>
                </a:solidFill>
                <a:latin typeface="楷体" panose="02010609060101010101" charset="-122"/>
                <a:ea typeface="楷体" panose="02010609060101010101" charset="-122"/>
                <a:cs typeface="楷体" panose="02010609060101010101" charset="-122"/>
                <a:sym typeface="+mn-ea"/>
              </a:rPr>
              <a:t>全省河</a:t>
            </a:r>
            <a:r>
              <a:rPr lang="zh-CN" altLang="en-US">
                <a:solidFill>
                  <a:srgbClr val="000000"/>
                </a:solidFill>
                <a:latin typeface="楷体" panose="02010609060101010101" charset="-122"/>
                <a:ea typeface="楷体" panose="02010609060101010101" charset="-122"/>
                <a:cs typeface="楷体" panose="02010609060101010101" charset="-122"/>
                <a:sym typeface="+mn-ea"/>
              </a:rPr>
              <a:t>湖</a:t>
            </a:r>
            <a:r>
              <a:rPr lang="en-US">
                <a:solidFill>
                  <a:srgbClr val="000000"/>
                </a:solidFill>
                <a:latin typeface="楷体" panose="02010609060101010101" charset="-122"/>
                <a:ea typeface="楷体" panose="02010609060101010101" charset="-122"/>
                <a:cs typeface="楷体" panose="02010609060101010101" charset="-122"/>
                <a:sym typeface="+mn-ea"/>
              </a:rPr>
              <a:t>长制</a:t>
            </a:r>
            <a:r>
              <a:rPr lang="zh-CN" altLang="en-US">
                <a:solidFill>
                  <a:srgbClr val="000000"/>
                </a:solidFill>
                <a:latin typeface="楷体" panose="02010609060101010101" charset="-122"/>
                <a:ea typeface="楷体" panose="02010609060101010101" charset="-122"/>
                <a:cs typeface="楷体" panose="02010609060101010101" charset="-122"/>
                <a:sym typeface="+mn-ea"/>
              </a:rPr>
              <a:t>工作现场推进</a:t>
            </a:r>
            <a:r>
              <a:rPr lang="en-US">
                <a:solidFill>
                  <a:srgbClr val="000000"/>
                </a:solidFill>
                <a:latin typeface="楷体" panose="02010609060101010101" charset="-122"/>
                <a:ea typeface="楷体" panose="02010609060101010101" charset="-122"/>
                <a:cs typeface="楷体" panose="02010609060101010101" charset="-122"/>
                <a:sym typeface="+mn-ea"/>
              </a:rPr>
              <a:t>会</a:t>
            </a:r>
            <a:r>
              <a:rPr lang="zh-CN" altLang="en-US">
                <a:solidFill>
                  <a:srgbClr val="000000"/>
                </a:solidFill>
                <a:latin typeface="楷体" panose="02010609060101010101" charset="-122"/>
                <a:ea typeface="楷体" panose="02010609060101010101" charset="-122"/>
                <a:cs typeface="楷体" panose="02010609060101010101" charset="-122"/>
                <a:sym typeface="+mn-ea"/>
              </a:rPr>
              <a:t>。先后签发</a:t>
            </a:r>
            <a:r>
              <a:rPr lang="en-US" altLang="zh-CN">
                <a:solidFill>
                  <a:srgbClr val="000000"/>
                </a:solidFill>
                <a:latin typeface="楷体" panose="02010609060101010101" charset="-122"/>
                <a:ea typeface="楷体" panose="02010609060101010101" charset="-122"/>
                <a:cs typeface="楷体" panose="02010609060101010101" charset="-122"/>
                <a:sym typeface="+mn-ea"/>
              </a:rPr>
              <a:t>12</a:t>
            </a:r>
            <a:r>
              <a:rPr lang="zh-CN" altLang="en-US">
                <a:solidFill>
                  <a:srgbClr val="000000"/>
                </a:solidFill>
                <a:latin typeface="楷体" panose="02010609060101010101" charset="-122"/>
                <a:ea typeface="楷体" panose="02010609060101010101" charset="-122"/>
                <a:cs typeface="楷体" panose="02010609060101010101" charset="-122"/>
                <a:sym typeface="+mn-ea"/>
              </a:rPr>
              <a:t>期省总河长令。其中。其中第</a:t>
            </a:r>
            <a:r>
              <a:rPr lang="en-US" altLang="zh-CN">
                <a:solidFill>
                  <a:srgbClr val="000000"/>
                </a:solidFill>
                <a:latin typeface="楷体" panose="02010609060101010101" charset="-122"/>
                <a:ea typeface="楷体" panose="02010609060101010101" charset="-122"/>
                <a:cs typeface="楷体" panose="02010609060101010101" charset="-122"/>
                <a:sym typeface="+mn-ea"/>
              </a:rPr>
              <a:t>5</a:t>
            </a:r>
            <a:r>
              <a:rPr lang="zh-CN" altLang="en-US">
                <a:solidFill>
                  <a:srgbClr val="000000"/>
                </a:solidFill>
                <a:latin typeface="楷体" panose="02010609060101010101" charset="-122"/>
                <a:ea typeface="楷体" panose="02010609060101010101" charset="-122"/>
                <a:cs typeface="楷体" panose="02010609060101010101" charset="-122"/>
                <a:sym typeface="+mn-ea"/>
              </a:rPr>
              <a:t>、</a:t>
            </a:r>
            <a:r>
              <a:rPr lang="en-US" altLang="zh-CN">
                <a:solidFill>
                  <a:srgbClr val="000000"/>
                </a:solidFill>
                <a:latin typeface="楷体" panose="02010609060101010101" charset="-122"/>
                <a:ea typeface="楷体" panose="02010609060101010101" charset="-122"/>
                <a:cs typeface="楷体" panose="02010609060101010101" charset="-122"/>
                <a:sym typeface="+mn-ea"/>
              </a:rPr>
              <a:t>7</a:t>
            </a:r>
            <a:r>
              <a:rPr lang="zh-CN" altLang="en-US">
                <a:solidFill>
                  <a:srgbClr val="000000"/>
                </a:solidFill>
                <a:latin typeface="楷体" panose="02010609060101010101" charset="-122"/>
                <a:ea typeface="楷体" panose="02010609060101010101" charset="-122"/>
                <a:cs typeface="楷体" panose="02010609060101010101" charset="-122"/>
                <a:sym typeface="+mn-ea"/>
              </a:rPr>
              <a:t>、</a:t>
            </a:r>
            <a:r>
              <a:rPr lang="en-US" altLang="zh-CN">
                <a:solidFill>
                  <a:srgbClr val="000000"/>
                </a:solidFill>
                <a:latin typeface="楷体" panose="02010609060101010101" charset="-122"/>
                <a:ea typeface="楷体" panose="02010609060101010101" charset="-122"/>
                <a:cs typeface="楷体" panose="02010609060101010101" charset="-122"/>
                <a:sym typeface="+mn-ea"/>
              </a:rPr>
              <a:t>8</a:t>
            </a:r>
            <a:r>
              <a:rPr lang="zh-CN" altLang="en-US">
                <a:solidFill>
                  <a:srgbClr val="000000"/>
                </a:solidFill>
                <a:latin typeface="楷体" panose="02010609060101010101" charset="-122"/>
                <a:ea typeface="楷体" panose="02010609060101010101" charset="-122"/>
                <a:cs typeface="楷体" panose="02010609060101010101" charset="-122"/>
                <a:sym typeface="+mn-ea"/>
              </a:rPr>
              <a:t>、</a:t>
            </a:r>
            <a:r>
              <a:rPr lang="en-US" altLang="zh-CN">
                <a:solidFill>
                  <a:srgbClr val="000000"/>
                </a:solidFill>
                <a:latin typeface="楷体" panose="02010609060101010101" charset="-122"/>
                <a:ea typeface="楷体" panose="02010609060101010101" charset="-122"/>
                <a:cs typeface="楷体" panose="02010609060101010101" charset="-122"/>
                <a:sym typeface="+mn-ea"/>
              </a:rPr>
              <a:t>9</a:t>
            </a:r>
            <a:r>
              <a:rPr lang="zh-CN" altLang="en-US">
                <a:solidFill>
                  <a:srgbClr val="000000"/>
                </a:solidFill>
                <a:latin typeface="楷体" panose="02010609060101010101" charset="-122"/>
                <a:ea typeface="楷体" panose="02010609060101010101" charset="-122"/>
                <a:cs typeface="楷体" panose="02010609060101010101" charset="-122"/>
                <a:sym typeface="+mn-ea"/>
              </a:rPr>
              <a:t>令专门对推进幸福河湖建设作出部署；第</a:t>
            </a:r>
            <a:r>
              <a:rPr lang="en-US" altLang="zh-CN">
                <a:solidFill>
                  <a:srgbClr val="000000"/>
                </a:solidFill>
                <a:latin typeface="楷体" panose="02010609060101010101" charset="-122"/>
                <a:ea typeface="楷体" panose="02010609060101010101" charset="-122"/>
                <a:cs typeface="楷体" panose="02010609060101010101" charset="-122"/>
                <a:sym typeface="+mn-ea"/>
              </a:rPr>
              <a:t>11</a:t>
            </a:r>
            <a:r>
              <a:rPr lang="zh-CN" altLang="en-US">
                <a:solidFill>
                  <a:srgbClr val="000000"/>
                </a:solidFill>
                <a:latin typeface="楷体" panose="02010609060101010101" charset="-122"/>
                <a:ea typeface="楷体" panose="02010609060101010101" charset="-122"/>
                <a:cs typeface="楷体" panose="02010609060101010101" charset="-122"/>
                <a:sym typeface="+mn-ea"/>
              </a:rPr>
              <a:t>号专题部署</a:t>
            </a:r>
            <a:r>
              <a:rPr lang="en-US" altLang="zh-CN">
                <a:solidFill>
                  <a:srgbClr val="000000"/>
                </a:solidFill>
                <a:latin typeface="楷体" panose="02010609060101010101" charset="-122"/>
                <a:ea typeface="楷体" panose="02010609060101010101" charset="-122"/>
                <a:cs typeface="楷体" panose="02010609060101010101" charset="-122"/>
                <a:sym typeface="+mn-ea"/>
              </a:rPr>
              <a:t>“</a:t>
            </a:r>
            <a:r>
              <a:rPr lang="zh-CN" altLang="en-US">
                <a:solidFill>
                  <a:srgbClr val="000000"/>
                </a:solidFill>
                <a:latin typeface="楷体" panose="02010609060101010101" charset="-122"/>
                <a:ea typeface="楷体" panose="02010609060101010101" charset="-122"/>
                <a:cs typeface="楷体" panose="02010609060101010101" charset="-122"/>
                <a:sym typeface="+mn-ea"/>
              </a:rPr>
              <a:t>万村千河</a:t>
            </a:r>
            <a:r>
              <a:rPr lang="en-US" altLang="zh-CN">
                <a:solidFill>
                  <a:srgbClr val="000000"/>
                </a:solidFill>
                <a:latin typeface="楷体" panose="02010609060101010101" charset="-122"/>
                <a:ea typeface="楷体" panose="02010609060101010101" charset="-122"/>
                <a:cs typeface="楷体" panose="02010609060101010101" charset="-122"/>
                <a:sym typeface="+mn-ea"/>
              </a:rPr>
              <a:t>”</a:t>
            </a:r>
            <a:r>
              <a:rPr lang="zh-CN" altLang="en-US">
                <a:solidFill>
                  <a:srgbClr val="000000"/>
                </a:solidFill>
                <a:latin typeface="楷体" panose="02010609060101010101" charset="-122"/>
                <a:ea typeface="楷体" panose="02010609060101010101" charset="-122"/>
                <a:cs typeface="楷体" panose="02010609060101010101" charset="-122"/>
                <a:sym typeface="+mn-ea"/>
              </a:rPr>
              <a:t>行动，要求明确各市每年建设任务，</a:t>
            </a:r>
            <a:r>
              <a:rPr lang="en-US" altLang="zh-CN">
                <a:solidFill>
                  <a:srgbClr val="000000"/>
                </a:solidFill>
                <a:latin typeface="楷体" panose="02010609060101010101" charset="-122"/>
                <a:ea typeface="楷体" panose="02010609060101010101" charset="-122"/>
                <a:cs typeface="楷体" panose="02010609060101010101" charset="-122"/>
                <a:sym typeface="+mn-ea"/>
              </a:rPr>
              <a:t>2030</a:t>
            </a:r>
            <a:r>
              <a:rPr lang="zh-CN" altLang="en-US">
                <a:solidFill>
                  <a:srgbClr val="000000"/>
                </a:solidFill>
                <a:latin typeface="楷体" panose="02010609060101010101" charset="-122"/>
                <a:ea typeface="楷体" panose="02010609060101010101" charset="-122"/>
                <a:cs typeface="楷体" panose="02010609060101010101" charset="-122"/>
                <a:sym typeface="+mn-ea"/>
              </a:rPr>
              <a:t>年前，建成省级幸福河湖</a:t>
            </a:r>
            <a:r>
              <a:rPr lang="en-US" altLang="zh-CN">
                <a:solidFill>
                  <a:srgbClr val="000000"/>
                </a:solidFill>
                <a:latin typeface="楷体" panose="02010609060101010101" charset="-122"/>
                <a:ea typeface="楷体" panose="02010609060101010101" charset="-122"/>
                <a:cs typeface="楷体" panose="02010609060101010101" charset="-122"/>
                <a:sym typeface="+mn-ea"/>
              </a:rPr>
              <a:t>1000</a:t>
            </a:r>
            <a:r>
              <a:rPr lang="zh-CN" altLang="en-US">
                <a:solidFill>
                  <a:srgbClr val="000000"/>
                </a:solidFill>
                <a:latin typeface="楷体" panose="02010609060101010101" charset="-122"/>
                <a:ea typeface="楷体" panose="02010609060101010101" charset="-122"/>
                <a:cs typeface="楷体" panose="02010609060101010101" charset="-122"/>
                <a:sym typeface="+mn-ea"/>
              </a:rPr>
              <a:t>条（段以上，惠及沿线村庄、设区</a:t>
            </a:r>
            <a:r>
              <a:rPr lang="en-US" altLang="zh-CN">
                <a:solidFill>
                  <a:srgbClr val="000000"/>
                </a:solidFill>
                <a:latin typeface="楷体" panose="02010609060101010101" charset="-122"/>
                <a:ea typeface="楷体" panose="02010609060101010101" charset="-122"/>
                <a:cs typeface="楷体" panose="02010609060101010101" charset="-122"/>
                <a:sym typeface="+mn-ea"/>
              </a:rPr>
              <a:t>10000</a:t>
            </a:r>
            <a:r>
              <a:rPr lang="zh-CN" altLang="en-US">
                <a:solidFill>
                  <a:srgbClr val="000000"/>
                </a:solidFill>
                <a:latin typeface="楷体" panose="02010609060101010101" charset="-122"/>
                <a:ea typeface="楷体" panose="02010609060101010101" charset="-122"/>
                <a:cs typeface="楷体" panose="02010609060101010101" charset="-122"/>
                <a:sym typeface="+mn-ea"/>
              </a:rPr>
              <a:t>个以上，有效助力乡村全面振兴。</a:t>
            </a:r>
            <a:endParaRPr lang="zh-CN" altLang="en-US">
              <a:solidFill>
                <a:srgbClr val="000000"/>
              </a:solidFill>
              <a:latin typeface="楷体" panose="02010609060101010101" charset="-122"/>
              <a:ea typeface="楷体" panose="02010609060101010101" charset="-122"/>
              <a:cs typeface="楷体" panose="02010609060101010101" charset="-122"/>
              <a:sym typeface="+mn-ea"/>
            </a:endParaRPr>
          </a:p>
        </p:txBody>
      </p:sp>
      <p:sp>
        <p:nvSpPr>
          <p:cNvPr id="4" name="文本框 3"/>
          <p:cNvSpPr txBox="1"/>
          <p:nvPr>
            <p:custDataLst>
              <p:tags r:id="rId9"/>
            </p:custDataLst>
          </p:nvPr>
        </p:nvSpPr>
        <p:spPr>
          <a:xfrm>
            <a:off x="8261350" y="3657600"/>
            <a:ext cx="1975485" cy="1635125"/>
          </a:xfrm>
          <a:prstGeom prst="rect">
            <a:avLst/>
          </a:prstGeom>
          <a:noFill/>
        </p:spPr>
        <p:txBody>
          <a:bodyPr wrap="square" lIns="0" tIns="0" rIns="0" bIns="0" rtlCol="0" anchor="t" anchorCtr="0">
            <a:noAutofit/>
          </a:bodyPr>
          <a:lstStyle>
            <a:defPPr>
              <a:defRPr lang="zh-CN"/>
            </a:defPPr>
            <a:lvl1pPr marL="285750" indent="-285750">
              <a:lnSpc>
                <a:spcPct val="130000"/>
              </a:lnSpc>
              <a:buSzPct val="75000"/>
              <a:buFont typeface="Wingdings" panose="05000000000000000000" charset="0"/>
              <a:buChar char="n"/>
              <a:defRPr sz="1400" kern="0" spc="0">
                <a:ln>
                  <a:noFill/>
                  <a:prstDash val="sysDot"/>
                </a:ln>
                <a:solidFill>
                  <a:schemeClr val="bg1"/>
                </a:solidFill>
                <a:latin typeface="+mn-ea"/>
              </a:defRPr>
            </a:lvl1pPr>
          </a:lstStyle>
          <a:p>
            <a:pPr marL="0" indent="0" fontAlgn="auto">
              <a:spcBef>
                <a:spcPts val="2100"/>
              </a:spcBef>
              <a:buNone/>
            </a:pPr>
            <a:r>
              <a:rPr lang="zh-CN" altLang="en-US" sz="1600">
                <a:solidFill>
                  <a:srgbClr val="000000"/>
                </a:solidFill>
                <a:latin typeface="楷体" panose="02010609060101010101" charset="-122"/>
                <a:ea typeface="楷体" panose="02010609060101010101" charset="-122"/>
                <a:cs typeface="楷体" panose="02010609060101010101" charset="-122"/>
                <a:sym typeface="+mn-ea"/>
              </a:rPr>
              <a:t>省级河湖长带头巡河巡湖，带动全省</a:t>
            </a:r>
            <a:r>
              <a:rPr lang="zh-CN" altLang="en-US" sz="1600">
                <a:solidFill>
                  <a:srgbClr val="FF0000"/>
                </a:solidFill>
                <a:latin typeface="楷体" panose="02010609060101010101" charset="-122"/>
                <a:ea typeface="楷体" panose="02010609060101010101" charset="-122"/>
                <a:cs typeface="楷体" panose="02010609060101010101" charset="-122"/>
                <a:sym typeface="+mn-ea"/>
              </a:rPr>
              <a:t>6.7万</a:t>
            </a:r>
            <a:r>
              <a:rPr lang="zh-CN" altLang="en-US" sz="1600">
                <a:solidFill>
                  <a:srgbClr val="000000"/>
                </a:solidFill>
                <a:latin typeface="楷体" panose="02010609060101010101" charset="-122"/>
                <a:ea typeface="楷体" panose="02010609060101010101" charset="-122"/>
                <a:cs typeface="楷体" panose="02010609060101010101" charset="-122"/>
                <a:sym typeface="+mn-ea"/>
              </a:rPr>
              <a:t>余名河湖长巡河履职，协调解决河湖问题</a:t>
            </a:r>
            <a:r>
              <a:rPr lang="zh-CN" altLang="en-US" sz="1600">
                <a:solidFill>
                  <a:srgbClr val="FF0000"/>
                </a:solidFill>
                <a:latin typeface="楷体" panose="02010609060101010101" charset="-122"/>
                <a:ea typeface="楷体" panose="02010609060101010101" charset="-122"/>
                <a:cs typeface="楷体" panose="02010609060101010101" charset="-122"/>
                <a:sym typeface="+mn-ea"/>
              </a:rPr>
              <a:t>7000余个</a:t>
            </a:r>
            <a:r>
              <a:rPr lang="zh-CN" altLang="en-US" sz="1600">
                <a:solidFill>
                  <a:srgbClr val="000000"/>
                </a:solidFill>
                <a:latin typeface="楷体" panose="02010609060101010101" charset="-122"/>
                <a:ea typeface="楷体" panose="02010609060101010101" charset="-122"/>
                <a:cs typeface="楷体" panose="02010609060101010101" charset="-122"/>
                <a:sym typeface="+mn-ea"/>
              </a:rPr>
              <a:t>。</a:t>
            </a:r>
            <a:endParaRPr lang="zh-CN" altLang="en-US" sz="1600">
              <a:solidFill>
                <a:srgbClr val="000000"/>
              </a:solidFill>
              <a:latin typeface="楷体" panose="02010609060101010101" charset="-122"/>
              <a:ea typeface="楷体" panose="02010609060101010101" charset="-122"/>
              <a:cs typeface="楷体" panose="02010609060101010101" charset="-122"/>
              <a:sym typeface="+mn-ea"/>
            </a:endParaRPr>
          </a:p>
        </p:txBody>
      </p:sp>
      <p:grpSp>
        <p:nvGrpSpPr>
          <p:cNvPr id="10" name="组合 9"/>
          <p:cNvGrpSpPr/>
          <p:nvPr>
            <p:custDataLst>
              <p:tags r:id="rId10"/>
            </p:custDataLst>
          </p:nvPr>
        </p:nvGrpSpPr>
        <p:grpSpPr>
          <a:xfrm>
            <a:off x="419735" y="218440"/>
            <a:ext cx="4848225" cy="675640"/>
            <a:chOff x="76" y="404"/>
            <a:chExt cx="9960" cy="1544"/>
          </a:xfrm>
        </p:grpSpPr>
        <p:sp>
          <p:nvSpPr>
            <p:cNvPr id="13" name="矩形 12"/>
            <p:cNvSpPr/>
            <p:nvPr>
              <p:custDataLst>
                <p:tags r:id="rId11"/>
              </p:custDataLst>
            </p:nvPr>
          </p:nvSpPr>
          <p:spPr>
            <a:xfrm>
              <a:off x="76" y="404"/>
              <a:ext cx="744" cy="1277"/>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矩形 13"/>
            <p:cNvSpPr/>
            <p:nvPr>
              <p:custDataLst>
                <p:tags r:id="rId12"/>
              </p:custDataLst>
            </p:nvPr>
          </p:nvSpPr>
          <p:spPr>
            <a:xfrm>
              <a:off x="224" y="534"/>
              <a:ext cx="9812" cy="1414"/>
            </a:xfrm>
            <a:prstGeom prst="rect">
              <a:avLst/>
            </a:prstGeom>
          </p:spPr>
          <p:style>
            <a:lnRef idx="0">
              <a:srgbClr val="FFFFFF"/>
            </a:lnRef>
            <a:fillRef idx="2">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grpSp>
      <p:sp>
        <p:nvSpPr>
          <p:cNvPr id="11" name="Title 6"/>
          <p:cNvSpPr txBox="1"/>
          <p:nvPr>
            <p:custDataLst>
              <p:tags r:id="rId13"/>
            </p:custDataLst>
          </p:nvPr>
        </p:nvSpPr>
        <p:spPr>
          <a:xfrm>
            <a:off x="609562" y="333383"/>
            <a:ext cx="40170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一、坚持高位推动</a:t>
            </a:r>
            <a:endParaRPr lang="zh-CN" altLang="en-US" sz="4200" b="1" spc="434"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12" name="文本框 11"/>
          <p:cNvSpPr txBox="1"/>
          <p:nvPr/>
        </p:nvSpPr>
        <p:spPr>
          <a:xfrm>
            <a:off x="1198245" y="5963920"/>
            <a:ext cx="10285730" cy="744855"/>
          </a:xfrm>
          <a:prstGeom prst="rect">
            <a:avLst/>
          </a:prstGeom>
          <a:noFill/>
        </p:spPr>
        <p:txBody>
          <a:bodyPr wrap="square" rtlCol="0" anchor="t">
            <a:spAutoFit/>
          </a:bodyPr>
          <a:p>
            <a:pPr marL="0" indent="0" algn="l">
              <a:lnSpc>
                <a:spcPct val="133000"/>
              </a:lnSpc>
              <a:defRPr/>
            </a:pPr>
            <a:r>
              <a:rPr lang="en-US" sz="1600">
                <a:solidFill>
                  <a:srgbClr val="4A5568"/>
                </a:solidFill>
                <a:latin typeface="黑体" panose="02010609060101010101" charset="-122"/>
                <a:ea typeface="黑体" panose="02010609060101010101" charset="-122"/>
                <a:cs typeface="黑体" panose="02010609060101010101" charset="-122"/>
                <a:sym typeface="Noto Sans SC" panose="020B0200000000000000" charset="-122"/>
              </a:rPr>
              <a:t>河湖长制不是"挂名制"，而是"责任链"；不是"一阵风"，而是"长久功"。通过明责、履责、督责、问责，推动各级河湖长既管"盆"又护"水"。</a:t>
            </a:r>
            <a:endParaRPr lang="en-US" altLang="en-US" sz="1600">
              <a:solidFill>
                <a:srgbClr val="4A5568"/>
              </a:solidFill>
              <a:latin typeface="黑体" panose="02010609060101010101" charset="-122"/>
              <a:ea typeface="黑体" panose="02010609060101010101" charset="-122"/>
              <a:cs typeface="黑体" panose="02010609060101010101" charset="-122"/>
              <a:sym typeface="Noto Sans SC" panose="020B0200000000000000" charset="-122"/>
            </a:endParaRPr>
          </a:p>
        </p:txBody>
      </p:sp>
    </p:spTree>
    <p:custDataLst>
      <p:tags r:id="rId14"/>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椭圆 7"/>
          <p:cNvSpPr/>
          <p:nvPr>
            <p:custDataLst>
              <p:tags r:id="rId1"/>
            </p:custDataLst>
          </p:nvPr>
        </p:nvSpPr>
        <p:spPr>
          <a:xfrm>
            <a:off x="2525077" y="4830445"/>
            <a:ext cx="7142480" cy="1167130"/>
          </a:xfrm>
          <a:prstGeom prst="ellipse">
            <a:avLst/>
          </a:prstGeom>
          <a:gradFill>
            <a:gsLst>
              <a:gs pos="0">
                <a:schemeClr val="accent1">
                  <a:alpha val="0"/>
                </a:schemeClr>
              </a:gs>
              <a:gs pos="100000">
                <a:schemeClr val="accent1">
                  <a:alpha val="40000"/>
                </a:schemeClr>
              </a:gs>
            </a:gsLst>
            <a:lin ang="5400000" scaled="0"/>
          </a:gradFill>
          <a:ln w="41275">
            <a:no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2" name="标题" descr="7b0a2020202022776f7264617274223a2022220a7d0a"/>
          <p:cNvSpPr txBox="1"/>
          <p:nvPr>
            <p:custDataLst>
              <p:tags r:id="rId2"/>
            </p:custDataLst>
          </p:nvPr>
        </p:nvSpPr>
        <p:spPr>
          <a:xfrm>
            <a:off x="3148012" y="4875530"/>
            <a:ext cx="5897245" cy="803910"/>
          </a:xfrm>
          <a:prstGeom prst="rect">
            <a:avLst/>
          </a:prstGeom>
          <a:noFill/>
          <a:effectLst/>
        </p:spPr>
        <p:txBody>
          <a:bodyPr wrap="square" lIns="0" tIns="0" rIns="0" bIns="0" rtlCol="0" anchor="ctr">
            <a:noAutofit/>
            <a:scene3d>
              <a:camera prst="orthographicFront"/>
              <a:lightRig rig="threePt" dir="t"/>
            </a:scene3d>
          </a:bodyPr>
          <a:lstStyle/>
          <a:p>
            <a:pPr lvl="0" algn="ctr">
              <a:buClrTx/>
              <a:buSzTx/>
              <a:buFontTx/>
            </a:pPr>
            <a:r>
              <a:rPr lang="zh-CN" altLang="en-US" sz="2800" b="1"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FillTx/>
                <a:latin typeface="方正小标宋简体" panose="02010601030101010101" charset="-122"/>
                <a:ea typeface="方正小标宋简体" panose="02010601030101010101" charset="-122"/>
                <a:cs typeface="+mn-ea"/>
                <a:sym typeface="+mn-ea"/>
              </a:rPr>
              <a:t>幸福河湖建设</a:t>
            </a:r>
            <a:endParaRPr lang="zh-CN" altLang="en-US" sz="2800" b="1"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uFillTx/>
              <a:latin typeface="方正小标宋简体" panose="02010601030101010101" charset="-122"/>
              <a:ea typeface="方正小标宋简体" panose="02010601030101010101" charset="-122"/>
              <a:cs typeface="+mn-ea"/>
              <a:sym typeface="+mn-ea"/>
            </a:endParaRPr>
          </a:p>
        </p:txBody>
      </p:sp>
      <p:sp>
        <p:nvSpPr>
          <p:cNvPr id="9" name="椭圆 8"/>
          <p:cNvSpPr/>
          <p:nvPr>
            <p:custDataLst>
              <p:tags r:id="rId3"/>
            </p:custDataLst>
          </p:nvPr>
        </p:nvSpPr>
        <p:spPr>
          <a:xfrm>
            <a:off x="1798637" y="4831715"/>
            <a:ext cx="8595360" cy="1358900"/>
          </a:xfrm>
          <a:prstGeom prst="ellipse">
            <a:avLst/>
          </a:prstGeom>
          <a:noFill/>
          <a:ln>
            <a:gradFill>
              <a:gsLst>
                <a:gs pos="0">
                  <a:schemeClr val="accent1">
                    <a:alpha val="0"/>
                  </a:schemeClr>
                </a:gs>
                <a:gs pos="100000">
                  <a:schemeClr val="accent1">
                    <a:alpha val="55000"/>
                  </a:schemeClr>
                </a:gs>
              </a:gsLst>
              <a:lin ang="5400000" scaled="1"/>
            </a:gra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4" name="任意多边形: 形状 20"/>
          <p:cNvSpPr/>
          <p:nvPr>
            <p:custDataLst>
              <p:tags r:id="rId4"/>
            </p:custDataLst>
          </p:nvPr>
        </p:nvSpPr>
        <p:spPr>
          <a:xfrm>
            <a:off x="1910397" y="5715000"/>
            <a:ext cx="1346200" cy="490855"/>
          </a:xfrm>
          <a:custGeom>
            <a:avLst/>
            <a:gdLst>
              <a:gd name="connsiteX0" fmla="*/ 2116 w 2120"/>
              <a:gd name="connsiteY0" fmla="*/ 557 h 773"/>
              <a:gd name="connsiteX1" fmla="*/ 2120 w 2120"/>
              <a:gd name="connsiteY1" fmla="*/ 773 h 773"/>
              <a:gd name="connsiteX2" fmla="*/ 0 w 2120"/>
              <a:gd name="connsiteY2" fmla="*/ 201 h 773"/>
              <a:gd name="connsiteX3" fmla="*/ 15 w 2120"/>
              <a:gd name="connsiteY3" fmla="*/ 0 h 773"/>
              <a:gd name="connsiteX4" fmla="*/ 2116 w 2120"/>
              <a:gd name="connsiteY4" fmla="*/ 557 h 7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20" h="773">
                <a:moveTo>
                  <a:pt x="2116" y="557"/>
                </a:moveTo>
                <a:lnTo>
                  <a:pt x="2120" y="773"/>
                </a:lnTo>
                <a:cubicBezTo>
                  <a:pt x="2120" y="773"/>
                  <a:pt x="252" y="516"/>
                  <a:pt x="0" y="201"/>
                </a:cubicBezTo>
                <a:lnTo>
                  <a:pt x="15" y="0"/>
                </a:lnTo>
                <a:cubicBezTo>
                  <a:pt x="15" y="0"/>
                  <a:pt x="159" y="270"/>
                  <a:pt x="2116" y="557"/>
                </a:cubicBezTo>
                <a:close/>
              </a:path>
            </a:pathLst>
          </a:custGeom>
          <a:gradFill>
            <a:gsLst>
              <a:gs pos="12000">
                <a:schemeClr val="accent1">
                  <a:alpha val="0"/>
                </a:schemeClr>
              </a:gs>
              <a:gs pos="100000">
                <a:schemeClr val="accent1">
                  <a:alpha val="49000"/>
                </a:schemeClr>
              </a:gs>
            </a:gsLst>
            <a:lin ang="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5" name="任意多边形: 形状 21"/>
          <p:cNvSpPr/>
          <p:nvPr>
            <p:custDataLst>
              <p:tags r:id="rId5"/>
            </p:custDataLst>
          </p:nvPr>
        </p:nvSpPr>
        <p:spPr>
          <a:xfrm>
            <a:off x="8324533" y="5679440"/>
            <a:ext cx="2500630" cy="609600"/>
          </a:xfrm>
          <a:custGeom>
            <a:avLst/>
            <a:gdLst>
              <a:gd name="connsiteX0" fmla="*/ 3740 w 3740"/>
              <a:gd name="connsiteY0" fmla="*/ 0 h 960"/>
              <a:gd name="connsiteX1" fmla="*/ 3740 w 3740"/>
              <a:gd name="connsiteY1" fmla="*/ 234 h 960"/>
              <a:gd name="connsiteX2" fmla="*/ 11 w 3740"/>
              <a:gd name="connsiteY2" fmla="*/ 960 h 960"/>
              <a:gd name="connsiteX3" fmla="*/ 0 w 3740"/>
              <a:gd name="connsiteY3" fmla="*/ 758 h 960"/>
              <a:gd name="connsiteX4" fmla="*/ 3740 w 3740"/>
              <a:gd name="connsiteY4" fmla="*/ 0 h 9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40" h="960">
                <a:moveTo>
                  <a:pt x="3740" y="0"/>
                </a:moveTo>
                <a:lnTo>
                  <a:pt x="3740" y="234"/>
                </a:lnTo>
                <a:cubicBezTo>
                  <a:pt x="3740" y="234"/>
                  <a:pt x="2879" y="744"/>
                  <a:pt x="11" y="960"/>
                </a:cubicBezTo>
                <a:lnTo>
                  <a:pt x="0" y="758"/>
                </a:lnTo>
                <a:cubicBezTo>
                  <a:pt x="0" y="758"/>
                  <a:pt x="2513" y="657"/>
                  <a:pt x="3740" y="0"/>
                </a:cubicBezTo>
                <a:close/>
              </a:path>
            </a:pathLst>
          </a:custGeom>
          <a:gradFill>
            <a:gsLst>
              <a:gs pos="12000">
                <a:schemeClr val="accent1">
                  <a:lumMod val="60000"/>
                  <a:lumOff val="40000"/>
                  <a:alpha val="0"/>
                </a:schemeClr>
              </a:gs>
              <a:gs pos="100000">
                <a:schemeClr val="accent1">
                  <a:alpha val="49000"/>
                </a:schemeClr>
              </a:gs>
            </a:gsLst>
            <a:lin ang="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zh-CN">
                <a:solidFill>
                  <a:schemeClr val="tx1"/>
                </a:solidFill>
              </a:rPr>
              <a:t>   </a:t>
            </a:r>
            <a:endParaRPr lang="en-US" altLang="zh-CN">
              <a:solidFill>
                <a:schemeClr val="tx1"/>
              </a:solidFill>
            </a:endParaRPr>
          </a:p>
        </p:txBody>
      </p:sp>
      <p:sp>
        <p:nvSpPr>
          <p:cNvPr id="6" name="椭圆 17"/>
          <p:cNvSpPr/>
          <p:nvPr>
            <p:custDataLst>
              <p:tags r:id="rId6"/>
            </p:custDataLst>
          </p:nvPr>
        </p:nvSpPr>
        <p:spPr>
          <a:xfrm>
            <a:off x="1145222" y="4830445"/>
            <a:ext cx="9902190" cy="1548130"/>
          </a:xfrm>
          <a:prstGeom prst="ellipse">
            <a:avLst/>
          </a:prstGeom>
          <a:noFill/>
          <a:ln>
            <a:gradFill>
              <a:gsLst>
                <a:gs pos="66000">
                  <a:srgbClr val="376FFF">
                    <a:alpha val="0"/>
                  </a:srgbClr>
                </a:gs>
                <a:gs pos="14000">
                  <a:schemeClr val="accent1">
                    <a:alpha val="0"/>
                  </a:schemeClr>
                </a:gs>
                <a:gs pos="0">
                  <a:srgbClr val="376FFF">
                    <a:alpha val="16000"/>
                  </a:srgbClr>
                </a:gs>
                <a:gs pos="100000">
                  <a:schemeClr val="accent1">
                    <a:alpha val="20000"/>
                  </a:schemeClr>
                </a:gs>
              </a:gsLst>
              <a:lin ang="0" scaled="1"/>
            </a:gradFill>
          </a:ln>
        </p:spPr>
        <p:style>
          <a:lnRef idx="2">
            <a:schemeClr val="accent1">
              <a:lumMod val="75000"/>
            </a:schemeClr>
          </a:lnRef>
          <a:fillRef idx="1">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sp>
        <p:nvSpPr>
          <p:cNvPr id="57" name="任意多边形: 形状 56"/>
          <p:cNvSpPr/>
          <p:nvPr>
            <p:custDataLst>
              <p:tags r:id="rId7"/>
            </p:custDataLst>
          </p:nvPr>
        </p:nvSpPr>
        <p:spPr>
          <a:xfrm>
            <a:off x="754062" y="1531620"/>
            <a:ext cx="3038475" cy="3491865"/>
          </a:xfrm>
          <a:custGeom>
            <a:avLst/>
            <a:gdLst>
              <a:gd name="connsiteX0" fmla="*/ 727574 w 727710"/>
              <a:gd name="connsiteY0" fmla="*/ 95423 h 836200"/>
              <a:gd name="connsiteX1" fmla="*/ 727574 w 727710"/>
              <a:gd name="connsiteY1" fmla="*/ 740361 h 836200"/>
              <a:gd name="connsiteX2" fmla="*/ 713667 w 727710"/>
              <a:gd name="connsiteY2" fmla="*/ 755029 h 836200"/>
              <a:gd name="connsiteX3" fmla="*/ 17295 w 727710"/>
              <a:gd name="connsiteY3" fmla="*/ 835706 h 836200"/>
              <a:gd name="connsiteX4" fmla="*/ 150 w 727710"/>
              <a:gd name="connsiteY4" fmla="*/ 824276 h 836200"/>
              <a:gd name="connsiteX5" fmla="*/ -136 w 727710"/>
              <a:gd name="connsiteY5" fmla="*/ 821323 h 836200"/>
              <a:gd name="connsiteX6" fmla="*/ -136 w 727710"/>
              <a:gd name="connsiteY6" fmla="*/ 14460 h 836200"/>
              <a:gd name="connsiteX7" fmla="*/ 14342 w 727710"/>
              <a:gd name="connsiteY7" fmla="*/ -208 h 836200"/>
              <a:gd name="connsiteX8" fmla="*/ 17295 w 727710"/>
              <a:gd name="connsiteY8" fmla="*/ 77 h 836200"/>
              <a:gd name="connsiteX9" fmla="*/ 713667 w 727710"/>
              <a:gd name="connsiteY9" fmla="*/ 80754 h 836200"/>
              <a:gd name="connsiteX10" fmla="*/ 727574 w 727710"/>
              <a:gd name="connsiteY10" fmla="*/ 95423 h 83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7710" h="836200">
                <a:moveTo>
                  <a:pt x="727574" y="95423"/>
                </a:moveTo>
                <a:lnTo>
                  <a:pt x="727574" y="740361"/>
                </a:lnTo>
                <a:cubicBezTo>
                  <a:pt x="727536" y="748152"/>
                  <a:pt x="721449" y="754572"/>
                  <a:pt x="713667" y="755029"/>
                </a:cubicBezTo>
                <a:cubicBezTo>
                  <a:pt x="444396" y="771603"/>
                  <a:pt x="205890" y="799511"/>
                  <a:pt x="17295" y="835706"/>
                </a:cubicBezTo>
                <a:cubicBezTo>
                  <a:pt x="9398" y="837287"/>
                  <a:pt x="1721" y="832162"/>
                  <a:pt x="150" y="824276"/>
                </a:cubicBezTo>
                <a:cubicBezTo>
                  <a:pt x="-50" y="823304"/>
                  <a:pt x="-146" y="822314"/>
                  <a:pt x="-136" y="821323"/>
                </a:cubicBezTo>
                <a:lnTo>
                  <a:pt x="-136" y="14460"/>
                </a:lnTo>
                <a:cubicBezTo>
                  <a:pt x="-184" y="6412"/>
                  <a:pt x="6293" y="-151"/>
                  <a:pt x="14342" y="-208"/>
                </a:cubicBezTo>
                <a:cubicBezTo>
                  <a:pt x="15332" y="-208"/>
                  <a:pt x="16323" y="-113"/>
                  <a:pt x="17295" y="77"/>
                </a:cubicBezTo>
                <a:cubicBezTo>
                  <a:pt x="205890" y="36273"/>
                  <a:pt x="444396" y="64181"/>
                  <a:pt x="713667" y="80754"/>
                </a:cubicBezTo>
                <a:cubicBezTo>
                  <a:pt x="721449" y="81211"/>
                  <a:pt x="727536" y="87631"/>
                  <a:pt x="727574" y="95423"/>
                </a:cubicBezTo>
                <a:close/>
              </a:path>
            </a:pathLst>
          </a:custGeom>
          <a:gradFill>
            <a:gsLst>
              <a:gs pos="0">
                <a:schemeClr val="accent1">
                  <a:alpha val="3000"/>
                </a:schemeClr>
              </a:gs>
              <a:gs pos="100000">
                <a:schemeClr val="accent1">
                  <a:alpha val="30000"/>
                </a:schemeClr>
              </a:gs>
            </a:gsLst>
            <a:lin ang="5400000" scaled="0"/>
          </a:gradFill>
          <a:ln w="9525" cap="flat">
            <a:gradFill>
              <a:gsLst>
                <a:gs pos="100000">
                  <a:schemeClr val="accent1">
                    <a:alpha val="0"/>
                  </a:schemeClr>
                </a:gs>
                <a:gs pos="0">
                  <a:schemeClr val="accent1">
                    <a:alpha val="20000"/>
                  </a:schemeClr>
                </a:gs>
              </a:gsLst>
              <a:lin ang="5400000"/>
              <a:tileRect/>
            </a:grad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58" name="任意多边形: 形状 57"/>
          <p:cNvSpPr/>
          <p:nvPr>
            <p:custDataLst>
              <p:tags r:id="rId8"/>
            </p:custDataLst>
          </p:nvPr>
        </p:nvSpPr>
        <p:spPr>
          <a:xfrm>
            <a:off x="4564062" y="1910715"/>
            <a:ext cx="3038475" cy="2725420"/>
          </a:xfrm>
          <a:custGeom>
            <a:avLst/>
            <a:gdLst>
              <a:gd name="connsiteX0" fmla="*/ 727478 w 727614"/>
              <a:gd name="connsiteY0" fmla="*/ 14472 h 653056"/>
              <a:gd name="connsiteX1" fmla="*/ 727478 w 727614"/>
              <a:gd name="connsiteY1" fmla="*/ 638168 h 653056"/>
              <a:gd name="connsiteX2" fmla="*/ 712819 w 727614"/>
              <a:gd name="connsiteY2" fmla="*/ 652847 h 653056"/>
              <a:gd name="connsiteX3" fmla="*/ 712238 w 727614"/>
              <a:gd name="connsiteY3" fmla="*/ 652837 h 653056"/>
              <a:gd name="connsiteX4" fmla="*/ 363623 w 727614"/>
              <a:gd name="connsiteY4" fmla="*/ 646550 h 653056"/>
              <a:gd name="connsiteX5" fmla="*/ 15103 w 727614"/>
              <a:gd name="connsiteY5" fmla="*/ 652837 h 653056"/>
              <a:gd name="connsiteX6" fmla="*/ -127 w 727614"/>
              <a:gd name="connsiteY6" fmla="*/ 638749 h 653056"/>
              <a:gd name="connsiteX7" fmla="*/ -137 w 727614"/>
              <a:gd name="connsiteY7" fmla="*/ 638168 h 653056"/>
              <a:gd name="connsiteX8" fmla="*/ -137 w 727614"/>
              <a:gd name="connsiteY8" fmla="*/ 14472 h 653056"/>
              <a:gd name="connsiteX9" fmla="*/ 14522 w 727614"/>
              <a:gd name="connsiteY9" fmla="*/ -206 h 653056"/>
              <a:gd name="connsiteX10" fmla="*/ 15103 w 727614"/>
              <a:gd name="connsiteY10" fmla="*/ -197 h 653056"/>
              <a:gd name="connsiteX11" fmla="*/ 363623 w 727614"/>
              <a:gd name="connsiteY11" fmla="*/ 6090 h 653056"/>
              <a:gd name="connsiteX12" fmla="*/ 712238 w 727614"/>
              <a:gd name="connsiteY12" fmla="*/ -197 h 653056"/>
              <a:gd name="connsiteX13" fmla="*/ 727468 w 727614"/>
              <a:gd name="connsiteY13" fmla="*/ 13891 h 653056"/>
              <a:gd name="connsiteX14" fmla="*/ 727478 w 727614"/>
              <a:gd name="connsiteY14" fmla="*/ 14472 h 653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727614" h="653056">
                <a:moveTo>
                  <a:pt x="727478" y="14472"/>
                </a:moveTo>
                <a:lnTo>
                  <a:pt x="727478" y="638168"/>
                </a:lnTo>
                <a:cubicBezTo>
                  <a:pt x="727488" y="646274"/>
                  <a:pt x="720925" y="652847"/>
                  <a:pt x="712819" y="652847"/>
                </a:cubicBezTo>
                <a:cubicBezTo>
                  <a:pt x="712628" y="652847"/>
                  <a:pt x="712428" y="652847"/>
                  <a:pt x="712238" y="652837"/>
                </a:cubicBezTo>
                <a:cubicBezTo>
                  <a:pt x="599748" y="648741"/>
                  <a:pt x="483067" y="646550"/>
                  <a:pt x="363623" y="646550"/>
                </a:cubicBezTo>
                <a:cubicBezTo>
                  <a:pt x="244179" y="646550"/>
                  <a:pt x="127498" y="648741"/>
                  <a:pt x="15103" y="652837"/>
                </a:cubicBezTo>
                <a:cubicBezTo>
                  <a:pt x="7007" y="653152"/>
                  <a:pt x="187" y="646846"/>
                  <a:pt x="-127" y="638749"/>
                </a:cubicBezTo>
                <a:cubicBezTo>
                  <a:pt x="-137" y="638559"/>
                  <a:pt x="-137" y="638359"/>
                  <a:pt x="-137" y="638168"/>
                </a:cubicBezTo>
                <a:lnTo>
                  <a:pt x="-137" y="14472"/>
                </a:lnTo>
                <a:cubicBezTo>
                  <a:pt x="-146" y="6366"/>
                  <a:pt x="6416" y="-206"/>
                  <a:pt x="14522" y="-206"/>
                </a:cubicBezTo>
                <a:cubicBezTo>
                  <a:pt x="14713" y="-206"/>
                  <a:pt x="14913" y="-206"/>
                  <a:pt x="15103" y="-197"/>
                </a:cubicBezTo>
                <a:cubicBezTo>
                  <a:pt x="127498" y="3899"/>
                  <a:pt x="243703" y="6090"/>
                  <a:pt x="363623" y="6090"/>
                </a:cubicBezTo>
                <a:cubicBezTo>
                  <a:pt x="483543" y="6090"/>
                  <a:pt x="599748" y="3899"/>
                  <a:pt x="712238" y="-197"/>
                </a:cubicBezTo>
                <a:cubicBezTo>
                  <a:pt x="720334" y="-511"/>
                  <a:pt x="727154" y="5794"/>
                  <a:pt x="727468" y="13891"/>
                </a:cubicBezTo>
                <a:cubicBezTo>
                  <a:pt x="727478" y="14081"/>
                  <a:pt x="727478" y="14281"/>
                  <a:pt x="727478" y="14472"/>
                </a:cubicBezTo>
                <a:close/>
              </a:path>
            </a:pathLst>
          </a:custGeom>
          <a:gradFill>
            <a:gsLst>
              <a:gs pos="0">
                <a:schemeClr val="accent2">
                  <a:alpha val="3000"/>
                </a:schemeClr>
              </a:gs>
              <a:gs pos="100000">
                <a:schemeClr val="accent2">
                  <a:alpha val="30000"/>
                </a:schemeClr>
              </a:gs>
            </a:gsLst>
            <a:lin ang="5400000" scaled="0"/>
          </a:gradFill>
          <a:ln w="9525" cap="flat">
            <a:gradFill>
              <a:gsLst>
                <a:gs pos="100000">
                  <a:schemeClr val="accent2">
                    <a:alpha val="0"/>
                  </a:schemeClr>
                </a:gs>
                <a:gs pos="0">
                  <a:schemeClr val="accent2">
                    <a:alpha val="20000"/>
                  </a:schemeClr>
                </a:gs>
              </a:gsLst>
              <a:lin ang="5400000"/>
              <a:tileRect/>
            </a:grad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59" name="任意多边形: 形状 58"/>
          <p:cNvSpPr/>
          <p:nvPr>
            <p:custDataLst>
              <p:tags r:id="rId9"/>
            </p:custDataLst>
          </p:nvPr>
        </p:nvSpPr>
        <p:spPr>
          <a:xfrm>
            <a:off x="8374698" y="1531620"/>
            <a:ext cx="3038475" cy="3489325"/>
          </a:xfrm>
          <a:custGeom>
            <a:avLst/>
            <a:gdLst>
              <a:gd name="connsiteX0" fmla="*/ 727478 w 727615"/>
              <a:gd name="connsiteY0" fmla="*/ 14461 h 835724"/>
              <a:gd name="connsiteX1" fmla="*/ 727478 w 727615"/>
              <a:gd name="connsiteY1" fmla="*/ 820848 h 835724"/>
              <a:gd name="connsiteX2" fmla="*/ 713000 w 727615"/>
              <a:gd name="connsiteY2" fmla="*/ 835516 h 835724"/>
              <a:gd name="connsiteX3" fmla="*/ 710047 w 727615"/>
              <a:gd name="connsiteY3" fmla="*/ 835230 h 835724"/>
              <a:gd name="connsiteX4" fmla="*/ 13770 w 727615"/>
              <a:gd name="connsiteY4" fmla="*/ 754553 h 835724"/>
              <a:gd name="connsiteX5" fmla="*/ -137 w 727615"/>
              <a:gd name="connsiteY5" fmla="*/ 739885 h 835724"/>
              <a:gd name="connsiteX6" fmla="*/ -137 w 727615"/>
              <a:gd name="connsiteY6" fmla="*/ 95423 h 835724"/>
              <a:gd name="connsiteX7" fmla="*/ 13770 w 727615"/>
              <a:gd name="connsiteY7" fmla="*/ 80755 h 835724"/>
              <a:gd name="connsiteX8" fmla="*/ 710047 w 727615"/>
              <a:gd name="connsiteY8" fmla="*/ 78 h 835724"/>
              <a:gd name="connsiteX9" fmla="*/ 727192 w 727615"/>
              <a:gd name="connsiteY9" fmla="*/ 11508 h 835724"/>
              <a:gd name="connsiteX10" fmla="*/ 727478 w 727615"/>
              <a:gd name="connsiteY10" fmla="*/ 14461 h 835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27615" h="835724">
                <a:moveTo>
                  <a:pt x="727478" y="14461"/>
                </a:moveTo>
                <a:lnTo>
                  <a:pt x="727478" y="820848"/>
                </a:lnTo>
                <a:cubicBezTo>
                  <a:pt x="727526" y="828896"/>
                  <a:pt x="721049" y="835459"/>
                  <a:pt x="713000" y="835516"/>
                </a:cubicBezTo>
                <a:cubicBezTo>
                  <a:pt x="712010" y="835516"/>
                  <a:pt x="711019" y="835421"/>
                  <a:pt x="710047" y="835230"/>
                </a:cubicBezTo>
                <a:cubicBezTo>
                  <a:pt x="521452" y="799035"/>
                  <a:pt x="283042" y="771127"/>
                  <a:pt x="13770" y="754553"/>
                </a:cubicBezTo>
                <a:cubicBezTo>
                  <a:pt x="5988" y="754096"/>
                  <a:pt x="-99" y="747676"/>
                  <a:pt x="-137" y="739885"/>
                </a:cubicBezTo>
                <a:lnTo>
                  <a:pt x="-137" y="95423"/>
                </a:lnTo>
                <a:cubicBezTo>
                  <a:pt x="-99" y="87632"/>
                  <a:pt x="5988" y="81212"/>
                  <a:pt x="13770" y="80755"/>
                </a:cubicBezTo>
                <a:cubicBezTo>
                  <a:pt x="283042" y="64181"/>
                  <a:pt x="521452" y="36273"/>
                  <a:pt x="710047" y="78"/>
                </a:cubicBezTo>
                <a:cubicBezTo>
                  <a:pt x="717943" y="-1503"/>
                  <a:pt x="725621" y="3621"/>
                  <a:pt x="727192" y="11508"/>
                </a:cubicBezTo>
                <a:cubicBezTo>
                  <a:pt x="727392" y="12480"/>
                  <a:pt x="727488" y="13470"/>
                  <a:pt x="727478" y="14461"/>
                </a:cubicBezTo>
                <a:close/>
              </a:path>
            </a:pathLst>
          </a:custGeom>
          <a:gradFill>
            <a:gsLst>
              <a:gs pos="0">
                <a:schemeClr val="accent3">
                  <a:alpha val="3000"/>
                </a:schemeClr>
              </a:gs>
              <a:gs pos="100000">
                <a:schemeClr val="accent3">
                  <a:alpha val="30000"/>
                </a:schemeClr>
              </a:gs>
            </a:gsLst>
            <a:lin ang="5400000" scaled="0"/>
          </a:gradFill>
          <a:ln w="9525" cap="flat">
            <a:gradFill>
              <a:gsLst>
                <a:gs pos="100000">
                  <a:schemeClr val="accent3">
                    <a:alpha val="0"/>
                  </a:schemeClr>
                </a:gs>
                <a:gs pos="0">
                  <a:schemeClr val="accent3">
                    <a:alpha val="20000"/>
                  </a:schemeClr>
                </a:gs>
              </a:gsLst>
              <a:lin ang="5400000"/>
              <a:tileRect/>
            </a:gradFill>
            <a:prstDash val="solid"/>
            <a:miter/>
          </a:ln>
          <a:effectLst/>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buClrTx/>
              <a:buSzTx/>
              <a:buFontTx/>
            </a:pPr>
            <a:endParaRPr lang="zh-CN" altLang="en-US">
              <a:solidFill>
                <a:schemeClr val="tx1"/>
              </a:solidFill>
              <a:sym typeface="+mn-ea"/>
            </a:endParaRPr>
          </a:p>
        </p:txBody>
      </p:sp>
      <p:sp>
        <p:nvSpPr>
          <p:cNvPr id="13" name="任意多边形 25"/>
          <p:cNvSpPr/>
          <p:nvPr>
            <p:custDataLst>
              <p:tags r:id="rId10"/>
            </p:custDataLst>
          </p:nvPr>
        </p:nvSpPr>
        <p:spPr>
          <a:xfrm>
            <a:off x="992822" y="1436370"/>
            <a:ext cx="10305415" cy="380365"/>
          </a:xfrm>
          <a:custGeom>
            <a:avLst/>
            <a:gdLst>
              <a:gd name="connsiteX0" fmla="*/ 16009 w 16009"/>
              <a:gd name="connsiteY0" fmla="*/ 4 h 567"/>
              <a:gd name="connsiteX1" fmla="*/ 8012 w 16009"/>
              <a:gd name="connsiteY1" fmla="*/ 567 h 567"/>
              <a:gd name="connsiteX2" fmla="*/ 16 w 16009"/>
              <a:gd name="connsiteY2" fmla="*/ 4 h 567"/>
              <a:gd name="connsiteX3" fmla="*/ 0 w 16009"/>
              <a:gd name="connsiteY3" fmla="*/ 0 h 567"/>
            </a:gdLst>
            <a:ahLst/>
            <a:cxnLst>
              <a:cxn ang="0">
                <a:pos x="connsiteX0" y="connsiteY0"/>
              </a:cxn>
              <a:cxn ang="0">
                <a:pos x="connsiteX1" y="connsiteY1"/>
              </a:cxn>
              <a:cxn ang="0">
                <a:pos x="connsiteX2" y="connsiteY2"/>
              </a:cxn>
              <a:cxn ang="0">
                <a:pos x="connsiteX3" y="connsiteY3"/>
              </a:cxn>
            </a:cxnLst>
            <a:rect l="l" t="t" r="r" b="b"/>
            <a:pathLst>
              <a:path w="16009" h="567">
                <a:moveTo>
                  <a:pt x="16009" y="4"/>
                </a:moveTo>
                <a:cubicBezTo>
                  <a:pt x="14662" y="336"/>
                  <a:pt x="11588" y="567"/>
                  <a:pt x="8012" y="567"/>
                </a:cubicBezTo>
                <a:cubicBezTo>
                  <a:pt x="4436" y="567"/>
                  <a:pt x="1363" y="336"/>
                  <a:pt x="16" y="4"/>
                </a:cubicBezTo>
                <a:lnTo>
                  <a:pt x="0" y="0"/>
                </a:lnTo>
              </a:path>
            </a:pathLst>
          </a:custGeom>
          <a:noFill/>
          <a:ln w="12700">
            <a:gradFill>
              <a:gsLst>
                <a:gs pos="100000">
                  <a:schemeClr val="accent2">
                    <a:alpha val="0"/>
                  </a:schemeClr>
                </a:gs>
                <a:gs pos="0">
                  <a:schemeClr val="accent2">
                    <a:alpha val="15000"/>
                  </a:schemeClr>
                </a:gs>
              </a:gsLst>
              <a:path path="circle">
                <a:fillToRect l="50000" t="50000" r="50000" b="50000"/>
              </a:path>
              <a:tileRect/>
            </a:gradFill>
          </a:ln>
        </p:spPr>
        <p:style>
          <a:lnRef idx="2">
            <a:schemeClr val="accent1"/>
          </a:lnRef>
          <a:fillRef idx="0">
            <a:srgbClr val="FFFFFF"/>
          </a:fillRef>
          <a:effectRef idx="0">
            <a:srgbClr val="FFFFFF"/>
          </a:effectRef>
          <a:fontRef idx="minor">
            <a:schemeClr val="tx1"/>
          </a:fontRef>
        </p:style>
        <p:txBody>
          <a:bodyPr vertOverflow="overflow" horzOverflow="overflow" vert="horz" wrap="square" numCol="1" spcCol="0" rtlCol="0" fromWordArt="0" anchor="t"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150000"/>
              </a:lnSpc>
              <a:buClrTx/>
              <a:buSzTx/>
              <a:buFontTx/>
            </a:pPr>
            <a:r>
              <a:rPr lang="en-US" altLang="zh-CN" sz="1000" dirty="0">
                <a:solidFill>
                  <a:schemeClr val="accent2"/>
                </a:solidFill>
                <a:cs typeface="微软雅黑" panose="020B0503020204020204" charset="-122"/>
                <a:sym typeface="+mn-ea"/>
              </a:rPr>
              <a:t> </a:t>
            </a:r>
            <a:endParaRPr lang="en-US" altLang="zh-CN" sz="1000" dirty="0">
              <a:solidFill>
                <a:schemeClr val="accent2"/>
              </a:solidFill>
              <a:cs typeface="微软雅黑" panose="020B0503020204020204" charset="-122"/>
              <a:sym typeface="+mn-ea"/>
            </a:endParaRPr>
          </a:p>
        </p:txBody>
      </p:sp>
      <p:sp>
        <p:nvSpPr>
          <p:cNvPr id="16" name="任意多边形: 形状 23"/>
          <p:cNvSpPr/>
          <p:nvPr>
            <p:custDataLst>
              <p:tags r:id="rId11"/>
            </p:custDataLst>
          </p:nvPr>
        </p:nvSpPr>
        <p:spPr>
          <a:xfrm>
            <a:off x="10652443" y="4627245"/>
            <a:ext cx="850265" cy="283210"/>
          </a:xfrm>
          <a:custGeom>
            <a:avLst/>
            <a:gdLst>
              <a:gd name="connsiteX0" fmla="*/ 277747 w 277844"/>
              <a:gd name="connsiteY0" fmla="*/ 39725 h 92868"/>
              <a:gd name="connsiteX1" fmla="*/ 277747 w 277844"/>
              <a:gd name="connsiteY1" fmla="*/ 92684 h 92868"/>
              <a:gd name="connsiteX2" fmla="*/ -97 w 277844"/>
              <a:gd name="connsiteY2" fmla="*/ 53727 h 92868"/>
              <a:gd name="connsiteX3" fmla="*/ -97 w 277844"/>
              <a:gd name="connsiteY3" fmla="*/ -184 h 92868"/>
            </a:gdLst>
            <a:ahLst/>
            <a:cxnLst>
              <a:cxn ang="0">
                <a:pos x="connsiteX0" y="connsiteY0"/>
              </a:cxn>
              <a:cxn ang="0">
                <a:pos x="connsiteX1" y="connsiteY1"/>
              </a:cxn>
              <a:cxn ang="0">
                <a:pos x="connsiteX2" y="connsiteY2"/>
              </a:cxn>
              <a:cxn ang="0">
                <a:pos x="connsiteX3" y="connsiteY3"/>
              </a:cxn>
            </a:cxnLst>
            <a:rect l="l" t="t" r="r" b="b"/>
            <a:pathLst>
              <a:path w="277844" h="92868">
                <a:moveTo>
                  <a:pt x="277747" y="39725"/>
                </a:moveTo>
                <a:lnTo>
                  <a:pt x="277747" y="92684"/>
                </a:lnTo>
                <a:cubicBezTo>
                  <a:pt x="277747" y="92684"/>
                  <a:pt x="50099" y="59252"/>
                  <a:pt x="-97" y="53727"/>
                </a:cubicBezTo>
                <a:lnTo>
                  <a:pt x="-97" y="-184"/>
                </a:lnTo>
                <a:close/>
              </a:path>
            </a:pathLst>
          </a:custGeom>
          <a:gradFill>
            <a:gsLst>
              <a:gs pos="12000">
                <a:schemeClr val="accent3">
                  <a:alpha val="0"/>
                </a:schemeClr>
              </a:gs>
              <a:gs pos="100000">
                <a:schemeClr val="accent3">
                  <a:alpha val="44000"/>
                </a:schemeClr>
              </a:gs>
            </a:gsLst>
            <a:lin ang="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19" name="任意多边形: 形状 23"/>
          <p:cNvSpPr/>
          <p:nvPr>
            <p:custDataLst>
              <p:tags r:id="rId12"/>
            </p:custDataLst>
          </p:nvPr>
        </p:nvSpPr>
        <p:spPr>
          <a:xfrm flipH="1">
            <a:off x="690562" y="4642485"/>
            <a:ext cx="850265" cy="283210"/>
          </a:xfrm>
          <a:custGeom>
            <a:avLst/>
            <a:gdLst>
              <a:gd name="connsiteX0" fmla="*/ 277747 w 277844"/>
              <a:gd name="connsiteY0" fmla="*/ 39725 h 92868"/>
              <a:gd name="connsiteX1" fmla="*/ 277747 w 277844"/>
              <a:gd name="connsiteY1" fmla="*/ 92684 h 92868"/>
              <a:gd name="connsiteX2" fmla="*/ -97 w 277844"/>
              <a:gd name="connsiteY2" fmla="*/ 53727 h 92868"/>
              <a:gd name="connsiteX3" fmla="*/ -97 w 277844"/>
              <a:gd name="connsiteY3" fmla="*/ -184 h 92868"/>
            </a:gdLst>
            <a:ahLst/>
            <a:cxnLst>
              <a:cxn ang="0">
                <a:pos x="connsiteX0" y="connsiteY0"/>
              </a:cxn>
              <a:cxn ang="0">
                <a:pos x="connsiteX1" y="connsiteY1"/>
              </a:cxn>
              <a:cxn ang="0">
                <a:pos x="connsiteX2" y="connsiteY2"/>
              </a:cxn>
              <a:cxn ang="0">
                <a:pos x="connsiteX3" y="connsiteY3"/>
              </a:cxn>
            </a:cxnLst>
            <a:rect l="l" t="t" r="r" b="b"/>
            <a:pathLst>
              <a:path w="277844" h="92868">
                <a:moveTo>
                  <a:pt x="277747" y="39725"/>
                </a:moveTo>
                <a:lnTo>
                  <a:pt x="277747" y="92684"/>
                </a:lnTo>
                <a:cubicBezTo>
                  <a:pt x="277747" y="92684"/>
                  <a:pt x="50099" y="59252"/>
                  <a:pt x="-97" y="53727"/>
                </a:cubicBezTo>
                <a:lnTo>
                  <a:pt x="-97" y="-184"/>
                </a:lnTo>
                <a:close/>
              </a:path>
            </a:pathLst>
          </a:custGeom>
          <a:gradFill>
            <a:gsLst>
              <a:gs pos="12000">
                <a:schemeClr val="accent1">
                  <a:alpha val="0"/>
                </a:schemeClr>
              </a:gs>
              <a:gs pos="100000">
                <a:schemeClr val="accent1">
                  <a:alpha val="44000"/>
                </a:schemeClr>
              </a:gs>
            </a:gsLst>
            <a:lin ang="0" scaled="0"/>
          </a:gradFill>
          <a:ln w="9525"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chemeClr val="tx1"/>
              </a:solidFill>
            </a:endParaRPr>
          </a:p>
        </p:txBody>
      </p:sp>
      <p:sp>
        <p:nvSpPr>
          <p:cNvPr id="20" name="标题"/>
          <p:cNvSpPr txBox="1"/>
          <p:nvPr>
            <p:custDataLst>
              <p:tags r:id="rId13"/>
            </p:custDataLst>
          </p:nvPr>
        </p:nvSpPr>
        <p:spPr>
          <a:xfrm>
            <a:off x="983297" y="2275840"/>
            <a:ext cx="2578100" cy="374650"/>
          </a:xfrm>
          <a:prstGeom prst="rect">
            <a:avLst/>
          </a:prstGeom>
          <a:noFill/>
        </p:spPr>
        <p:txBody>
          <a:bodyPr wrap="square" lIns="0" tIns="0" rIns="0" bIns="0" rtlCol="0" anchor="ctr">
            <a:noAutofit/>
          </a:bodyPr>
          <a:lstStyle/>
          <a:p>
            <a:pPr algn="ctr"/>
            <a:r>
              <a:rPr lang="zh-CN" altLang="en-US" sz="2400" b="1"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锦绣宋体" panose="02000503000000000000" charset="-122"/>
                <a:ea typeface="锦绣宋体" panose="02000503000000000000" charset="-122"/>
              </a:rPr>
              <a:t>示范</a:t>
            </a:r>
            <a:r>
              <a:rPr lang="zh-CN" altLang="en-US" sz="2400" b="1"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锦绣宋体" panose="02000503000000000000" charset="-122"/>
                <a:ea typeface="锦绣宋体" panose="02000503000000000000" charset="-122"/>
              </a:rPr>
              <a:t>起步</a:t>
            </a:r>
            <a:endParaRPr lang="zh-CN" altLang="en-US" sz="2400" b="1"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锦绣宋体" panose="02000503000000000000" charset="-122"/>
              <a:ea typeface="锦绣宋体" panose="02000503000000000000" charset="-122"/>
            </a:endParaRPr>
          </a:p>
        </p:txBody>
      </p:sp>
      <p:sp>
        <p:nvSpPr>
          <p:cNvPr id="23" name="正文" descr="7b0a2020202022776f7264617274223a2022220a7d0a"/>
          <p:cNvSpPr txBox="1"/>
          <p:nvPr>
            <p:custDataLst>
              <p:tags r:id="rId14"/>
            </p:custDataLst>
          </p:nvPr>
        </p:nvSpPr>
        <p:spPr>
          <a:xfrm>
            <a:off x="983932" y="2700655"/>
            <a:ext cx="2580005" cy="1579245"/>
          </a:xfrm>
          <a:prstGeom prst="rect">
            <a:avLst/>
          </a:prstGeom>
          <a:noFill/>
        </p:spPr>
        <p:txBody>
          <a:bodyPr wrap="square" lIns="0" tIns="0" rIns="0" bIns="0" rtlCol="0" anchor="t" anchorCtr="0">
            <a:noAutofit/>
          </a:bodyPr>
          <a:lstStyle/>
          <a:p>
            <a:pPr indent="0" algn="ctr" fontAlgn="auto">
              <a:lnSpc>
                <a:spcPct val="150000"/>
              </a:lnSpc>
              <a:spcAft>
                <a:spcPts val="1000"/>
              </a:spcAft>
            </a:pPr>
            <a:r>
              <a:rPr lang="zh-CN" altLang="en-US"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印发美丽幸福示范河湖指导意见</a:t>
            </a:r>
            <a:endParaRPr lang="en-US" altLang="zh-CN"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a:p>
            <a:pPr indent="0" algn="ctr" fontAlgn="auto">
              <a:lnSpc>
                <a:spcPct val="150000"/>
              </a:lnSpc>
              <a:spcAft>
                <a:spcPts val="1000"/>
              </a:spcAft>
            </a:pPr>
            <a:r>
              <a:rPr lang="en-US" altLang="zh-CN"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9</a:t>
            </a:r>
            <a:r>
              <a:rPr lang="zh-CN" altLang="en-US"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大项</a:t>
            </a:r>
            <a:r>
              <a:rPr lang="en-US" altLang="zh-CN"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35</a:t>
            </a:r>
            <a:r>
              <a:rPr lang="zh-CN" altLang="en-US"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小项</a:t>
            </a:r>
            <a:r>
              <a:rPr lang="zh-CN" altLang="en-US"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评价体系</a:t>
            </a:r>
            <a:endParaRPr lang="en-US" altLang="zh-CN"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a:p>
            <a:pPr indent="0" algn="ctr" fontAlgn="auto">
              <a:lnSpc>
                <a:spcPct val="150000"/>
              </a:lnSpc>
              <a:spcAft>
                <a:spcPts val="1000"/>
              </a:spcAft>
            </a:pPr>
            <a:r>
              <a:rPr lang="zh-CN" altLang="zh-CN"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每市不少于</a:t>
            </a:r>
            <a:r>
              <a:rPr lang="en-US" altLang="zh-CN"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10</a:t>
            </a:r>
            <a:r>
              <a:rPr lang="zh-CN" altLang="en-US"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条</a:t>
            </a:r>
            <a:r>
              <a:rPr lang="zh-CN" altLang="en-US"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示范河湖</a:t>
            </a:r>
            <a:endParaRPr lang="en-US" altLang="zh-CN"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a:p>
            <a:pPr indent="0" algn="ctr" fontAlgn="auto">
              <a:lnSpc>
                <a:spcPct val="150000"/>
              </a:lnSpc>
              <a:spcAft>
                <a:spcPts val="1000"/>
              </a:spcAft>
            </a:pPr>
            <a:r>
              <a:rPr lang="zh-CN" altLang="zh-CN"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群众满意度达</a:t>
            </a:r>
            <a:r>
              <a:rPr lang="en-US" altLang="zh-CN"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97%</a:t>
            </a:r>
            <a:r>
              <a:rPr lang="zh-CN" altLang="en-US"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以上</a:t>
            </a:r>
            <a:endParaRPr lang="zh-CN" altLang="en-US"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p:txBody>
      </p:sp>
      <p:sp>
        <p:nvSpPr>
          <p:cNvPr id="24" name="标题"/>
          <p:cNvSpPr txBox="1"/>
          <p:nvPr>
            <p:custDataLst>
              <p:tags r:id="rId15"/>
            </p:custDataLst>
          </p:nvPr>
        </p:nvSpPr>
        <p:spPr>
          <a:xfrm>
            <a:off x="4794567" y="2088515"/>
            <a:ext cx="2578100" cy="374650"/>
          </a:xfrm>
          <a:prstGeom prst="rect">
            <a:avLst/>
          </a:prstGeom>
          <a:noFill/>
        </p:spPr>
        <p:txBody>
          <a:bodyPr wrap="square" lIns="0" tIns="0" rIns="0" bIns="0" rtlCol="0" anchor="ctr">
            <a:noAutofit/>
          </a:bodyPr>
          <a:lstStyle/>
          <a:p>
            <a:pPr algn="ctr">
              <a:buSzTx/>
            </a:pPr>
            <a:r>
              <a:rPr lang="zh-CN" altLang="en-US" sz="2400" b="1"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锦绣宋体" panose="02000503000000000000" charset="-122"/>
                <a:ea typeface="锦绣宋体" panose="02000503000000000000" charset="-122"/>
                <a:sym typeface="+mn-ea"/>
              </a:rPr>
              <a:t>扩面提质</a:t>
            </a:r>
            <a:endParaRPr lang="zh-CN" altLang="en-US" sz="2400" b="1"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锦绣宋体" panose="02000503000000000000" charset="-122"/>
              <a:ea typeface="锦绣宋体" panose="02000503000000000000" charset="-122"/>
              <a:sym typeface="+mn-ea"/>
            </a:endParaRPr>
          </a:p>
        </p:txBody>
      </p:sp>
      <p:sp>
        <p:nvSpPr>
          <p:cNvPr id="25" name="正文"/>
          <p:cNvSpPr txBox="1"/>
          <p:nvPr>
            <p:custDataLst>
              <p:tags r:id="rId16"/>
            </p:custDataLst>
          </p:nvPr>
        </p:nvSpPr>
        <p:spPr>
          <a:xfrm>
            <a:off x="4793932" y="2473960"/>
            <a:ext cx="2580005" cy="1579245"/>
          </a:xfrm>
          <a:prstGeom prst="rect">
            <a:avLst/>
          </a:prstGeom>
          <a:noFill/>
        </p:spPr>
        <p:txBody>
          <a:bodyPr wrap="square" lIns="0" tIns="0" rIns="0" bIns="0" rtlCol="0" anchor="t" anchorCtr="0">
            <a:noAutofit/>
          </a:bodyPr>
          <a:lstStyle/>
          <a:p>
            <a:pPr algn="ctr" fontAlgn="auto">
              <a:lnSpc>
                <a:spcPct val="150000"/>
              </a:lnSpc>
              <a:spcAft>
                <a:spcPts val="1000"/>
              </a:spcAft>
              <a:buSzTx/>
              <a:buNone/>
            </a:pPr>
            <a:r>
              <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完成</a:t>
            </a:r>
            <a:r>
              <a:rPr lang="zh-CN" altLang="en-US" sz="1400"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3558条</a:t>
            </a:r>
            <a:r>
              <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河流达标</a:t>
            </a:r>
            <a:endPar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a:p>
            <a:pPr algn="ctr" fontAlgn="auto">
              <a:lnSpc>
                <a:spcPct val="150000"/>
              </a:lnSpc>
              <a:spcAft>
                <a:spcPts val="1000"/>
              </a:spcAft>
              <a:buSzTx/>
              <a:buNone/>
            </a:pPr>
            <a:r>
              <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率先启动数字示范河湖</a:t>
            </a:r>
            <a:endPar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a:p>
            <a:pPr algn="ctr" fontAlgn="auto">
              <a:lnSpc>
                <a:spcPct val="150000"/>
              </a:lnSpc>
              <a:spcAft>
                <a:spcPts val="1000"/>
              </a:spcAft>
              <a:buSzTx/>
              <a:buNone/>
            </a:pPr>
            <a:r>
              <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省级每年补助</a:t>
            </a:r>
            <a:r>
              <a:rPr lang="zh-CN" altLang="en-US" sz="1400"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1.7亿元</a:t>
            </a:r>
            <a:endPar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a:p>
            <a:pPr algn="ctr" fontAlgn="auto">
              <a:lnSpc>
                <a:spcPct val="150000"/>
              </a:lnSpc>
              <a:spcAft>
                <a:spcPts val="1000"/>
              </a:spcAft>
              <a:buSzTx/>
              <a:buNone/>
            </a:pPr>
            <a:r>
              <a:rPr lang="zh-CN" altLang="en-US" sz="1400"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65个</a:t>
            </a:r>
            <a:r>
              <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效益河湖试点</a:t>
            </a:r>
            <a:endPar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a:p>
            <a:pPr algn="ctr" fontAlgn="auto">
              <a:lnSpc>
                <a:spcPct val="150000"/>
              </a:lnSpc>
              <a:spcAft>
                <a:spcPts val="1000"/>
              </a:spcAft>
              <a:buSzTx/>
              <a:buNone/>
            </a:pPr>
            <a:r>
              <a:rPr lang="zh-CN" altLang="en-US" sz="1400"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3条</a:t>
            </a:r>
            <a:r>
              <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入选国家幸福河湖项目</a:t>
            </a:r>
            <a:endPar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p:txBody>
      </p:sp>
      <p:sp>
        <p:nvSpPr>
          <p:cNvPr id="27" name="标题"/>
          <p:cNvSpPr txBox="1"/>
          <p:nvPr>
            <p:custDataLst>
              <p:tags r:id="rId17"/>
            </p:custDataLst>
          </p:nvPr>
        </p:nvSpPr>
        <p:spPr>
          <a:xfrm>
            <a:off x="8605203" y="2271395"/>
            <a:ext cx="2578100" cy="374650"/>
          </a:xfrm>
          <a:prstGeom prst="rect">
            <a:avLst/>
          </a:prstGeom>
          <a:noFill/>
        </p:spPr>
        <p:txBody>
          <a:bodyPr wrap="square" lIns="0" tIns="0" rIns="0" bIns="0" rtlCol="0" anchor="ctr">
            <a:noAutofit/>
          </a:bodyPr>
          <a:lstStyle/>
          <a:p>
            <a:pPr algn="ctr">
              <a:buSzTx/>
            </a:pPr>
            <a:r>
              <a:rPr lang="zh-CN" altLang="en-US" sz="2400" b="1"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锦绣宋体" panose="02000503000000000000" charset="-122"/>
                <a:ea typeface="锦绣宋体" panose="02000503000000000000" charset="-122"/>
                <a:sym typeface="+mn-ea"/>
              </a:rPr>
              <a:t>价值转化</a:t>
            </a:r>
            <a:endParaRPr lang="zh-CN" altLang="en-US" sz="2400" b="1" spc="300" dirty="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锦绣宋体" panose="02000503000000000000" charset="-122"/>
              <a:ea typeface="锦绣宋体" panose="02000503000000000000" charset="-122"/>
              <a:sym typeface="+mn-ea"/>
            </a:endParaRPr>
          </a:p>
        </p:txBody>
      </p:sp>
      <p:sp>
        <p:nvSpPr>
          <p:cNvPr id="30" name="正文"/>
          <p:cNvSpPr txBox="1"/>
          <p:nvPr>
            <p:custDataLst>
              <p:tags r:id="rId18"/>
            </p:custDataLst>
          </p:nvPr>
        </p:nvSpPr>
        <p:spPr>
          <a:xfrm>
            <a:off x="8603298" y="2702560"/>
            <a:ext cx="2580005" cy="1579245"/>
          </a:xfrm>
          <a:prstGeom prst="rect">
            <a:avLst/>
          </a:prstGeom>
          <a:noFill/>
        </p:spPr>
        <p:txBody>
          <a:bodyPr wrap="square" lIns="0" tIns="0" rIns="0" bIns="0" rtlCol="0" anchor="t" anchorCtr="0">
            <a:noAutofit/>
          </a:bodyPr>
          <a:lstStyle/>
          <a:p>
            <a:pPr algn="ctr" fontAlgn="auto">
              <a:lnSpc>
                <a:spcPct val="150000"/>
              </a:lnSpc>
              <a:spcAft>
                <a:spcPts val="1000"/>
              </a:spcAft>
              <a:buSzTx/>
              <a:buNone/>
            </a:pPr>
            <a:r>
              <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"万村千河"行动牵引</a:t>
            </a:r>
            <a:endPar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a:p>
            <a:pPr algn="ctr" fontAlgn="auto">
              <a:lnSpc>
                <a:spcPct val="150000"/>
              </a:lnSpc>
              <a:spcAft>
                <a:spcPts val="1000"/>
              </a:spcAft>
              <a:buSzTx/>
              <a:buNone/>
            </a:pPr>
            <a:r>
              <a:rPr lang="zh-CN" altLang="en-US" sz="1400"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在建87条（段）870公里</a:t>
            </a:r>
            <a:endPar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a:p>
            <a:pPr algn="ctr" fontAlgn="auto">
              <a:lnSpc>
                <a:spcPct val="150000"/>
              </a:lnSpc>
              <a:spcAft>
                <a:spcPts val="1000"/>
              </a:spcAft>
              <a:buSzTx/>
              <a:buNone/>
            </a:pPr>
            <a:r>
              <a:rPr lang="zh-CN" altLang="en-US" sz="1400" kern="0" dirty="0">
                <a:ln>
                  <a:noFill/>
                  <a:prstDash val="sysDot"/>
                </a:ln>
                <a:solidFill>
                  <a:srgbClr val="FF0000"/>
                </a:solidFill>
                <a:latin typeface="方正楷体_GB2312" panose="02000000000000000000" charset="-122"/>
                <a:ea typeface="方正楷体_GB2312" panose="02000000000000000000" charset="-122"/>
                <a:cs typeface="方正楷体_GB2312" panose="02000000000000000000" charset="-122"/>
                <a:sym typeface="+mn-ea"/>
              </a:rPr>
              <a:t>2条</a:t>
            </a:r>
            <a:r>
              <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新列入国家项目</a:t>
            </a:r>
            <a:endPar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a:p>
            <a:pPr algn="ctr" fontAlgn="auto">
              <a:lnSpc>
                <a:spcPct val="150000"/>
              </a:lnSpc>
              <a:spcAft>
                <a:spcPts val="1000"/>
              </a:spcAft>
              <a:buSzTx/>
              <a:buNone/>
            </a:pPr>
            <a:r>
              <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rPr>
              <a:t>巩固、提升、新建、谋划</a:t>
            </a:r>
            <a:endParaRPr lang="zh-CN" altLang="en-US" sz="1400" kern="0" dirty="0">
              <a:ln>
                <a:noFill/>
                <a:prstDash val="sysDot"/>
              </a:ln>
              <a:solidFill>
                <a:schemeClr val="tx1">
                  <a:lumMod val="85000"/>
                  <a:lumOff val="15000"/>
                </a:schemeClr>
              </a:solidFill>
              <a:latin typeface="方正楷体_GB2312" panose="02000000000000000000" charset="-122"/>
              <a:ea typeface="方正楷体_GB2312" panose="02000000000000000000" charset="-122"/>
              <a:cs typeface="方正楷体_GB2312" panose="02000000000000000000" charset="-122"/>
              <a:sym typeface="+mn-ea"/>
            </a:endParaRPr>
          </a:p>
        </p:txBody>
      </p:sp>
      <p:grpSp>
        <p:nvGrpSpPr>
          <p:cNvPr id="10" name="组合 9"/>
          <p:cNvGrpSpPr/>
          <p:nvPr>
            <p:custDataLst>
              <p:tags r:id="rId19"/>
            </p:custDataLst>
          </p:nvPr>
        </p:nvGrpSpPr>
        <p:grpSpPr>
          <a:xfrm>
            <a:off x="419735" y="218440"/>
            <a:ext cx="4848225" cy="675640"/>
            <a:chOff x="76" y="404"/>
            <a:chExt cx="9960" cy="1544"/>
          </a:xfrm>
        </p:grpSpPr>
        <p:sp>
          <p:nvSpPr>
            <p:cNvPr id="3" name="矩形 2"/>
            <p:cNvSpPr/>
            <p:nvPr>
              <p:custDataLst>
                <p:tags r:id="rId20"/>
              </p:custDataLst>
            </p:nvPr>
          </p:nvSpPr>
          <p:spPr>
            <a:xfrm>
              <a:off x="76" y="404"/>
              <a:ext cx="744" cy="1277"/>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矩形 13"/>
            <p:cNvSpPr/>
            <p:nvPr>
              <p:custDataLst>
                <p:tags r:id="rId21"/>
              </p:custDataLst>
            </p:nvPr>
          </p:nvSpPr>
          <p:spPr>
            <a:xfrm>
              <a:off x="224" y="534"/>
              <a:ext cx="9812" cy="1414"/>
            </a:xfrm>
            <a:prstGeom prst="rect">
              <a:avLst/>
            </a:prstGeom>
          </p:spPr>
          <p:style>
            <a:lnRef idx="0">
              <a:srgbClr val="FFFFFF"/>
            </a:lnRef>
            <a:fillRef idx="2">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grpSp>
      <p:sp>
        <p:nvSpPr>
          <p:cNvPr id="11" name="Title 6"/>
          <p:cNvSpPr txBox="1"/>
          <p:nvPr>
            <p:custDataLst>
              <p:tags r:id="rId22"/>
            </p:custDataLst>
          </p:nvPr>
        </p:nvSpPr>
        <p:spPr>
          <a:xfrm>
            <a:off x="609562" y="333383"/>
            <a:ext cx="40170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一、坚持高位推动</a:t>
            </a:r>
            <a:endParaRPr lang="zh-CN" altLang="en-US" sz="4200" b="1" spc="434"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ustDataLst>
      <p:tags r:id="rId23"/>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对象6"/>
          <p:cNvSpPr/>
          <p:nvPr>
            <p:custDataLst>
              <p:tags r:id="rId1"/>
            </p:custDataLst>
          </p:nvPr>
        </p:nvSpPr>
        <p:spPr>
          <a:xfrm>
            <a:off x="699969" y="1857983"/>
            <a:ext cx="4086040" cy="4048800"/>
          </a:xfrm>
          <a:custGeom>
            <a:avLst/>
            <a:gdLst/>
            <a:ahLst/>
            <a:cxnLst/>
            <a:rect l="l" t="t" r="r" b="b"/>
            <a:pathLst>
              <a:path w="4059936" h="4059936">
                <a:moveTo>
                  <a:pt x="137160" y="2359152"/>
                </a:moveTo>
                <a:cubicBezTo>
                  <a:pt x="-45720" y="2176272"/>
                  <a:pt x="-45720" y="1883664"/>
                  <a:pt x="137160" y="1700784"/>
                </a:cubicBezTo>
                <a:lnTo>
                  <a:pt x="1700784" y="137160"/>
                </a:lnTo>
                <a:cubicBezTo>
                  <a:pt x="1883664" y="-45720"/>
                  <a:pt x="2176272" y="-45720"/>
                  <a:pt x="2359152" y="137160"/>
                </a:cubicBezTo>
                <a:lnTo>
                  <a:pt x="3931920" y="1700784"/>
                </a:lnTo>
                <a:cubicBezTo>
                  <a:pt x="4105656" y="1883664"/>
                  <a:pt x="4105656" y="2176272"/>
                  <a:pt x="3931920" y="2359152"/>
                </a:cubicBezTo>
                <a:lnTo>
                  <a:pt x="2359152" y="3931920"/>
                </a:lnTo>
                <a:cubicBezTo>
                  <a:pt x="2176272" y="4105656"/>
                  <a:pt x="1883664" y="4105656"/>
                  <a:pt x="1700784" y="3931920"/>
                </a:cubicBezTo>
                <a:lnTo>
                  <a:pt x="137160" y="2359152"/>
                </a:lnTo>
              </a:path>
            </a:pathLst>
          </a:custGeom>
          <a:solidFill>
            <a:schemeClr val="accent1">
              <a:lumMod val="30000"/>
              <a:lumOff val="70000"/>
              <a:alpha val="15000"/>
            </a:schemeClr>
          </a:solidFill>
        </p:spPr>
        <p:txBody>
          <a:bodyPr lIns="0" tIns="0" rIns="0" bIns="0">
            <a:noAutofit/>
          </a:bodyPr>
          <a:lstStyle/>
          <a:p>
            <a:endParaRPr lang="zh-CN" altLang="en-US" dirty="0">
              <a:latin typeface="+mn-ea"/>
            </a:endParaRPr>
          </a:p>
        </p:txBody>
      </p:sp>
      <p:sp>
        <p:nvSpPr>
          <p:cNvPr id="14" name="对象1"/>
          <p:cNvSpPr/>
          <p:nvPr>
            <p:custDataLst>
              <p:tags r:id="rId2"/>
            </p:custDataLst>
          </p:nvPr>
        </p:nvSpPr>
        <p:spPr>
          <a:xfrm>
            <a:off x="5188762" y="3302882"/>
            <a:ext cx="6325344" cy="1143000"/>
          </a:xfrm>
          <a:custGeom>
            <a:avLst/>
            <a:gdLst/>
            <a:ahLst/>
            <a:cxnLst/>
            <a:rect l="l" t="t" r="r" b="b"/>
            <a:pathLst>
              <a:path w="6409944" h="1143000">
                <a:moveTo>
                  <a:pt x="9144" y="1143000"/>
                </a:moveTo>
                <a:lnTo>
                  <a:pt x="6391656" y="1143000"/>
                </a:lnTo>
                <a:cubicBezTo>
                  <a:pt x="6400800" y="1143000"/>
                  <a:pt x="6409944" y="1133856"/>
                  <a:pt x="6409944" y="1133856"/>
                </a:cubicBezTo>
                <a:lnTo>
                  <a:pt x="6409944" y="9144"/>
                </a:lnTo>
                <a:cubicBezTo>
                  <a:pt x="6409944" y="9144"/>
                  <a:pt x="6400800" y="0"/>
                  <a:pt x="6391656" y="0"/>
                </a:cubicBezTo>
                <a:lnTo>
                  <a:pt x="9144" y="0"/>
                </a:lnTo>
                <a:cubicBezTo>
                  <a:pt x="0" y="0"/>
                  <a:pt x="0" y="9144"/>
                  <a:pt x="0" y="18288"/>
                </a:cubicBezTo>
                <a:lnTo>
                  <a:pt x="548640" y="566928"/>
                </a:lnTo>
                <a:cubicBezTo>
                  <a:pt x="548640" y="566928"/>
                  <a:pt x="548640" y="576072"/>
                  <a:pt x="548640" y="576072"/>
                </a:cubicBezTo>
                <a:lnTo>
                  <a:pt x="0" y="1124712"/>
                </a:lnTo>
                <a:cubicBezTo>
                  <a:pt x="0" y="1133856"/>
                  <a:pt x="0" y="1143000"/>
                  <a:pt x="9144" y="1143000"/>
                </a:cubicBezTo>
              </a:path>
            </a:pathLst>
          </a:custGeom>
          <a:noFill/>
          <a:ln w="12700">
            <a:gradFill>
              <a:gsLst>
                <a:gs pos="100000">
                  <a:schemeClr val="accent2">
                    <a:lumMod val="20000"/>
                    <a:lumOff val="80000"/>
                    <a:alpha val="0"/>
                  </a:schemeClr>
                </a:gs>
                <a:gs pos="2000">
                  <a:schemeClr val="accent1"/>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936000" tIns="0" rIns="0" bIns="0" numCol="1" spcCol="0" rtlCol="0" fromWordArt="0" anchor="ctr" anchorCtr="0" forceAA="0" compatLnSpc="1">
            <a:noAutofit/>
          </a:bodyPr>
          <a:lstStyle/>
          <a:p>
            <a:pPr>
              <a:lnSpc>
                <a:spcPct val="150000"/>
              </a:lnSpc>
              <a:spcBef>
                <a:spcPct val="0"/>
              </a:spcBef>
              <a:spcAft>
                <a:spcPct val="0"/>
              </a:spcAft>
            </a:pPr>
            <a:r>
              <a:rPr lang="en-US" sz="1600">
                <a:solidFill>
                  <a:srgbClr val="000000"/>
                </a:solidFill>
                <a:sym typeface="+mn-ea"/>
              </a:rPr>
              <a:t>清理阻水片林</a:t>
            </a:r>
            <a:r>
              <a:rPr lang="en-US" sz="2000" b="1">
                <a:solidFill>
                  <a:srgbClr val="FF0000"/>
                </a:solidFill>
                <a:latin typeface="汉仪程行简" panose="00020600040101010101" charset="-122"/>
                <a:ea typeface="汉仪程行简" panose="00020600040101010101" charset="-122"/>
                <a:cs typeface="汉仪程行简" panose="00020600040101010101" charset="-122"/>
                <a:sym typeface="+mn-ea"/>
              </a:rPr>
              <a:t>130.4万</a:t>
            </a:r>
            <a:r>
              <a:rPr lang="en-US" sz="1600">
                <a:solidFill>
                  <a:srgbClr val="000000"/>
                </a:solidFill>
                <a:sym typeface="+mn-ea"/>
              </a:rPr>
              <a:t>平方米、高秆作物</a:t>
            </a:r>
            <a:r>
              <a:rPr lang="en-US" sz="2000" b="1">
                <a:solidFill>
                  <a:srgbClr val="FF0000"/>
                </a:solidFill>
                <a:latin typeface="汉仪程行简" panose="00020600040101010101" charset="-122"/>
                <a:ea typeface="汉仪程行简" panose="00020600040101010101" charset="-122"/>
                <a:cs typeface="汉仪程行简" panose="00020600040101010101" charset="-122"/>
                <a:sym typeface="+mn-ea"/>
              </a:rPr>
              <a:t>2.8万</a:t>
            </a:r>
            <a:r>
              <a:rPr lang="en-US" sz="1600">
                <a:solidFill>
                  <a:srgbClr val="000000"/>
                </a:solidFill>
                <a:sym typeface="+mn-ea"/>
              </a:rPr>
              <a:t>平方米</a:t>
            </a:r>
            <a:endParaRPr lang="zh-CN" altLang="en-US" sz="1600">
              <a:solidFill>
                <a:schemeClr val="tx1">
                  <a:lumMod val="85000"/>
                  <a:lumOff val="15000"/>
                </a:schemeClr>
              </a:solidFill>
              <a:latin typeface="+mn-ea"/>
              <a:cs typeface="+mn-ea"/>
              <a:sym typeface="+mn-ea"/>
            </a:endParaRPr>
          </a:p>
        </p:txBody>
      </p:sp>
      <p:sp>
        <p:nvSpPr>
          <p:cNvPr id="16" name="对象2"/>
          <p:cNvSpPr/>
          <p:nvPr>
            <p:custDataLst>
              <p:tags r:id="rId3"/>
            </p:custDataLst>
          </p:nvPr>
        </p:nvSpPr>
        <p:spPr>
          <a:xfrm>
            <a:off x="4008209" y="2020792"/>
            <a:ext cx="7487791" cy="1132205"/>
          </a:xfrm>
          <a:custGeom>
            <a:avLst/>
            <a:gdLst>
              <a:gd name="connsiteX0" fmla="*/ 1722 w 11918"/>
              <a:gd name="connsiteY0" fmla="*/ 1783 h 1783"/>
              <a:gd name="connsiteX1" fmla="*/ 1665 w 11918"/>
              <a:gd name="connsiteY1" fmla="*/ 1754 h 1783"/>
              <a:gd name="connsiteX2" fmla="*/ 1636 w 11918"/>
              <a:gd name="connsiteY2" fmla="*/ 1740 h 1783"/>
              <a:gd name="connsiteX3" fmla="*/ 9 w 11918"/>
              <a:gd name="connsiteY3" fmla="*/ 127 h 1783"/>
              <a:gd name="connsiteX4" fmla="*/ 253 w 11918"/>
              <a:gd name="connsiteY4" fmla="*/ 8 h 1783"/>
              <a:gd name="connsiteX5" fmla="*/ 11810 w 11918"/>
              <a:gd name="connsiteY5" fmla="*/ 0 h 1783"/>
              <a:gd name="connsiteX6" fmla="*/ 11918 w 11918"/>
              <a:gd name="connsiteY6" fmla="*/ 69 h 1783"/>
              <a:gd name="connsiteX7" fmla="*/ 11918 w 11918"/>
              <a:gd name="connsiteY7" fmla="*/ 1697 h 1783"/>
              <a:gd name="connsiteX8" fmla="*/ 11831 w 11918"/>
              <a:gd name="connsiteY8" fmla="*/ 1783 h 1783"/>
              <a:gd name="connsiteX9" fmla="*/ 1722 w 11918"/>
              <a:gd name="connsiteY9" fmla="*/ 1783 h 1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918" h="1783">
                <a:moveTo>
                  <a:pt x="1722" y="1783"/>
                </a:moveTo>
                <a:cubicBezTo>
                  <a:pt x="1694" y="1783"/>
                  <a:pt x="1679" y="1769"/>
                  <a:pt x="1665" y="1754"/>
                </a:cubicBezTo>
                <a:cubicBezTo>
                  <a:pt x="1650" y="1754"/>
                  <a:pt x="1650" y="1740"/>
                  <a:pt x="1636" y="1740"/>
                </a:cubicBezTo>
                <a:lnTo>
                  <a:pt x="9" y="127"/>
                </a:lnTo>
                <a:cubicBezTo>
                  <a:pt x="-49" y="69"/>
                  <a:pt x="181" y="8"/>
                  <a:pt x="253" y="8"/>
                </a:cubicBezTo>
                <a:lnTo>
                  <a:pt x="11810" y="0"/>
                </a:lnTo>
                <a:cubicBezTo>
                  <a:pt x="11897" y="28"/>
                  <a:pt x="11918" y="12"/>
                  <a:pt x="11918" y="69"/>
                </a:cubicBezTo>
                <a:lnTo>
                  <a:pt x="11918" y="1697"/>
                </a:lnTo>
                <a:cubicBezTo>
                  <a:pt x="11918" y="1754"/>
                  <a:pt x="11874" y="1783"/>
                  <a:pt x="11831" y="1783"/>
                </a:cubicBezTo>
                <a:lnTo>
                  <a:pt x="1722" y="1783"/>
                </a:lnTo>
              </a:path>
            </a:pathLst>
          </a:custGeom>
          <a:noFill/>
          <a:ln w="12700">
            <a:gradFill>
              <a:gsLst>
                <a:gs pos="100000">
                  <a:schemeClr val="accent2">
                    <a:lumMod val="20000"/>
                    <a:lumOff val="80000"/>
                    <a:alpha val="0"/>
                  </a:schemeClr>
                </a:gs>
                <a:gs pos="2000">
                  <a:schemeClr val="accent1"/>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24000" tIns="0" rIns="0" bIns="0" numCol="1" spcCol="0" rtlCol="0" fromWordArt="0" anchor="ctr" anchorCtr="0" forceAA="0" compatLnSpc="1">
            <a:noAutofit/>
          </a:bodyPr>
          <a:lstStyle/>
          <a:p>
            <a:pPr>
              <a:lnSpc>
                <a:spcPct val="150000"/>
              </a:lnSpc>
              <a:spcBef>
                <a:spcPct val="0"/>
              </a:spcBef>
              <a:spcAft>
                <a:spcPct val="0"/>
              </a:spcAft>
            </a:pPr>
            <a:r>
              <a:rPr lang="en-US" sz="1600">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妨碍河道行洪突出问题清理整治</a:t>
            </a:r>
            <a:r>
              <a:rPr lang="en-US" sz="2000" b="1">
                <a:solidFill>
                  <a:srgbClr val="FF0000"/>
                </a:solidFill>
                <a:latin typeface="汉仪程行简" panose="00020600040101010101" charset="-122"/>
                <a:ea typeface="汉仪程行简" panose="00020600040101010101" charset="-122"/>
                <a:cs typeface="汉仪程行简" panose="00020600040101010101" charset="-122"/>
                <a:sym typeface="Noto Sans SC" panose="020B0200000000000000" charset="-122"/>
              </a:rPr>
              <a:t>203处</a:t>
            </a:r>
            <a:endParaRPr lang="en-US" altLang="en-US" sz="2000" b="1" dirty="0">
              <a:solidFill>
                <a:srgbClr val="FF0000"/>
              </a:solidFill>
              <a:latin typeface="汉仪程行简" panose="00020600040101010101" charset="-122"/>
              <a:ea typeface="汉仪程行简" panose="00020600040101010101" charset="-122"/>
              <a:cs typeface="汉仪程行简" panose="00020600040101010101" charset="-122"/>
              <a:sym typeface="Noto Sans SC" panose="020B0200000000000000" charset="-122"/>
            </a:endParaRPr>
          </a:p>
        </p:txBody>
      </p:sp>
      <p:sp>
        <p:nvSpPr>
          <p:cNvPr id="18" name="对象3"/>
          <p:cNvSpPr/>
          <p:nvPr>
            <p:custDataLst>
              <p:tags r:id="rId4"/>
            </p:custDataLst>
          </p:nvPr>
        </p:nvSpPr>
        <p:spPr>
          <a:xfrm>
            <a:off x="3995293" y="4595361"/>
            <a:ext cx="7487791" cy="1143000"/>
          </a:xfrm>
          <a:custGeom>
            <a:avLst/>
            <a:gdLst/>
            <a:ahLst/>
            <a:cxnLst/>
            <a:rect l="l" t="t" r="r" b="b"/>
            <a:pathLst>
              <a:path w="7580376" h="1143000">
                <a:moveTo>
                  <a:pt x="1106424" y="0"/>
                </a:moveTo>
                <a:cubicBezTo>
                  <a:pt x="1088136" y="0"/>
                  <a:pt x="1078992" y="9144"/>
                  <a:pt x="1069848" y="18288"/>
                </a:cubicBezTo>
                <a:cubicBezTo>
                  <a:pt x="1060704" y="18288"/>
                  <a:pt x="1060704" y="27432"/>
                  <a:pt x="1051560" y="27432"/>
                </a:cubicBezTo>
                <a:lnTo>
                  <a:pt x="18288" y="1051560"/>
                </a:lnTo>
                <a:cubicBezTo>
                  <a:pt x="-18288" y="1088136"/>
                  <a:pt x="9144" y="1143000"/>
                  <a:pt x="54864" y="1143000"/>
                </a:cubicBezTo>
                <a:lnTo>
                  <a:pt x="7525512" y="1143000"/>
                </a:lnTo>
                <a:cubicBezTo>
                  <a:pt x="7552944" y="1143000"/>
                  <a:pt x="7580376" y="1124712"/>
                  <a:pt x="7580376" y="1088136"/>
                </a:cubicBezTo>
                <a:lnTo>
                  <a:pt x="7580376" y="54864"/>
                </a:lnTo>
                <a:cubicBezTo>
                  <a:pt x="7580376" y="18288"/>
                  <a:pt x="7552944" y="0"/>
                  <a:pt x="7525512" y="0"/>
                </a:cubicBezTo>
                <a:lnTo>
                  <a:pt x="1106424" y="0"/>
                </a:lnTo>
              </a:path>
            </a:pathLst>
          </a:custGeom>
          <a:noFill/>
          <a:ln w="12700">
            <a:gradFill>
              <a:gsLst>
                <a:gs pos="100000">
                  <a:schemeClr val="accent2">
                    <a:lumMod val="20000"/>
                    <a:lumOff val="80000"/>
                    <a:alpha val="0"/>
                  </a:schemeClr>
                </a:gs>
                <a:gs pos="2000">
                  <a:schemeClr val="accent1"/>
                </a:gs>
              </a:gsLst>
              <a:lin ang="0" scaled="0"/>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1224000" tIns="0" rIns="0" bIns="0" numCol="1" spcCol="0" rtlCol="0" fromWordArt="0" anchor="ctr" anchorCtr="0" forceAA="0" compatLnSpc="1">
            <a:noAutofit/>
          </a:bodyPr>
          <a:lstStyle/>
          <a:p>
            <a:pPr>
              <a:lnSpc>
                <a:spcPct val="150000"/>
              </a:lnSpc>
              <a:spcBef>
                <a:spcPct val="0"/>
              </a:spcBef>
              <a:spcAft>
                <a:spcPct val="0"/>
              </a:spcAft>
            </a:pPr>
            <a:r>
              <a:rPr lang="en-US" sz="2000" b="1">
                <a:solidFill>
                  <a:srgbClr val="FF0000"/>
                </a:solidFill>
                <a:latin typeface="汉仪程行简" panose="00020600040101010101" charset="-122"/>
                <a:ea typeface="汉仪程行简" panose="00020600040101010101" charset="-122"/>
                <a:cs typeface="汉仪程行简" panose="00020600040101010101" charset="-122"/>
                <a:sym typeface="+mn-ea"/>
              </a:rPr>
              <a:t>683处</a:t>
            </a:r>
            <a:r>
              <a:rPr lang="en-US" sz="1600">
                <a:solidFill>
                  <a:srgbClr val="000000"/>
                </a:solidFill>
                <a:sym typeface="+mn-ea"/>
              </a:rPr>
              <a:t>图斑全部完成复核。严格岸线空间管控，累计执法</a:t>
            </a:r>
            <a:r>
              <a:rPr lang="en-US" sz="2000" b="1">
                <a:solidFill>
                  <a:srgbClr val="FF0000"/>
                </a:solidFill>
                <a:latin typeface="汉仪程行简" panose="00020600040101010101" charset="-122"/>
                <a:ea typeface="汉仪程行简" panose="00020600040101010101" charset="-122"/>
                <a:cs typeface="汉仪程行简" panose="00020600040101010101" charset="-122"/>
                <a:sym typeface="+mn-ea"/>
              </a:rPr>
              <a:t>789次</a:t>
            </a:r>
            <a:r>
              <a:rPr lang="en-US" sz="1600">
                <a:solidFill>
                  <a:srgbClr val="000000"/>
                </a:solidFill>
                <a:sym typeface="+mn-ea"/>
              </a:rPr>
              <a:t>，查处非法采砂案件</a:t>
            </a:r>
            <a:r>
              <a:rPr lang="en-US" sz="2000" b="1">
                <a:solidFill>
                  <a:srgbClr val="FF0000"/>
                </a:solidFill>
                <a:latin typeface="汉仪程行简" panose="00020600040101010101" charset="-122"/>
                <a:ea typeface="汉仪程行简" panose="00020600040101010101" charset="-122"/>
                <a:cs typeface="汉仪程行简" panose="00020600040101010101" charset="-122"/>
                <a:sym typeface="+mn-ea"/>
              </a:rPr>
              <a:t>47起</a:t>
            </a:r>
            <a:r>
              <a:rPr lang="en-US" sz="1600">
                <a:solidFill>
                  <a:srgbClr val="000000"/>
                </a:solidFill>
                <a:sym typeface="+mn-ea"/>
              </a:rPr>
              <a:t>。</a:t>
            </a:r>
            <a:endParaRPr lang="zh-CN" altLang="en-US" sz="1600">
              <a:solidFill>
                <a:schemeClr val="tx1">
                  <a:lumMod val="85000"/>
                  <a:lumOff val="15000"/>
                </a:schemeClr>
              </a:solidFill>
              <a:latin typeface="+mn-ea"/>
              <a:cs typeface="+mn-ea"/>
              <a:sym typeface="+mn-ea"/>
            </a:endParaRPr>
          </a:p>
        </p:txBody>
      </p:sp>
      <p:sp>
        <p:nvSpPr>
          <p:cNvPr id="2" name="对象5"/>
          <p:cNvSpPr/>
          <p:nvPr>
            <p:custDataLst>
              <p:tags r:id="rId5"/>
            </p:custDataLst>
          </p:nvPr>
        </p:nvSpPr>
        <p:spPr>
          <a:xfrm>
            <a:off x="3985349" y="1680965"/>
            <a:ext cx="731520" cy="731520"/>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1"/>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rmAutofit/>
          </a:bodyPr>
          <a:lstStyle/>
          <a:p>
            <a:pPr algn="ctr">
              <a:spcBef>
                <a:spcPct val="0"/>
              </a:spcBef>
              <a:spcAft>
                <a:spcPct val="0"/>
              </a:spcAft>
            </a:pPr>
            <a:r>
              <a:rPr lang="en-US" altLang="zh-CN" sz="2400" b="1">
                <a:solidFill>
                  <a:srgbClr val="FFFFFF"/>
                </a:solidFill>
                <a:latin typeface="+mn-ea"/>
                <a:cs typeface="+mn-ea"/>
                <a:sym typeface="+mn-ea"/>
              </a:rPr>
              <a:t>01</a:t>
            </a:r>
            <a:endParaRPr lang="en-US" altLang="zh-CN" sz="2400" b="1">
              <a:solidFill>
                <a:srgbClr val="FFFFFF"/>
              </a:solidFill>
              <a:latin typeface="+mn-ea"/>
              <a:cs typeface="+mn-ea"/>
              <a:sym typeface="+mn-ea"/>
            </a:endParaRPr>
          </a:p>
        </p:txBody>
      </p:sp>
      <p:sp>
        <p:nvSpPr>
          <p:cNvPr id="4" name="对象6"/>
          <p:cNvSpPr/>
          <p:nvPr>
            <p:custDataLst>
              <p:tags r:id="rId6"/>
            </p:custDataLst>
          </p:nvPr>
        </p:nvSpPr>
        <p:spPr>
          <a:xfrm>
            <a:off x="5010821" y="3518909"/>
            <a:ext cx="731520" cy="731520"/>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1"/>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rmAutofit/>
          </a:bodyPr>
          <a:lstStyle/>
          <a:p>
            <a:pPr algn="ctr">
              <a:spcBef>
                <a:spcPct val="0"/>
              </a:spcBef>
              <a:spcAft>
                <a:spcPct val="0"/>
              </a:spcAft>
            </a:pPr>
            <a:r>
              <a:rPr lang="en-US" altLang="zh-CN" sz="2400" b="1">
                <a:solidFill>
                  <a:srgbClr val="FFFFFF"/>
                </a:solidFill>
                <a:latin typeface="+mn-ea"/>
                <a:cs typeface="+mn-ea"/>
                <a:sym typeface="+mn-ea"/>
              </a:rPr>
              <a:t>02</a:t>
            </a:r>
            <a:endParaRPr lang="en-US" altLang="zh-CN" sz="2400" b="1">
              <a:solidFill>
                <a:srgbClr val="FFFFFF"/>
              </a:solidFill>
              <a:latin typeface="+mn-ea"/>
              <a:cs typeface="+mn-ea"/>
              <a:sym typeface="+mn-ea"/>
            </a:endParaRPr>
          </a:p>
        </p:txBody>
      </p:sp>
      <p:sp>
        <p:nvSpPr>
          <p:cNvPr id="9" name="对象7"/>
          <p:cNvSpPr/>
          <p:nvPr>
            <p:custDataLst>
              <p:tags r:id="rId7"/>
            </p:custDataLst>
          </p:nvPr>
        </p:nvSpPr>
        <p:spPr>
          <a:xfrm>
            <a:off x="3985349" y="5352281"/>
            <a:ext cx="731520" cy="731520"/>
          </a:xfrm>
          <a:custGeom>
            <a:avLst/>
            <a:gdLst/>
            <a:ahLst/>
            <a:cxnLst/>
            <a:rect l="l" t="t" r="r" b="b"/>
            <a:pathLst>
              <a:path w="731520" h="731520">
                <a:moveTo>
                  <a:pt x="27432" y="292608"/>
                </a:moveTo>
                <a:cubicBezTo>
                  <a:pt x="-9144" y="329184"/>
                  <a:pt x="-9144" y="393192"/>
                  <a:pt x="27432" y="438912"/>
                </a:cubicBezTo>
                <a:lnTo>
                  <a:pt x="292608" y="694944"/>
                </a:lnTo>
                <a:cubicBezTo>
                  <a:pt x="329184" y="740664"/>
                  <a:pt x="393192" y="740664"/>
                  <a:pt x="438912" y="694944"/>
                </a:cubicBezTo>
                <a:lnTo>
                  <a:pt x="694944" y="438912"/>
                </a:lnTo>
                <a:cubicBezTo>
                  <a:pt x="740664" y="393192"/>
                  <a:pt x="740664" y="329184"/>
                  <a:pt x="694944" y="292608"/>
                </a:cubicBezTo>
                <a:lnTo>
                  <a:pt x="438912" y="27432"/>
                </a:lnTo>
                <a:cubicBezTo>
                  <a:pt x="393192" y="-9144"/>
                  <a:pt x="329184" y="-9144"/>
                  <a:pt x="292608" y="27432"/>
                </a:cubicBezTo>
                <a:lnTo>
                  <a:pt x="27432" y="292608"/>
                </a:lnTo>
              </a:path>
            </a:pathLst>
          </a:custGeom>
          <a:solidFill>
            <a:schemeClr val="accent1"/>
          </a:solidFill>
          <a:ln w="25400">
            <a:noFill/>
          </a:ln>
          <a:effectLst/>
        </p:spPr>
        <p:style>
          <a:lnRef idx="2">
            <a:schemeClr val="accent1">
              <a:lumMod val="75000"/>
            </a:schemeClr>
          </a:lnRef>
          <a:fillRef idx="1">
            <a:schemeClr val="accent1"/>
          </a:fillRef>
          <a:effectRef idx="0">
            <a:srgbClr val="FFFFFF"/>
          </a:effectRef>
          <a:fontRef idx="minor">
            <a:schemeClr val="lt1"/>
          </a:fontRef>
        </p:style>
        <p:txBody>
          <a:bodyPr wrap="none" lIns="0" tIns="0" rIns="0" bIns="0" anchor="ctr">
            <a:normAutofit/>
          </a:bodyPr>
          <a:lstStyle/>
          <a:p>
            <a:pPr algn="ctr">
              <a:spcBef>
                <a:spcPct val="0"/>
              </a:spcBef>
              <a:spcAft>
                <a:spcPct val="0"/>
              </a:spcAft>
            </a:pPr>
            <a:r>
              <a:rPr lang="en-US" altLang="zh-CN" sz="2400" b="1">
                <a:solidFill>
                  <a:srgbClr val="FFFFFF"/>
                </a:solidFill>
                <a:latin typeface="+mn-ea"/>
                <a:cs typeface="+mn-ea"/>
                <a:sym typeface="+mn-ea"/>
              </a:rPr>
              <a:t>03</a:t>
            </a:r>
            <a:endParaRPr lang="en-US" altLang="zh-CN" sz="2400" b="1">
              <a:solidFill>
                <a:srgbClr val="FFFFFF"/>
              </a:solidFill>
              <a:latin typeface="+mn-ea"/>
              <a:cs typeface="+mn-ea"/>
              <a:sym typeface="+mn-ea"/>
            </a:endParaRPr>
          </a:p>
        </p:txBody>
      </p:sp>
      <p:sp>
        <p:nvSpPr>
          <p:cNvPr id="7" name="AutoShape 6"/>
          <p:cNvSpPr txBox="1"/>
          <p:nvPr/>
        </p:nvSpPr>
        <p:spPr>
          <a:xfrm>
            <a:off x="234950" y="5352415"/>
            <a:ext cx="4572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000" b="0" i="0" u="none" strike="noStrike">
                <a:solidFill>
                  <a:srgbClr val="4A5568">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威海市</a:t>
            </a:r>
            <a:r>
              <a:rPr lang="en-US" altLang="zh-CN" sz="1000" b="0" i="0" u="none" strike="noStrike">
                <a:solidFill>
                  <a:srgbClr val="4A5568">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 </a:t>
            </a:r>
            <a:r>
              <a:rPr lang="zh-CN" altLang="en-US" sz="1000" b="0" i="0" u="none" strike="noStrike">
                <a:solidFill>
                  <a:srgbClr val="4A5568">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潮汐湖</a:t>
            </a:r>
            <a:endParaRPr lang="zh-CN" altLang="en-US" sz="1000" b="0" i="0" u="none" strike="noStrike">
              <a:solidFill>
                <a:srgbClr val="4A5568">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grpSp>
        <p:nvGrpSpPr>
          <p:cNvPr id="10" name="组合 9"/>
          <p:cNvGrpSpPr/>
          <p:nvPr>
            <p:custDataLst>
              <p:tags r:id="rId8"/>
            </p:custDataLst>
          </p:nvPr>
        </p:nvGrpSpPr>
        <p:grpSpPr>
          <a:xfrm>
            <a:off x="419735" y="218440"/>
            <a:ext cx="4848225" cy="675640"/>
            <a:chOff x="76" y="404"/>
            <a:chExt cx="9960" cy="1544"/>
          </a:xfrm>
        </p:grpSpPr>
        <p:sp>
          <p:nvSpPr>
            <p:cNvPr id="8" name="矩形 7"/>
            <p:cNvSpPr/>
            <p:nvPr>
              <p:custDataLst>
                <p:tags r:id="rId9"/>
              </p:custDataLst>
            </p:nvPr>
          </p:nvSpPr>
          <p:spPr>
            <a:xfrm>
              <a:off x="76" y="404"/>
              <a:ext cx="744" cy="1277"/>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1" name="矩形 10"/>
            <p:cNvSpPr/>
            <p:nvPr>
              <p:custDataLst>
                <p:tags r:id="rId10"/>
              </p:custDataLst>
            </p:nvPr>
          </p:nvSpPr>
          <p:spPr>
            <a:xfrm>
              <a:off x="224" y="534"/>
              <a:ext cx="9812" cy="1414"/>
            </a:xfrm>
            <a:prstGeom prst="rect">
              <a:avLst/>
            </a:prstGeom>
          </p:spPr>
          <p:style>
            <a:lnRef idx="0">
              <a:srgbClr val="FFFFFF"/>
            </a:lnRef>
            <a:fillRef idx="2">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grpSp>
      <p:sp>
        <p:nvSpPr>
          <p:cNvPr id="12" name="Title 6"/>
          <p:cNvSpPr txBox="1"/>
          <p:nvPr>
            <p:custDataLst>
              <p:tags r:id="rId11"/>
            </p:custDataLst>
          </p:nvPr>
        </p:nvSpPr>
        <p:spPr>
          <a:xfrm>
            <a:off x="609562" y="333383"/>
            <a:ext cx="40170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一、坚持高位推动</a:t>
            </a:r>
            <a:endParaRPr lang="zh-CN" altLang="en-US" sz="4200" b="1" spc="434"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pic>
        <p:nvPicPr>
          <p:cNvPr id="13" name="图片 12" descr="潮汐湖全景"/>
          <p:cNvPicPr>
            <a:picLocks noChangeAspect="1"/>
          </p:cNvPicPr>
          <p:nvPr/>
        </p:nvPicPr>
        <p:blipFill>
          <a:blip r:embed="rId12"/>
          <a:stretch>
            <a:fillRect/>
          </a:stretch>
        </p:blipFill>
        <p:spPr>
          <a:xfrm>
            <a:off x="580390" y="2639695"/>
            <a:ext cx="4044950" cy="2529840"/>
          </a:xfrm>
          <a:prstGeom prst="rect">
            <a:avLst/>
          </a:prstGeom>
        </p:spPr>
      </p:pic>
      <p:sp>
        <p:nvSpPr>
          <p:cNvPr id="5" name="文本框 4"/>
          <p:cNvSpPr txBox="1"/>
          <p:nvPr/>
        </p:nvSpPr>
        <p:spPr>
          <a:xfrm>
            <a:off x="609600" y="1196340"/>
            <a:ext cx="10457180" cy="645160"/>
          </a:xfrm>
          <a:prstGeom prst="rect">
            <a:avLst/>
          </a:prstGeom>
          <a:noFill/>
        </p:spPr>
        <p:txBody>
          <a:bodyPr wrap="square" rtlCol="0">
            <a:spAutoFit/>
          </a:bodyPr>
          <a:p>
            <a:r>
              <a:rPr lang="en-US" sz="1800">
                <a:latin typeface="方正小标宋简体" panose="02010601030101010101" charset="-122"/>
                <a:ea typeface="方正小标宋简体" panose="02010601030101010101" charset="-122"/>
                <a:cs typeface="方正小标宋简体" panose="02010601030101010101" charset="-122"/>
                <a:sym typeface="+mn-ea"/>
              </a:rPr>
              <a:t>坚持"治管并重"。</a:t>
            </a:r>
            <a:r>
              <a:rPr lang="zh-CN" altLang="en-US" sz="1800">
                <a:latin typeface="方正小标宋简体" panose="02010601030101010101" charset="-122"/>
                <a:ea typeface="方正小标宋简体" panose="02010601030101010101" charset="-122"/>
                <a:cs typeface="方正小标宋简体" panose="02010601030101010101" charset="-122"/>
                <a:sym typeface="+mn-ea"/>
              </a:rPr>
              <a:t>巩固好历年清违治乱、累计整治河湖</a:t>
            </a:r>
            <a:r>
              <a:rPr lang="en-US" altLang="zh-CN" sz="1800">
                <a:latin typeface="方正小标宋简体" panose="02010601030101010101" charset="-122"/>
                <a:ea typeface="方正小标宋简体" panose="02010601030101010101" charset="-122"/>
                <a:cs typeface="方正小标宋简体" panose="02010601030101010101" charset="-122"/>
                <a:sym typeface="+mn-ea"/>
              </a:rPr>
              <a:t>“</a:t>
            </a:r>
            <a:r>
              <a:rPr lang="zh-CN" altLang="en-US" sz="1800">
                <a:latin typeface="方正小标宋简体" panose="02010601030101010101" charset="-122"/>
                <a:ea typeface="方正小标宋简体" panose="02010601030101010101" charset="-122"/>
                <a:cs typeface="方正小标宋简体" panose="02010601030101010101" charset="-122"/>
                <a:sym typeface="+mn-ea"/>
              </a:rPr>
              <a:t>四乱</a:t>
            </a:r>
            <a:r>
              <a:rPr lang="en-US" altLang="zh-CN" sz="1800">
                <a:latin typeface="方正小标宋简体" panose="02010601030101010101" charset="-122"/>
                <a:ea typeface="方正小标宋简体" panose="02010601030101010101" charset="-122"/>
                <a:cs typeface="方正小标宋简体" panose="02010601030101010101" charset="-122"/>
                <a:sym typeface="+mn-ea"/>
              </a:rPr>
              <a:t>”</a:t>
            </a:r>
            <a:r>
              <a:rPr lang="zh-CN" altLang="en-US" sz="1800">
                <a:latin typeface="方正小标宋简体" panose="02010601030101010101" charset="-122"/>
                <a:ea typeface="方正小标宋简体" panose="02010601030101010101" charset="-122"/>
                <a:cs typeface="方正小标宋简体" panose="02010601030101010101" charset="-122"/>
                <a:sym typeface="+mn-ea"/>
              </a:rPr>
              <a:t>问题</a:t>
            </a:r>
            <a:r>
              <a:rPr lang="en-US" altLang="zh-CN" sz="1800">
                <a:latin typeface="方正小标宋简体" panose="02010601030101010101" charset="-122"/>
                <a:ea typeface="方正小标宋简体" panose="02010601030101010101" charset="-122"/>
                <a:cs typeface="方正小标宋简体" panose="02010601030101010101" charset="-122"/>
                <a:sym typeface="+mn-ea"/>
              </a:rPr>
              <a:t>10.3</a:t>
            </a:r>
            <a:r>
              <a:rPr lang="zh-CN" altLang="en-US" sz="1800">
                <a:latin typeface="方正小标宋简体" panose="02010601030101010101" charset="-122"/>
                <a:ea typeface="方正小标宋简体" panose="02010601030101010101" charset="-122"/>
                <a:cs typeface="方正小标宋简体" panose="02010601030101010101" charset="-122"/>
                <a:sym typeface="+mn-ea"/>
              </a:rPr>
              <a:t>万余处的治理成果，确保幸福河湖颜值。以</a:t>
            </a:r>
            <a:r>
              <a:rPr lang="en-US" altLang="zh-CN" sz="1800">
                <a:latin typeface="方正小标宋简体" panose="02010601030101010101" charset="-122"/>
                <a:ea typeface="方正小标宋简体" panose="02010601030101010101" charset="-122"/>
                <a:cs typeface="方正小标宋简体" panose="02010601030101010101" charset="-122"/>
                <a:sym typeface="+mn-ea"/>
              </a:rPr>
              <a:t>2025</a:t>
            </a:r>
            <a:r>
              <a:rPr lang="zh-CN" altLang="en-US" sz="1800">
                <a:latin typeface="方正小标宋简体" panose="02010601030101010101" charset="-122"/>
                <a:ea typeface="方正小标宋简体" panose="02010601030101010101" charset="-122"/>
                <a:cs typeface="方正小标宋简体" panose="02010601030101010101" charset="-122"/>
                <a:sym typeface="+mn-ea"/>
              </a:rPr>
              <a:t>年为例：</a:t>
            </a:r>
            <a:endParaRPr lang="zh-CN" altLang="en-US" sz="1800">
              <a:latin typeface="方正小标宋简体" panose="02010601030101010101" charset="-122"/>
              <a:ea typeface="方正小标宋简体" panose="02010601030101010101" charset="-122"/>
              <a:cs typeface="方正小标宋简体" panose="02010601030101010101" charset="-122"/>
              <a:sym typeface="+mn-ea"/>
            </a:endParaRPr>
          </a:p>
        </p:txBody>
      </p:sp>
    </p:spTree>
    <p:custDataLst>
      <p:tags r:id="rId13"/>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6" name="边界"/>
          <p:cNvSpPr/>
          <p:nvPr>
            <p:custDataLst>
              <p:tags r:id="rId1"/>
            </p:custDataLst>
          </p:nvPr>
        </p:nvSpPr>
        <p:spPr>
          <a:xfrm>
            <a:off x="607060" y="1877060"/>
            <a:ext cx="5183505" cy="4573905"/>
          </a:xfrm>
          <a:prstGeom prst="rect">
            <a:avLst/>
          </a:prstGeom>
          <a:solidFill>
            <a:srgbClr val="FFFFFF">
              <a:alpha val="0"/>
            </a:srgbClr>
          </a:solidFill>
          <a:ln>
            <a:noFill/>
          </a:ln>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ym typeface="+mn-ea"/>
            </a:endParaRPr>
          </a:p>
        </p:txBody>
      </p:sp>
      <p:sp>
        <p:nvSpPr>
          <p:cNvPr id="3" name="文本框 2"/>
          <p:cNvSpPr txBox="1"/>
          <p:nvPr>
            <p:custDataLst>
              <p:tags r:id="rId2"/>
            </p:custDataLst>
          </p:nvPr>
        </p:nvSpPr>
        <p:spPr>
          <a:xfrm>
            <a:off x="1501775" y="1877060"/>
            <a:ext cx="4288790" cy="1290320"/>
          </a:xfrm>
          <a:prstGeom prst="rect">
            <a:avLst/>
          </a:prstGeom>
          <a:noFill/>
        </p:spPr>
        <p:txBody>
          <a:bodyPr wrap="square" lIns="0" tIns="0" rIns="0" bIns="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en-US" sz="1600">
                <a:solidFill>
                  <a:schemeClr val="tx1">
                    <a:alpha val="80000"/>
                  </a:schemeClr>
                </a:solidFill>
                <a:latin typeface="黑体" panose="02010609060101010101" charset="-122"/>
                <a:ea typeface="黑体" panose="02010609060101010101" charset="-122"/>
                <a:cs typeface="黑体" panose="02010609060101010101" charset="-122"/>
                <a:sym typeface="Noto Sans SC" panose="020B0200000000000000" charset="-122"/>
              </a:rPr>
              <a:t>构建河湖库一体化监测感知体系，融合2万余路视频和无人机监控平台</a:t>
            </a:r>
            <a:endParaRPr lang="en-US" sz="1600">
              <a:solidFill>
                <a:schemeClr val="tx1">
                  <a:alpha val="80000"/>
                </a:schemeClr>
              </a:solidFill>
              <a:latin typeface="黑体" panose="02010609060101010101" charset="-122"/>
              <a:ea typeface="黑体" panose="02010609060101010101" charset="-122"/>
              <a:cs typeface="黑体" panose="02010609060101010101" charset="-122"/>
            </a:endParaRPr>
          </a:p>
          <a:p>
            <a:pPr lvl="0" algn="l">
              <a:lnSpc>
                <a:spcPct val="150000"/>
              </a:lnSpc>
              <a:buClrTx/>
              <a:buSzTx/>
              <a:buFontTx/>
            </a:pPr>
            <a:endParaRPr lang="zh-CN" altLang="en-US" sz="1600" kern="0" dirty="0">
              <a:ln>
                <a:noFill/>
                <a:prstDash val="sysDot"/>
              </a:ln>
              <a:solidFill>
                <a:schemeClr val="tx1">
                  <a:lumMod val="85000"/>
                  <a:lumOff val="15000"/>
                </a:schemeClr>
              </a:solidFill>
              <a:latin typeface="+mn-ea"/>
              <a:sym typeface="+mn-ea"/>
            </a:endParaRPr>
          </a:p>
        </p:txBody>
      </p:sp>
      <p:sp>
        <p:nvSpPr>
          <p:cNvPr id="4" name="矩形: 对角圆角 18"/>
          <p:cNvSpPr/>
          <p:nvPr>
            <p:custDataLst>
              <p:tags r:id="rId3"/>
            </p:custDataLst>
          </p:nvPr>
        </p:nvSpPr>
        <p:spPr>
          <a:xfrm>
            <a:off x="607060" y="2012950"/>
            <a:ext cx="575945" cy="575945"/>
          </a:xfrm>
          <a:prstGeom prst="round2DiagRect">
            <a:avLst>
              <a:gd name="adj1" fmla="val 0"/>
              <a:gd name="adj2" fmla="val 29787"/>
            </a:avLst>
          </a:prstGeom>
          <a:gradFill flip="none" rotWithShape="1">
            <a:gsLst>
              <a:gs pos="0">
                <a:schemeClr val="accent1">
                  <a:lumMod val="60000"/>
                  <a:lumOff val="40000"/>
                </a:schemeClr>
              </a:gs>
              <a:gs pos="88000">
                <a:schemeClr val="accent1">
                  <a:lumMod val="100000"/>
                </a:schemeClr>
              </a:gs>
            </a:gsLst>
            <a:path path="circle">
              <a:fillToRect l="100000" t="100000"/>
            </a:path>
            <a:tileRect r="-100000" b="-100000"/>
          </a:gra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16" name="图片 15" descr="343439383331313b343532303033313bd3a6d3c3c9ccb3c7"/>
          <p:cNvPicPr>
            <a:picLocks noChangeAspect="1"/>
          </p:cNvPicPr>
          <p:nvPr>
            <p:custDataLst>
              <p:tags r:id="rId4"/>
            </p:custDataLst>
          </p:nvPr>
        </p:nvPicPr>
        <p:blipFill>
          <a:blip r:embed="rId5">
            <a:extLst>
              <a:ext uri="{96DAC541-7B7A-43D3-8B79-37D633B846F1}">
                <asvg:svgBlip xmlns:asvg="http://schemas.microsoft.com/office/drawing/2016/SVG/main" r:embed="rId6"/>
              </a:ext>
            </a:extLst>
          </a:blip>
          <a:stretch>
            <a:fillRect/>
          </a:stretch>
        </p:blipFill>
        <p:spPr>
          <a:xfrm>
            <a:off x="760095" y="2165985"/>
            <a:ext cx="269875" cy="269875"/>
          </a:xfrm>
          <a:prstGeom prst="rect">
            <a:avLst/>
          </a:prstGeom>
        </p:spPr>
      </p:pic>
      <p:sp>
        <p:nvSpPr>
          <p:cNvPr id="18" name="文本框 17"/>
          <p:cNvSpPr txBox="1"/>
          <p:nvPr>
            <p:custDataLst>
              <p:tags r:id="rId7"/>
            </p:custDataLst>
          </p:nvPr>
        </p:nvSpPr>
        <p:spPr>
          <a:xfrm>
            <a:off x="1501775" y="3519170"/>
            <a:ext cx="4288790" cy="1290320"/>
          </a:xfrm>
          <a:prstGeom prst="rect">
            <a:avLst/>
          </a:prstGeom>
          <a:noFill/>
        </p:spPr>
        <p:txBody>
          <a:bodyPr wrap="square" lIns="0" tIns="0" rIns="0" bIns="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en-US" sz="1600">
                <a:solidFill>
                  <a:schemeClr val="tx1">
                    <a:alpha val="80000"/>
                  </a:schemeClr>
                </a:solidFill>
                <a:latin typeface="黑体" panose="02010609060101010101" charset="-122"/>
                <a:ea typeface="黑体" panose="02010609060101010101" charset="-122"/>
                <a:cs typeface="黑体" panose="02010609060101010101" charset="-122"/>
                <a:sym typeface="+mn-ea"/>
              </a:rPr>
              <a:t>推动河湖管理由"事后发现、被动查处"向"发现在初始、解决在萌芽、监管伴全程"转变，</a:t>
            </a:r>
            <a:r>
              <a:rPr lang="en-US" sz="1600">
                <a:solidFill>
                  <a:schemeClr val="tx1">
                    <a:alpha val="80000"/>
                  </a:schemeClr>
                </a:solidFill>
                <a:latin typeface="黑体" panose="02010609060101010101" charset="-122"/>
                <a:ea typeface="黑体" panose="02010609060101010101" charset="-122"/>
                <a:cs typeface="黑体" panose="02010609060101010101" charset="-122"/>
                <a:sym typeface="Noto Sans SC" panose="020B0200000000000000" charset="-122"/>
              </a:rPr>
              <a:t>31097个图斑"回头看"完成复核</a:t>
            </a:r>
            <a:endParaRPr lang="zh-CN" altLang="en-US" sz="1600">
              <a:solidFill>
                <a:schemeClr val="tx1">
                  <a:lumMod val="85000"/>
                  <a:lumOff val="15000"/>
                </a:schemeClr>
              </a:solidFill>
              <a:latin typeface="+mn-ea"/>
              <a:cs typeface="+mn-ea"/>
            </a:endParaRPr>
          </a:p>
          <a:p>
            <a:pPr lvl="0" algn="l">
              <a:lnSpc>
                <a:spcPct val="150000"/>
              </a:lnSpc>
              <a:buClrTx/>
              <a:buSzTx/>
              <a:buFontTx/>
            </a:pPr>
            <a:endParaRPr lang="en-US" altLang="zh-CN" sz="1600" kern="0" spc="0" dirty="0">
              <a:ln>
                <a:noFill/>
                <a:prstDash val="sysDot"/>
              </a:ln>
              <a:solidFill>
                <a:schemeClr val="tx1">
                  <a:lumMod val="85000"/>
                  <a:lumOff val="15000"/>
                </a:schemeClr>
              </a:solidFill>
              <a:latin typeface="+mn-ea"/>
              <a:ea typeface="+mn-ea"/>
              <a:sym typeface="+mn-ea"/>
            </a:endParaRPr>
          </a:p>
        </p:txBody>
      </p:sp>
      <p:sp>
        <p:nvSpPr>
          <p:cNvPr id="8" name="矩形: 对角圆角 20"/>
          <p:cNvSpPr/>
          <p:nvPr>
            <p:custDataLst>
              <p:tags r:id="rId8"/>
            </p:custDataLst>
          </p:nvPr>
        </p:nvSpPr>
        <p:spPr>
          <a:xfrm>
            <a:off x="607060" y="3655060"/>
            <a:ext cx="575945" cy="575945"/>
          </a:xfrm>
          <a:prstGeom prst="round2DiagRect">
            <a:avLst>
              <a:gd name="adj1" fmla="val 0"/>
              <a:gd name="adj2" fmla="val 29787"/>
            </a:avLst>
          </a:prstGeom>
          <a:gradFill flip="none" rotWithShape="1">
            <a:gsLst>
              <a:gs pos="0">
                <a:schemeClr val="accent1">
                  <a:lumMod val="60000"/>
                  <a:lumOff val="40000"/>
                </a:schemeClr>
              </a:gs>
              <a:gs pos="88000">
                <a:schemeClr val="accent1">
                  <a:lumMod val="100000"/>
                </a:schemeClr>
              </a:gs>
            </a:gsLst>
            <a:path path="circle">
              <a:fillToRect l="100000" t="100000"/>
            </a:path>
            <a:tileRect r="-100000" b="-100000"/>
          </a:gra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19" name="图片 16" descr="343439383331313b343532303033323bd3a6d3c3b9dcc0ed"/>
          <p:cNvPicPr>
            <a:picLocks noChangeAspect="1"/>
          </p:cNvPicPr>
          <p:nvPr>
            <p:custDataLst>
              <p:tags r:id="rId9"/>
            </p:custDataLst>
          </p:nvPr>
        </p:nvPicPr>
        <p:blipFill>
          <a:blip r:embed="rId10">
            <a:extLst>
              <a:ext uri="{96DAC541-7B7A-43D3-8B79-37D633B846F1}">
                <asvg:svgBlip xmlns:asvg="http://schemas.microsoft.com/office/drawing/2016/SVG/main" r:embed="rId11"/>
              </a:ext>
            </a:extLst>
          </a:blip>
          <a:stretch>
            <a:fillRect/>
          </a:stretch>
        </p:blipFill>
        <p:spPr>
          <a:xfrm>
            <a:off x="760095" y="3808730"/>
            <a:ext cx="269875" cy="269875"/>
          </a:xfrm>
          <a:prstGeom prst="rect">
            <a:avLst/>
          </a:prstGeom>
        </p:spPr>
      </p:pic>
      <p:sp>
        <p:nvSpPr>
          <p:cNvPr id="24" name="文本框 23"/>
          <p:cNvSpPr txBox="1"/>
          <p:nvPr>
            <p:custDataLst>
              <p:tags r:id="rId12"/>
            </p:custDataLst>
          </p:nvPr>
        </p:nvSpPr>
        <p:spPr>
          <a:xfrm>
            <a:off x="1501775" y="5161280"/>
            <a:ext cx="4288790" cy="1290320"/>
          </a:xfrm>
          <a:prstGeom prst="rect">
            <a:avLst/>
          </a:prstGeom>
          <a:noFill/>
        </p:spPr>
        <p:txBody>
          <a:bodyPr wrap="square" lIns="0" tIns="0" rIns="0" bIns="0" anchor="t" anchorCtr="0">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l">
              <a:lnSpc>
                <a:spcPct val="150000"/>
              </a:lnSpc>
              <a:buClrTx/>
              <a:buSzTx/>
              <a:buFontTx/>
            </a:pPr>
            <a:r>
              <a:rPr lang="en-US" sz="1600">
                <a:solidFill>
                  <a:schemeClr val="tx1">
                    <a:alpha val="80000"/>
                  </a:schemeClr>
                </a:solidFill>
                <a:latin typeface="黑体" panose="02010609060101010101" charset="-122"/>
                <a:ea typeface="黑体" panose="02010609060101010101" charset="-122"/>
                <a:cs typeface="黑体" panose="02010609060101010101" charset="-122"/>
                <a:sym typeface="Noto Sans SC" panose="020B0200000000000000" charset="-122"/>
              </a:rPr>
              <a:t>三位一体，利用视频+无人机+人工巡查，</a:t>
            </a:r>
            <a:r>
              <a:rPr lang="en-US" sz="1600">
                <a:solidFill>
                  <a:schemeClr val="tx1">
                    <a:alpha val="80000"/>
                  </a:schemeClr>
                </a:solidFill>
                <a:latin typeface="黑体" panose="02010609060101010101" charset="-122"/>
                <a:ea typeface="黑体" panose="02010609060101010101" charset="-122"/>
                <a:cs typeface="黑体" panose="02010609060101010101" charset="-122"/>
                <a:sym typeface="+mn-ea"/>
              </a:rPr>
              <a:t>构建河湖库一体化监测感知体系</a:t>
            </a:r>
            <a:endParaRPr lang="en-US" altLang="en-US" sz="1600">
              <a:solidFill>
                <a:schemeClr val="tx1">
                  <a:lumMod val="85000"/>
                  <a:lumOff val="15000"/>
                </a:schemeClr>
              </a:solidFill>
              <a:latin typeface="黑体" panose="02010609060101010101" charset="-122"/>
              <a:ea typeface="黑体" panose="02010609060101010101" charset="-122"/>
              <a:cs typeface="黑体" panose="02010609060101010101" charset="-122"/>
            </a:endParaRPr>
          </a:p>
          <a:p>
            <a:pPr lvl="0" algn="l">
              <a:lnSpc>
                <a:spcPct val="150000"/>
              </a:lnSpc>
              <a:buClrTx/>
              <a:buSzTx/>
              <a:buFontTx/>
            </a:pPr>
            <a:endParaRPr lang="zh-CN" altLang="en-US" sz="1600" kern="0" dirty="0">
              <a:ln>
                <a:noFill/>
                <a:prstDash val="sysDot"/>
              </a:ln>
              <a:solidFill>
                <a:schemeClr val="tx1">
                  <a:lumMod val="85000"/>
                  <a:lumOff val="15000"/>
                </a:schemeClr>
              </a:solidFill>
              <a:latin typeface="+mn-ea"/>
              <a:cs typeface="+mn-ea"/>
              <a:sym typeface="+mn-ea"/>
            </a:endParaRPr>
          </a:p>
        </p:txBody>
      </p:sp>
      <p:sp>
        <p:nvSpPr>
          <p:cNvPr id="20" name="矩形: 对角圆角 19"/>
          <p:cNvSpPr/>
          <p:nvPr>
            <p:custDataLst>
              <p:tags r:id="rId13"/>
            </p:custDataLst>
          </p:nvPr>
        </p:nvSpPr>
        <p:spPr>
          <a:xfrm>
            <a:off x="607060" y="5297170"/>
            <a:ext cx="575945" cy="575945"/>
          </a:xfrm>
          <a:prstGeom prst="round2DiagRect">
            <a:avLst>
              <a:gd name="adj1" fmla="val 0"/>
              <a:gd name="adj2" fmla="val 29787"/>
            </a:avLst>
          </a:prstGeom>
          <a:gradFill flip="none" rotWithShape="1">
            <a:gsLst>
              <a:gs pos="0">
                <a:schemeClr val="accent1">
                  <a:lumMod val="60000"/>
                  <a:lumOff val="40000"/>
                </a:schemeClr>
              </a:gs>
              <a:gs pos="88000">
                <a:schemeClr val="accent1">
                  <a:lumMod val="100000"/>
                </a:schemeClr>
              </a:gs>
            </a:gsLst>
            <a:path path="circle">
              <a:fillToRect l="100000" t="100000"/>
            </a:path>
            <a:tileRect r="-100000" b="-100000"/>
          </a:gradFill>
          <a:ln w="762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pic>
        <p:nvPicPr>
          <p:cNvPr id="21" name="图片 20" descr="333639373138363b343435303739393bbbe1bcc6cafdbedd"/>
          <p:cNvPicPr>
            <a:picLocks noChangeAspect="1"/>
          </p:cNvPicPr>
          <p:nvPr>
            <p:custDataLst>
              <p:tags r:id="rId14"/>
            </p:custDataLst>
          </p:nvPr>
        </p:nvPicPr>
        <p:blipFill>
          <a:blip r:embed="rId15">
            <a:extLst>
              <a:ext uri="{96DAC541-7B7A-43D3-8B79-37D633B846F1}">
                <asvg:svgBlip xmlns:asvg="http://schemas.microsoft.com/office/drawing/2016/SVG/main" r:embed="rId16"/>
              </a:ext>
            </a:extLst>
          </a:blip>
          <a:stretch>
            <a:fillRect/>
          </a:stretch>
        </p:blipFill>
        <p:spPr>
          <a:xfrm>
            <a:off x="760095" y="5450205"/>
            <a:ext cx="269875" cy="269875"/>
          </a:xfrm>
          <a:prstGeom prst="rect">
            <a:avLst/>
          </a:prstGeom>
        </p:spPr>
      </p:pic>
      <p:pic>
        <p:nvPicPr>
          <p:cNvPr id="10" name="图片 9"/>
          <p:cNvPicPr/>
          <p:nvPr/>
        </p:nvPicPr>
        <p:blipFill>
          <a:blip r:embed="rId17"/>
          <a:stretch>
            <a:fillRect/>
          </a:stretch>
        </p:blipFill>
        <p:spPr>
          <a:xfrm>
            <a:off x="6407785" y="1962150"/>
            <a:ext cx="5569585" cy="3910965"/>
          </a:xfrm>
          <a:prstGeom prst="rect">
            <a:avLst/>
          </a:prstGeom>
        </p:spPr>
      </p:pic>
      <p:grpSp>
        <p:nvGrpSpPr>
          <p:cNvPr id="11" name="组合 10"/>
          <p:cNvGrpSpPr/>
          <p:nvPr>
            <p:custDataLst>
              <p:tags r:id="rId18"/>
            </p:custDataLst>
          </p:nvPr>
        </p:nvGrpSpPr>
        <p:grpSpPr>
          <a:xfrm>
            <a:off x="419735" y="218440"/>
            <a:ext cx="4848225" cy="675640"/>
            <a:chOff x="76" y="404"/>
            <a:chExt cx="9960" cy="1544"/>
          </a:xfrm>
        </p:grpSpPr>
        <p:sp>
          <p:nvSpPr>
            <p:cNvPr id="12" name="矩形 11"/>
            <p:cNvSpPr/>
            <p:nvPr>
              <p:custDataLst>
                <p:tags r:id="rId19"/>
              </p:custDataLst>
            </p:nvPr>
          </p:nvSpPr>
          <p:spPr>
            <a:xfrm>
              <a:off x="76" y="404"/>
              <a:ext cx="744" cy="1277"/>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矩形 12"/>
            <p:cNvSpPr/>
            <p:nvPr>
              <p:custDataLst>
                <p:tags r:id="rId20"/>
              </p:custDataLst>
            </p:nvPr>
          </p:nvSpPr>
          <p:spPr>
            <a:xfrm>
              <a:off x="224" y="534"/>
              <a:ext cx="9812" cy="1414"/>
            </a:xfrm>
            <a:prstGeom prst="rect">
              <a:avLst/>
            </a:prstGeom>
          </p:spPr>
          <p:style>
            <a:lnRef idx="0">
              <a:srgbClr val="FFFFFF"/>
            </a:lnRef>
            <a:fillRef idx="2">
              <a:schemeClr val="accent1"/>
            </a:fillRef>
            <a:effectRef idx="0">
              <a:srgbClr val="FFFFFF"/>
            </a:effectRef>
            <a:fontRef idx="minor">
              <a:schemeClr val="lt1"/>
            </a:fontRef>
          </p:style>
          <p:txBody>
            <a:bodyPr rtlCol="0" anchor="ctr"/>
            <a:lstStyle/>
            <a:p>
              <a:pPr algn="ctr"/>
              <a:endParaRPr lang="zh-CN" altLang="en-US">
                <a:solidFill>
                  <a:schemeClr val="lt1"/>
                </a:solidFill>
              </a:endParaRPr>
            </a:p>
          </p:txBody>
        </p:sp>
      </p:grpSp>
      <p:sp>
        <p:nvSpPr>
          <p:cNvPr id="14" name="Title 6"/>
          <p:cNvSpPr txBox="1"/>
          <p:nvPr>
            <p:custDataLst>
              <p:tags r:id="rId21"/>
            </p:custDataLst>
          </p:nvPr>
        </p:nvSpPr>
        <p:spPr>
          <a:xfrm>
            <a:off x="609562" y="333383"/>
            <a:ext cx="40170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squar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一、坚持高位推动</a:t>
            </a:r>
            <a:endParaRPr lang="zh-CN" altLang="en-US" sz="4200" b="1" spc="434"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ustDataLst>
      <p:tags r:id="rId22"/>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A2E23">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l="22743" r="22743"/>
          <a:stretch>
            <a:fillRect/>
          </a:stretch>
        </p:blipFill>
        <p:spPr>
          <a:xfrm>
            <a:off x="0" y="0"/>
            <a:ext cx="6096000" cy="6858000"/>
          </a:xfrm>
          <a:prstGeom prst="rect">
            <a:avLst/>
          </a:prstGeom>
          <a:noFill/>
          <a:ln w="25400" cap="flat" cmpd="sng">
            <a:noFill/>
            <a:prstDash val="solid"/>
            <a:round/>
          </a:ln>
        </p:spPr>
      </p:pic>
      <p:sp>
        <p:nvSpPr>
          <p:cNvPr id="3" name="AutoShape 3"/>
          <p:cNvSpPr/>
          <p:nvPr/>
        </p:nvSpPr>
        <p:spPr>
          <a:xfrm>
            <a:off x="0" y="0"/>
            <a:ext cx="6096000" cy="6858000"/>
          </a:xfrm>
          <a:prstGeom prst="roundRect">
            <a:avLst>
              <a:gd name="adj" fmla="val 0"/>
            </a:avLst>
          </a:prstGeom>
          <a:gradFill rotWithShape="1">
            <a:gsLst>
              <a:gs pos="0">
                <a:srgbClr val="1A2E23">
                  <a:alpha val="10000"/>
                </a:srgbClr>
              </a:gs>
              <a:gs pos="60000">
                <a:srgbClr val="1A2E23">
                  <a:alpha val="40000"/>
                </a:srgbClr>
              </a:gs>
              <a:gs pos="100000">
                <a:srgbClr val="1A2E23">
                  <a:alpha val="100000"/>
                </a:srgbClr>
              </a:gs>
            </a:gsLst>
            <a:lin ang="0"/>
          </a:gradFill>
          <a:ln w="25400" cap="flat" cmpd="sng">
            <a:noFill/>
            <a:prstDash val="solid"/>
            <a:round/>
          </a:ln>
        </p:spPr>
        <p:txBody>
          <a:bodyPr vert="horz" wrap="square" lIns="63500" tIns="63500" rIns="63500" bIns="63500" rtlCol="0" anchor="ctr"/>
          <a:lstStyle/>
          <a:p>
            <a:pPr algn="ctr">
              <a:defRPr/>
            </a:pPr>
          </a:p>
        </p:txBody>
      </p:sp>
      <p:sp>
        <p:nvSpPr>
          <p:cNvPr id="4" name="AutoShape 4"/>
          <p:cNvSpPr txBox="1"/>
          <p:nvPr/>
        </p:nvSpPr>
        <p:spPr>
          <a:xfrm>
            <a:off x="6604000" y="2032000"/>
            <a:ext cx="254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7200" b="1" i="0" u="none" strike="noStrike">
                <a:solidFill>
                  <a:srgbClr val="E8B54A">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5" name="AutoShape 5"/>
          <p:cNvSpPr/>
          <p:nvPr/>
        </p:nvSpPr>
        <p:spPr>
          <a:xfrm>
            <a:off x="6604000" y="3302000"/>
            <a:ext cx="762000" cy="38100"/>
          </a:xfrm>
          <a:prstGeom prst="roundRect">
            <a:avLst>
              <a:gd name="adj" fmla="val 0"/>
            </a:avLst>
          </a:prstGeom>
          <a:solidFill>
            <a:srgbClr val="E8B54A">
              <a:alpha val="9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txBox="1"/>
          <p:nvPr/>
        </p:nvSpPr>
        <p:spPr>
          <a:xfrm>
            <a:off x="6604000" y="3556000"/>
            <a:ext cx="482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坚持核算定值</a:t>
            </a:r>
            <a:endParaRPr lang="en-US" sz="1100"/>
          </a:p>
        </p:txBody>
      </p:sp>
      <p:sp>
        <p:nvSpPr>
          <p:cNvPr id="7" name="AutoShape 7"/>
          <p:cNvSpPr txBox="1"/>
          <p:nvPr/>
        </p:nvSpPr>
        <p:spPr>
          <a:xfrm>
            <a:off x="6604000" y="4318000"/>
            <a:ext cx="482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解决"绿水青山值多少钱"的问题</a:t>
            </a:r>
            <a:endParaRPr lang="en-US" sz="1100"/>
          </a:p>
          <a:p>
            <a:pPr marL="0" indent="0" algn="l">
              <a:lnSpc>
                <a:spcPct val="125000"/>
              </a:lnSpc>
            </a:pPr>
            <a:r>
              <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先把"尺子"立起来，让生态资源科学定价</a:t>
            </a:r>
            <a:endPar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custDataLst>
              <p:tags r:id="rId1"/>
            </p:custDataLst>
          </p:nvPr>
        </p:nvGrpSpPr>
        <p:grpSpPr>
          <a:xfrm>
            <a:off x="212725" y="243840"/>
            <a:ext cx="8470900" cy="760730"/>
            <a:chOff x="106" y="113"/>
            <a:chExt cx="10556" cy="1302"/>
          </a:xfrm>
        </p:grpSpPr>
        <p:sp>
          <p:nvSpPr>
            <p:cNvPr id="13" name="矩形 12"/>
            <p:cNvSpPr/>
            <p:nvPr>
              <p:custDataLst>
                <p:tags r:id="rId2"/>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4" name="矩形 13"/>
            <p:cNvSpPr/>
            <p:nvPr>
              <p:custDataLst>
                <p:tags r:id="rId3"/>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4" name="Title 6"/>
          <p:cNvSpPr txBox="1"/>
          <p:nvPr>
            <p:custDataLst>
              <p:tags r:id="rId4"/>
            </p:custDataLst>
          </p:nvPr>
        </p:nvSpPr>
        <p:spPr>
          <a:xfrm>
            <a:off x="419100" y="410845"/>
            <a:ext cx="32423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二、坚持核算定制</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27" name="装饰  1"/>
          <p:cNvSpPr>
            <a:spLocks noGrp="1"/>
          </p:cNvSpPr>
          <p:nvPr>
            <p:custDataLst>
              <p:tags r:id="rId5"/>
            </p:custDataLst>
          </p:nvPr>
        </p:nvSpPr>
        <p:spPr>
          <a:xfrm>
            <a:off x="4191000" y="1930400"/>
            <a:ext cx="50800" cy="1727200"/>
          </a:xfrm>
          <a:custGeom>
            <a:avLst/>
            <a:gdLst>
              <a:gd name="connisteX0" fmla="*/ 0 w 50800"/>
              <a:gd name="connsiteY0" fmla="*/ 25400 h 1727200"/>
              <a:gd name="connisteX1" fmla="*/ 25400 w 50800"/>
              <a:gd name="connsiteY1" fmla="*/ 0 h 1727200"/>
              <a:gd name="connisteX2" fmla="*/ 25400 w 50800"/>
              <a:gd name="connsiteY2" fmla="*/ 0 h 1727200"/>
              <a:gd name="connisteX3" fmla="*/ 50800 w 50800"/>
              <a:gd name="connsiteY3" fmla="*/ 25400 h 1727200"/>
              <a:gd name="connisteX4" fmla="*/ 50800 w 50800"/>
              <a:gd name="connsiteY4" fmla="*/ 1701800 h 1727200"/>
              <a:gd name="connisteX5" fmla="*/ 25400 w 50800"/>
              <a:gd name="connsiteY5" fmla="*/ 1727200 h 1727200"/>
              <a:gd name="connisteX6" fmla="*/ 25400 w 50800"/>
              <a:gd name="connsiteY6" fmla="*/ 1727200 h 1727200"/>
              <a:gd name="connisteX7" fmla="*/ 0 w 50800"/>
              <a:gd name="connsiteY7" fmla="*/ 1701800 h 1727200"/>
              <a:gd name="connisteX8" fmla="*/ 0 w 50800"/>
              <a:gd name="connsiteY8" fmla="*/ 254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1727200">
                <a:moveTo>
                  <a:pt x="0" y="25400"/>
                </a:moveTo>
                <a:cubicBezTo>
                  <a:pt x="0" y="11372"/>
                  <a:pt x="11372" y="0"/>
                  <a:pt x="25400" y="0"/>
                </a:cubicBezTo>
                <a:lnTo>
                  <a:pt x="25400" y="0"/>
                </a:lnTo>
                <a:cubicBezTo>
                  <a:pt x="39428" y="0"/>
                  <a:pt x="50800" y="11372"/>
                  <a:pt x="50800" y="25400"/>
                </a:cubicBezTo>
                <a:lnTo>
                  <a:pt x="50800" y="1701800"/>
                </a:lnTo>
                <a:cubicBezTo>
                  <a:pt x="50800" y="1715828"/>
                  <a:pt x="39428" y="1727200"/>
                  <a:pt x="25400" y="1727200"/>
                </a:cubicBezTo>
                <a:lnTo>
                  <a:pt x="25400" y="1727200"/>
                </a:lnTo>
                <a:cubicBezTo>
                  <a:pt x="11372" y="1727200"/>
                  <a:pt x="0" y="1715828"/>
                  <a:pt x="0" y="1701800"/>
                </a:cubicBezTo>
                <a:lnTo>
                  <a:pt x="0" y="25400"/>
                </a:lnTo>
                <a:close/>
              </a:path>
            </a:pathLst>
          </a:custGeom>
          <a:solidFill>
            <a:schemeClr val="accent1"/>
          </a:solidFill>
          <a:ln>
            <a:solidFill>
              <a:prstClr val="black">
                <a:alpha val="0"/>
              </a:prstClr>
            </a:solidFill>
            <a:prstDash val="solid"/>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ct val="0"/>
              </a:spcAft>
            </a:pPr>
            <a:r>
              <a:rPr lang="zh-CN" altLang="en-US">
                <a:solidFill>
                  <a:schemeClr val="lt1"/>
                </a:solidFill>
                <a:sym typeface="+mn-ea"/>
              </a:rPr>
              <a:t> </a:t>
            </a:r>
            <a:endParaRPr lang="zh-CN" altLang="en-US">
              <a:solidFill>
                <a:schemeClr val="lt1"/>
              </a:solidFill>
              <a:sym typeface="+mn-ea"/>
            </a:endParaRPr>
          </a:p>
        </p:txBody>
      </p:sp>
      <p:sp>
        <p:nvSpPr>
          <p:cNvPr id="26" name="文本占位符 4"/>
          <p:cNvSpPr>
            <a:spLocks noGrp="1"/>
          </p:cNvSpPr>
          <p:nvPr>
            <p:custDataLst>
              <p:tags r:id="rId6"/>
            </p:custDataLst>
          </p:nvPr>
        </p:nvSpPr>
        <p:spPr>
          <a:xfrm>
            <a:off x="4343400" y="1930400"/>
            <a:ext cx="3314700" cy="406400"/>
          </a:xfrm>
          <a:prstGeom prst="rect">
            <a:avLst/>
          </a:prstGeom>
          <a:noFill/>
        </p:spPr>
        <p:txBody>
          <a:bodyPr vert="horz" lIns="0" tIns="0" rIns="0" bIns="0" rtlCol="0" anchor="t">
            <a:normAutofit/>
          </a:bodyPr>
          <a:lstStyle>
            <a:lvl1pPr marL="0" indent="0" algn="l" defTabSz="914400" rtl="0" eaLnBrk="1" latinLnBrk="0" hangingPunct="1">
              <a:lnSpc>
                <a:spcPct val="111000"/>
              </a:lnSpc>
              <a:spcBef>
                <a:spcPct val="0"/>
              </a:spcBef>
              <a:spcAft>
                <a:spcPct val="0"/>
              </a:spcAft>
              <a:buFont typeface="Arial" panose="020B0604020202020204" pitchFamily="34" charset="0"/>
              <a:buNone/>
              <a:defRPr sz="24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1000"/>
              </a:lnSpc>
            </a:pPr>
            <a:r>
              <a:rPr lang="zh-CN" altLang="en-US" sz="1700">
                <a:solidFill>
                  <a:schemeClr val="accent1"/>
                </a:solidFill>
                <a:sym typeface="+mn-ea"/>
              </a:rPr>
              <a:t>标准发布与实施时间</a:t>
            </a:r>
            <a:endParaRPr lang="zh-CN" altLang="en-US" sz="1700">
              <a:solidFill>
                <a:schemeClr val="accent1"/>
              </a:solidFill>
              <a:sym typeface="+mn-ea"/>
            </a:endParaRPr>
          </a:p>
        </p:txBody>
      </p:sp>
      <p:sp>
        <p:nvSpPr>
          <p:cNvPr id="25" name="文本占位符 5"/>
          <p:cNvSpPr>
            <a:spLocks noGrp="1"/>
          </p:cNvSpPr>
          <p:nvPr>
            <p:custDataLst>
              <p:tags r:id="rId7"/>
            </p:custDataLst>
          </p:nvPr>
        </p:nvSpPr>
        <p:spPr>
          <a:xfrm>
            <a:off x="4343400" y="2438400"/>
            <a:ext cx="3314700" cy="1219200"/>
          </a:xfrm>
          <a:prstGeom prst="rect">
            <a:avLst/>
          </a:prstGeom>
          <a:noFill/>
        </p:spPr>
        <p:txBody>
          <a:bodyPr vert="horz" lIns="0" tIns="0" rIns="0" bIns="0" rtlCol="0" anchor="t">
            <a:normAutofit fontScale="90000"/>
          </a:bodyPr>
          <a:lstStyle>
            <a:lvl1pPr marL="0" indent="0" algn="l" defTabSz="914400" rtl="0" eaLnBrk="1" latinLnBrk="0" hangingPunct="1">
              <a:lnSpc>
                <a:spcPct val="125000"/>
              </a:lnSpc>
              <a:spcBef>
                <a:spcPct val="0"/>
              </a:spcBef>
              <a:spcAft>
                <a:spcPct val="0"/>
              </a:spcAft>
              <a:buFont typeface="Arial" panose="020B0604020202020204" pitchFamily="34" charset="0"/>
              <a:buNone/>
              <a:defRPr sz="16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fontAlgn="auto">
              <a:lnSpc>
                <a:spcPct val="110000"/>
              </a:lnSpc>
            </a:pPr>
            <a:r>
              <a:rPr lang="zh-CN" altLang="en-US">
                <a:solidFill>
                  <a:schemeClr val="tx1"/>
                </a:solidFill>
                <a:sym typeface="+mn-ea"/>
              </a:rPr>
              <a:t>《河湖生态产品价值核算技术规范》（DB37/T 4976—2025）于2025年12月29日发布，2026年1月29日实施，是全国首个针对河湖生态产品价值核算的省级地方标准。</a:t>
            </a:r>
            <a:endParaRPr lang="zh-CN" altLang="en-US">
              <a:solidFill>
                <a:schemeClr val="tx1"/>
              </a:solidFill>
              <a:sym typeface="+mn-ea"/>
            </a:endParaRPr>
          </a:p>
        </p:txBody>
      </p:sp>
      <p:sp>
        <p:nvSpPr>
          <p:cNvPr id="24" name="装饰  4"/>
          <p:cNvSpPr>
            <a:spLocks noGrp="1"/>
          </p:cNvSpPr>
          <p:nvPr>
            <p:custDataLst>
              <p:tags r:id="rId8"/>
            </p:custDataLst>
          </p:nvPr>
        </p:nvSpPr>
        <p:spPr>
          <a:xfrm>
            <a:off x="8115300" y="1930400"/>
            <a:ext cx="50800" cy="1727200"/>
          </a:xfrm>
          <a:custGeom>
            <a:avLst/>
            <a:gdLst>
              <a:gd name="connisteX0" fmla="*/ 0 w 50800"/>
              <a:gd name="connsiteY0" fmla="*/ 25400 h 1727200"/>
              <a:gd name="connisteX1" fmla="*/ 25400 w 50800"/>
              <a:gd name="connsiteY1" fmla="*/ 0 h 1727200"/>
              <a:gd name="connisteX2" fmla="*/ 25400 w 50800"/>
              <a:gd name="connsiteY2" fmla="*/ 0 h 1727200"/>
              <a:gd name="connisteX3" fmla="*/ 50800 w 50800"/>
              <a:gd name="connsiteY3" fmla="*/ 25400 h 1727200"/>
              <a:gd name="connisteX4" fmla="*/ 50800 w 50800"/>
              <a:gd name="connsiteY4" fmla="*/ 1701800 h 1727200"/>
              <a:gd name="connisteX5" fmla="*/ 25400 w 50800"/>
              <a:gd name="connsiteY5" fmla="*/ 1727200 h 1727200"/>
              <a:gd name="connisteX6" fmla="*/ 25400 w 50800"/>
              <a:gd name="connsiteY6" fmla="*/ 1727200 h 1727200"/>
              <a:gd name="connisteX7" fmla="*/ 0 w 50800"/>
              <a:gd name="connsiteY7" fmla="*/ 1701800 h 1727200"/>
              <a:gd name="connisteX8" fmla="*/ 0 w 50800"/>
              <a:gd name="connsiteY8" fmla="*/ 254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1727200">
                <a:moveTo>
                  <a:pt x="0" y="25400"/>
                </a:moveTo>
                <a:cubicBezTo>
                  <a:pt x="0" y="11372"/>
                  <a:pt x="11372" y="0"/>
                  <a:pt x="25400" y="0"/>
                </a:cubicBezTo>
                <a:lnTo>
                  <a:pt x="25400" y="0"/>
                </a:lnTo>
                <a:cubicBezTo>
                  <a:pt x="39428" y="0"/>
                  <a:pt x="50800" y="11372"/>
                  <a:pt x="50800" y="25400"/>
                </a:cubicBezTo>
                <a:lnTo>
                  <a:pt x="50800" y="1701800"/>
                </a:lnTo>
                <a:cubicBezTo>
                  <a:pt x="50800" y="1715828"/>
                  <a:pt x="39428" y="1727200"/>
                  <a:pt x="25400" y="1727200"/>
                </a:cubicBezTo>
                <a:lnTo>
                  <a:pt x="25400" y="1727200"/>
                </a:lnTo>
                <a:cubicBezTo>
                  <a:pt x="11372" y="1727200"/>
                  <a:pt x="0" y="1715828"/>
                  <a:pt x="0" y="1701800"/>
                </a:cubicBezTo>
                <a:lnTo>
                  <a:pt x="0" y="25400"/>
                </a:lnTo>
                <a:close/>
              </a:path>
            </a:pathLst>
          </a:custGeom>
          <a:solidFill>
            <a:schemeClr val="accent1"/>
          </a:solidFill>
          <a:ln>
            <a:solidFill>
              <a:prstClr val="black">
                <a:alpha val="0"/>
              </a:prstClr>
            </a:solidFill>
            <a:prstDash val="solid"/>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ct val="0"/>
              </a:spcAft>
            </a:pPr>
            <a:r>
              <a:rPr lang="zh-CN" altLang="en-US">
                <a:solidFill>
                  <a:schemeClr val="lt1"/>
                </a:solidFill>
                <a:sym typeface="+mn-ea"/>
              </a:rPr>
              <a:t> </a:t>
            </a:r>
            <a:endParaRPr lang="zh-CN" altLang="en-US">
              <a:solidFill>
                <a:schemeClr val="lt1"/>
              </a:solidFill>
              <a:sym typeface="+mn-ea"/>
            </a:endParaRPr>
          </a:p>
        </p:txBody>
      </p:sp>
      <p:sp>
        <p:nvSpPr>
          <p:cNvPr id="23" name="文本占位符 7"/>
          <p:cNvSpPr>
            <a:spLocks noGrp="1"/>
          </p:cNvSpPr>
          <p:nvPr>
            <p:custDataLst>
              <p:tags r:id="rId9"/>
            </p:custDataLst>
          </p:nvPr>
        </p:nvSpPr>
        <p:spPr>
          <a:xfrm>
            <a:off x="8267700" y="1930400"/>
            <a:ext cx="3314700" cy="406400"/>
          </a:xfrm>
          <a:prstGeom prst="rect">
            <a:avLst/>
          </a:prstGeom>
          <a:noFill/>
        </p:spPr>
        <p:txBody>
          <a:bodyPr vert="horz" lIns="0" tIns="0" rIns="0" bIns="0" rtlCol="0" anchor="t">
            <a:normAutofit/>
          </a:bodyPr>
          <a:lstStyle>
            <a:lvl1pPr marL="0" indent="0" algn="l" defTabSz="914400" rtl="0" eaLnBrk="1" latinLnBrk="0" hangingPunct="1">
              <a:lnSpc>
                <a:spcPct val="111000"/>
              </a:lnSpc>
              <a:spcBef>
                <a:spcPct val="0"/>
              </a:spcBef>
              <a:spcAft>
                <a:spcPct val="0"/>
              </a:spcAft>
              <a:buFont typeface="Arial" panose="020B0604020202020204" pitchFamily="34" charset="0"/>
              <a:buNone/>
              <a:defRPr sz="24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1000"/>
              </a:lnSpc>
            </a:pPr>
            <a:r>
              <a:rPr lang="zh-CN" altLang="en-US" sz="1700">
                <a:solidFill>
                  <a:schemeClr val="accent1"/>
                </a:solidFill>
                <a:sym typeface="+mn-ea"/>
              </a:rPr>
              <a:t>围绕河湖专项需求设计</a:t>
            </a:r>
            <a:endParaRPr lang="zh-CN" altLang="en-US" sz="1700">
              <a:solidFill>
                <a:schemeClr val="accent1"/>
              </a:solidFill>
              <a:sym typeface="+mn-ea"/>
            </a:endParaRPr>
          </a:p>
        </p:txBody>
      </p:sp>
      <p:sp>
        <p:nvSpPr>
          <p:cNvPr id="22" name="文本占位符 8"/>
          <p:cNvSpPr>
            <a:spLocks noGrp="1"/>
          </p:cNvSpPr>
          <p:nvPr>
            <p:custDataLst>
              <p:tags r:id="rId10"/>
            </p:custDataLst>
          </p:nvPr>
        </p:nvSpPr>
        <p:spPr>
          <a:xfrm>
            <a:off x="8267700" y="2438400"/>
            <a:ext cx="3314700" cy="1219200"/>
          </a:xfrm>
          <a:prstGeom prst="rect">
            <a:avLst/>
          </a:prstGeom>
          <a:noFill/>
        </p:spPr>
        <p:txBody>
          <a:bodyPr vert="horz" lIns="0" tIns="0" rIns="0" bIns="0" rtlCol="0" anchor="t">
            <a:normAutofit/>
          </a:bodyPr>
          <a:lstStyle>
            <a:lvl1pPr marL="0" indent="0" algn="l" defTabSz="914400" rtl="0" eaLnBrk="1" latinLnBrk="0" hangingPunct="1">
              <a:lnSpc>
                <a:spcPct val="125000"/>
              </a:lnSpc>
              <a:spcBef>
                <a:spcPct val="0"/>
              </a:spcBef>
              <a:spcAft>
                <a:spcPct val="0"/>
              </a:spcAft>
              <a:buFont typeface="Arial" panose="020B0604020202020204" pitchFamily="34" charset="0"/>
              <a:buNone/>
              <a:defRPr sz="16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25000"/>
              </a:lnSpc>
            </a:pPr>
            <a:r>
              <a:rPr lang="zh-CN" altLang="en-US" sz="1400">
                <a:solidFill>
                  <a:schemeClr val="tx1"/>
                </a:solidFill>
                <a:sym typeface="+mn-ea"/>
              </a:rPr>
              <a:t>针对河流、湖泊（水库）兼具生态保护与开发利用双重属性，弥补了通用生态产品核算方法在河湖领域的空白。</a:t>
            </a:r>
            <a:endParaRPr lang="zh-CN" altLang="en-US" sz="1400">
              <a:solidFill>
                <a:schemeClr val="tx1"/>
              </a:solidFill>
              <a:sym typeface="+mn-ea"/>
            </a:endParaRPr>
          </a:p>
        </p:txBody>
      </p:sp>
      <p:sp>
        <p:nvSpPr>
          <p:cNvPr id="21" name="装饰  7"/>
          <p:cNvSpPr>
            <a:spLocks noGrp="1"/>
          </p:cNvSpPr>
          <p:nvPr>
            <p:custDataLst>
              <p:tags r:id="rId11"/>
            </p:custDataLst>
          </p:nvPr>
        </p:nvSpPr>
        <p:spPr>
          <a:xfrm>
            <a:off x="4191000" y="4114800"/>
            <a:ext cx="50800" cy="1727200"/>
          </a:xfrm>
          <a:custGeom>
            <a:avLst/>
            <a:gdLst>
              <a:gd name="connisteX0" fmla="*/ 0 w 50800"/>
              <a:gd name="connsiteY0" fmla="*/ 25400 h 1727200"/>
              <a:gd name="connisteX1" fmla="*/ 25400 w 50800"/>
              <a:gd name="connsiteY1" fmla="*/ 0 h 1727200"/>
              <a:gd name="connisteX2" fmla="*/ 25400 w 50800"/>
              <a:gd name="connsiteY2" fmla="*/ 0 h 1727200"/>
              <a:gd name="connisteX3" fmla="*/ 50800 w 50800"/>
              <a:gd name="connsiteY3" fmla="*/ 25400 h 1727200"/>
              <a:gd name="connisteX4" fmla="*/ 50800 w 50800"/>
              <a:gd name="connsiteY4" fmla="*/ 1701800 h 1727200"/>
              <a:gd name="connisteX5" fmla="*/ 25400 w 50800"/>
              <a:gd name="connsiteY5" fmla="*/ 1727200 h 1727200"/>
              <a:gd name="connisteX6" fmla="*/ 25400 w 50800"/>
              <a:gd name="connsiteY6" fmla="*/ 1727200 h 1727200"/>
              <a:gd name="connisteX7" fmla="*/ 0 w 50800"/>
              <a:gd name="connsiteY7" fmla="*/ 1701800 h 1727200"/>
              <a:gd name="connisteX8" fmla="*/ 0 w 50800"/>
              <a:gd name="connsiteY8" fmla="*/ 254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1727200">
                <a:moveTo>
                  <a:pt x="0" y="25400"/>
                </a:moveTo>
                <a:cubicBezTo>
                  <a:pt x="0" y="11372"/>
                  <a:pt x="11372" y="0"/>
                  <a:pt x="25400" y="0"/>
                </a:cubicBezTo>
                <a:lnTo>
                  <a:pt x="25400" y="0"/>
                </a:lnTo>
                <a:cubicBezTo>
                  <a:pt x="39428" y="0"/>
                  <a:pt x="50800" y="11372"/>
                  <a:pt x="50800" y="25400"/>
                </a:cubicBezTo>
                <a:lnTo>
                  <a:pt x="50800" y="1701800"/>
                </a:lnTo>
                <a:cubicBezTo>
                  <a:pt x="50800" y="1715828"/>
                  <a:pt x="39428" y="1727200"/>
                  <a:pt x="25400" y="1727200"/>
                </a:cubicBezTo>
                <a:lnTo>
                  <a:pt x="25400" y="1727200"/>
                </a:lnTo>
                <a:cubicBezTo>
                  <a:pt x="11372" y="1727200"/>
                  <a:pt x="0" y="1715828"/>
                  <a:pt x="0" y="1701800"/>
                </a:cubicBezTo>
                <a:lnTo>
                  <a:pt x="0" y="25400"/>
                </a:lnTo>
                <a:close/>
              </a:path>
            </a:pathLst>
          </a:custGeom>
          <a:solidFill>
            <a:schemeClr val="accent1"/>
          </a:solidFill>
          <a:ln>
            <a:solidFill>
              <a:prstClr val="black">
                <a:alpha val="0"/>
              </a:prstClr>
            </a:solidFill>
            <a:prstDash val="solid"/>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ct val="0"/>
              </a:spcAft>
            </a:pPr>
            <a:r>
              <a:rPr lang="zh-CN" altLang="en-US">
                <a:solidFill>
                  <a:schemeClr val="lt1"/>
                </a:solidFill>
                <a:sym typeface="+mn-ea"/>
              </a:rPr>
              <a:t> </a:t>
            </a:r>
            <a:endParaRPr lang="zh-CN" altLang="en-US">
              <a:solidFill>
                <a:schemeClr val="lt1"/>
              </a:solidFill>
              <a:sym typeface="+mn-ea"/>
            </a:endParaRPr>
          </a:p>
        </p:txBody>
      </p:sp>
      <p:sp>
        <p:nvSpPr>
          <p:cNvPr id="20" name="文本占位符 10"/>
          <p:cNvSpPr>
            <a:spLocks noGrp="1"/>
          </p:cNvSpPr>
          <p:nvPr>
            <p:custDataLst>
              <p:tags r:id="rId12"/>
            </p:custDataLst>
          </p:nvPr>
        </p:nvSpPr>
        <p:spPr>
          <a:xfrm>
            <a:off x="4343400" y="4114800"/>
            <a:ext cx="3314700" cy="406400"/>
          </a:xfrm>
          <a:prstGeom prst="rect">
            <a:avLst/>
          </a:prstGeom>
          <a:noFill/>
        </p:spPr>
        <p:txBody>
          <a:bodyPr vert="horz" lIns="0" tIns="0" rIns="0" bIns="0" rtlCol="0" anchor="t">
            <a:normAutofit/>
          </a:bodyPr>
          <a:lstStyle>
            <a:lvl1pPr marL="0" indent="0" algn="l" defTabSz="914400" rtl="0" eaLnBrk="1" latinLnBrk="0" hangingPunct="1">
              <a:lnSpc>
                <a:spcPct val="111000"/>
              </a:lnSpc>
              <a:spcBef>
                <a:spcPct val="0"/>
              </a:spcBef>
              <a:spcAft>
                <a:spcPct val="0"/>
              </a:spcAft>
              <a:buFont typeface="Arial" panose="020B0604020202020204" pitchFamily="34" charset="0"/>
              <a:buNone/>
              <a:defRPr sz="24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1000"/>
              </a:lnSpc>
            </a:pPr>
            <a:r>
              <a:rPr lang="zh-CN" altLang="en-US" sz="1700">
                <a:solidFill>
                  <a:schemeClr val="accent1"/>
                </a:solidFill>
                <a:sym typeface="+mn-ea"/>
              </a:rPr>
              <a:t>建立“三大类20项指标”框架</a:t>
            </a:r>
            <a:endParaRPr lang="zh-CN" altLang="en-US" sz="1700">
              <a:solidFill>
                <a:schemeClr val="accent1"/>
              </a:solidFill>
              <a:sym typeface="+mn-ea"/>
            </a:endParaRPr>
          </a:p>
        </p:txBody>
      </p:sp>
      <p:sp>
        <p:nvSpPr>
          <p:cNvPr id="19" name="文本占位符 11"/>
          <p:cNvSpPr>
            <a:spLocks noGrp="1"/>
          </p:cNvSpPr>
          <p:nvPr>
            <p:custDataLst>
              <p:tags r:id="rId13"/>
            </p:custDataLst>
          </p:nvPr>
        </p:nvSpPr>
        <p:spPr>
          <a:xfrm>
            <a:off x="4343400" y="4622800"/>
            <a:ext cx="3314700" cy="1219200"/>
          </a:xfrm>
          <a:prstGeom prst="rect">
            <a:avLst/>
          </a:prstGeom>
          <a:noFill/>
        </p:spPr>
        <p:txBody>
          <a:bodyPr vert="horz" lIns="0" tIns="0" rIns="0" bIns="0" rtlCol="0" anchor="t">
            <a:normAutofit lnSpcReduction="10000"/>
          </a:bodyPr>
          <a:lstStyle>
            <a:lvl1pPr marL="0" indent="0" algn="l" defTabSz="914400" rtl="0" eaLnBrk="1" latinLnBrk="0" hangingPunct="1">
              <a:lnSpc>
                <a:spcPct val="125000"/>
              </a:lnSpc>
              <a:spcBef>
                <a:spcPct val="0"/>
              </a:spcBef>
              <a:spcAft>
                <a:spcPct val="0"/>
              </a:spcAft>
              <a:buFont typeface="Arial" panose="020B0604020202020204" pitchFamily="34" charset="0"/>
              <a:buNone/>
              <a:defRPr sz="16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25000"/>
              </a:lnSpc>
            </a:pPr>
            <a:r>
              <a:rPr lang="zh-CN" altLang="en-US" sz="1400">
                <a:solidFill>
                  <a:schemeClr val="tx1"/>
                </a:solidFill>
                <a:sym typeface="+mn-ea"/>
              </a:rPr>
              <a:t>覆盖物质供给、调节服务、文化服务，创新纳入航运、砂石资源、教育科研、健康康养、体育赛事等特色指标，具有高度河湖辨识度。</a:t>
            </a:r>
            <a:endParaRPr lang="zh-CN" altLang="en-US" sz="1400">
              <a:solidFill>
                <a:schemeClr val="tx1"/>
              </a:solidFill>
              <a:sym typeface="+mn-ea"/>
            </a:endParaRPr>
          </a:p>
        </p:txBody>
      </p:sp>
      <p:sp>
        <p:nvSpPr>
          <p:cNvPr id="18" name="装饰  0"/>
          <p:cNvSpPr>
            <a:spLocks noGrp="1"/>
          </p:cNvSpPr>
          <p:nvPr>
            <p:custDataLst>
              <p:tags r:id="rId14"/>
            </p:custDataLst>
          </p:nvPr>
        </p:nvSpPr>
        <p:spPr>
          <a:xfrm>
            <a:off x="8115300" y="4114800"/>
            <a:ext cx="50800" cy="1727200"/>
          </a:xfrm>
          <a:custGeom>
            <a:avLst/>
            <a:gdLst>
              <a:gd name="connisteX0" fmla="*/ 0 w 50800"/>
              <a:gd name="connsiteY0" fmla="*/ 25400 h 1727200"/>
              <a:gd name="connisteX1" fmla="*/ 25400 w 50800"/>
              <a:gd name="connsiteY1" fmla="*/ 0 h 1727200"/>
              <a:gd name="connisteX2" fmla="*/ 25400 w 50800"/>
              <a:gd name="connsiteY2" fmla="*/ 0 h 1727200"/>
              <a:gd name="connisteX3" fmla="*/ 50800 w 50800"/>
              <a:gd name="connsiteY3" fmla="*/ 25400 h 1727200"/>
              <a:gd name="connisteX4" fmla="*/ 50800 w 50800"/>
              <a:gd name="connsiteY4" fmla="*/ 1701800 h 1727200"/>
              <a:gd name="connisteX5" fmla="*/ 25400 w 50800"/>
              <a:gd name="connsiteY5" fmla="*/ 1727200 h 1727200"/>
              <a:gd name="connisteX6" fmla="*/ 25400 w 50800"/>
              <a:gd name="connsiteY6" fmla="*/ 1727200 h 1727200"/>
              <a:gd name="connisteX7" fmla="*/ 0 w 50800"/>
              <a:gd name="connsiteY7" fmla="*/ 1701800 h 1727200"/>
              <a:gd name="connisteX8" fmla="*/ 0 w 50800"/>
              <a:gd name="connsiteY8" fmla="*/ 25400 h 1727200"/>
            </a:gdLst>
            <a:ahLst/>
            <a:cxnLst>
              <a:cxn ang="0">
                <a:pos x="connisteX0" y="connsiteY0"/>
              </a:cxn>
              <a:cxn ang="0">
                <a:pos x="connisteX1" y="connsiteY1"/>
              </a:cxn>
              <a:cxn ang="0">
                <a:pos x="connisteX2" y="connsiteY2"/>
              </a:cxn>
              <a:cxn ang="0">
                <a:pos x="connisteX3" y="connsiteY3"/>
              </a:cxn>
              <a:cxn ang="0">
                <a:pos x="connisteX4" y="connsiteY4"/>
              </a:cxn>
              <a:cxn ang="0">
                <a:pos x="connisteX5" y="connsiteY5"/>
              </a:cxn>
              <a:cxn ang="0">
                <a:pos x="connisteX6" y="connsiteY6"/>
              </a:cxn>
              <a:cxn ang="0">
                <a:pos x="connisteX7" y="connsiteY7"/>
              </a:cxn>
              <a:cxn ang="0">
                <a:pos x="connisteX8" y="connsiteY8"/>
              </a:cxn>
            </a:cxnLst>
            <a:pathLst>
              <a:path w="50800" h="1727200">
                <a:moveTo>
                  <a:pt x="0" y="25400"/>
                </a:moveTo>
                <a:cubicBezTo>
                  <a:pt x="0" y="11372"/>
                  <a:pt x="11372" y="0"/>
                  <a:pt x="25400" y="0"/>
                </a:cubicBezTo>
                <a:lnTo>
                  <a:pt x="25400" y="0"/>
                </a:lnTo>
                <a:cubicBezTo>
                  <a:pt x="39428" y="0"/>
                  <a:pt x="50800" y="11372"/>
                  <a:pt x="50800" y="25400"/>
                </a:cubicBezTo>
                <a:lnTo>
                  <a:pt x="50800" y="1701800"/>
                </a:lnTo>
                <a:cubicBezTo>
                  <a:pt x="50800" y="1715828"/>
                  <a:pt x="39428" y="1727200"/>
                  <a:pt x="25400" y="1727200"/>
                </a:cubicBezTo>
                <a:lnTo>
                  <a:pt x="25400" y="1727200"/>
                </a:lnTo>
                <a:cubicBezTo>
                  <a:pt x="11372" y="1727200"/>
                  <a:pt x="0" y="1715828"/>
                  <a:pt x="0" y="1701800"/>
                </a:cubicBezTo>
                <a:lnTo>
                  <a:pt x="0" y="25400"/>
                </a:lnTo>
                <a:close/>
              </a:path>
            </a:pathLst>
          </a:custGeom>
          <a:solidFill>
            <a:schemeClr val="accent1"/>
          </a:solidFill>
          <a:ln>
            <a:solidFill>
              <a:prstClr val="black">
                <a:alpha val="0"/>
              </a:prstClr>
            </a:solidFill>
            <a:prstDash val="solid"/>
          </a:ln>
        </p:spPr>
        <p:txBody>
          <a:bodyPr vert="horz" lIns="91440" tIns="45720" rIns="91440" bIns="45720" rtlCol="0">
            <a:noAutofit/>
          </a:bodyPr>
          <a:lstStyle>
            <a:lvl1pPr marL="0" indent="0" algn="l"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ct val="0"/>
              </a:spcAft>
            </a:pPr>
            <a:r>
              <a:rPr lang="zh-CN" altLang="en-US">
                <a:solidFill>
                  <a:schemeClr val="lt1"/>
                </a:solidFill>
                <a:sym typeface="+mn-ea"/>
              </a:rPr>
              <a:t> </a:t>
            </a:r>
            <a:endParaRPr lang="zh-CN" altLang="en-US">
              <a:solidFill>
                <a:schemeClr val="lt1"/>
              </a:solidFill>
              <a:sym typeface="+mn-ea"/>
            </a:endParaRPr>
          </a:p>
        </p:txBody>
      </p:sp>
      <p:sp>
        <p:nvSpPr>
          <p:cNvPr id="17" name="文本占位符 13"/>
          <p:cNvSpPr>
            <a:spLocks noGrp="1"/>
          </p:cNvSpPr>
          <p:nvPr>
            <p:custDataLst>
              <p:tags r:id="rId15"/>
            </p:custDataLst>
          </p:nvPr>
        </p:nvSpPr>
        <p:spPr>
          <a:xfrm>
            <a:off x="8267700" y="4114800"/>
            <a:ext cx="3314700" cy="406400"/>
          </a:xfrm>
          <a:prstGeom prst="rect">
            <a:avLst/>
          </a:prstGeom>
          <a:noFill/>
        </p:spPr>
        <p:txBody>
          <a:bodyPr vert="horz" lIns="0" tIns="0" rIns="0" bIns="0" rtlCol="0" anchor="t">
            <a:normAutofit fontScale="70000"/>
          </a:bodyPr>
          <a:lstStyle>
            <a:lvl1pPr marL="0" indent="0" algn="l" defTabSz="914400" rtl="0" eaLnBrk="1" latinLnBrk="0" hangingPunct="1">
              <a:lnSpc>
                <a:spcPct val="111000"/>
              </a:lnSpc>
              <a:spcBef>
                <a:spcPct val="0"/>
              </a:spcBef>
              <a:spcAft>
                <a:spcPct val="0"/>
              </a:spcAft>
              <a:buFont typeface="Arial" panose="020B0604020202020204" pitchFamily="34" charset="0"/>
              <a:buNone/>
              <a:defRPr sz="24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11000"/>
              </a:lnSpc>
            </a:pPr>
            <a:r>
              <a:rPr lang="zh-CN" altLang="en-US">
                <a:solidFill>
                  <a:schemeClr val="accent1"/>
                </a:solidFill>
                <a:sym typeface="+mn-ea"/>
              </a:rPr>
              <a:t>引入项目实施前后价值变化核算</a:t>
            </a:r>
            <a:endParaRPr lang="zh-CN" altLang="en-US">
              <a:solidFill>
                <a:schemeClr val="accent1"/>
              </a:solidFill>
              <a:sym typeface="+mn-ea"/>
            </a:endParaRPr>
          </a:p>
        </p:txBody>
      </p:sp>
      <p:sp>
        <p:nvSpPr>
          <p:cNvPr id="16" name="文本占位符 14"/>
          <p:cNvSpPr>
            <a:spLocks noGrp="1"/>
          </p:cNvSpPr>
          <p:nvPr>
            <p:custDataLst>
              <p:tags r:id="rId16"/>
            </p:custDataLst>
          </p:nvPr>
        </p:nvSpPr>
        <p:spPr>
          <a:xfrm>
            <a:off x="8267700" y="4622800"/>
            <a:ext cx="3314700" cy="1219200"/>
          </a:xfrm>
          <a:prstGeom prst="rect">
            <a:avLst/>
          </a:prstGeom>
          <a:noFill/>
        </p:spPr>
        <p:txBody>
          <a:bodyPr vert="horz" lIns="0" tIns="0" rIns="0" bIns="0" rtlCol="0" anchor="t">
            <a:normAutofit/>
          </a:bodyPr>
          <a:lstStyle>
            <a:lvl1pPr marL="0" indent="0" algn="l" defTabSz="914400" rtl="0" eaLnBrk="1" latinLnBrk="0" hangingPunct="1">
              <a:lnSpc>
                <a:spcPct val="125000"/>
              </a:lnSpc>
              <a:spcBef>
                <a:spcPct val="0"/>
              </a:spcBef>
              <a:spcAft>
                <a:spcPct val="0"/>
              </a:spcAft>
              <a:buFont typeface="Arial" panose="020B0604020202020204" pitchFamily="34" charset="0"/>
              <a:buNone/>
              <a:defRPr sz="1600" b="0" kern="1200" spc="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l">
              <a:lnSpc>
                <a:spcPct val="125000"/>
              </a:lnSpc>
            </a:pPr>
            <a:r>
              <a:rPr lang="zh-CN" altLang="en-US" sz="1400">
                <a:solidFill>
                  <a:schemeClr val="tx1"/>
                </a:solidFill>
                <a:sym typeface="+mn-ea"/>
              </a:rPr>
              <a:t>为治理类、开发类项目提供价值增量评估，结果可嵌入水经济产业项目的可行性分析。</a:t>
            </a:r>
            <a:endParaRPr lang="zh-CN" altLang="en-US" sz="1400">
              <a:solidFill>
                <a:schemeClr val="tx1"/>
              </a:solidFill>
              <a:sym typeface="+mn-ea"/>
            </a:endParaRPr>
          </a:p>
        </p:txBody>
      </p:sp>
      <p:pic>
        <p:nvPicPr>
          <p:cNvPr id="1037" name="Image1" descr="f0d4b1e15b091851703fe865b96e89ff"/>
          <p:cNvPicPr/>
          <p:nvPr>
            <p:custDataLst>
              <p:tags r:id="rId17"/>
            </p:custDataLst>
          </p:nvPr>
        </p:nvPicPr>
        <p:blipFill>
          <a:blip r:embed="rId18" cstate="print"/>
          <a:srcRect/>
          <a:stretch>
            <a:fillRect/>
          </a:stretch>
        </p:blipFill>
        <p:spPr>
          <a:xfrm>
            <a:off x="212725" y="1143000"/>
            <a:ext cx="3521075" cy="5189855"/>
          </a:xfrm>
          <a:prstGeom prst="rect">
            <a:avLst/>
          </a:prstGeom>
        </p:spPr>
      </p:pic>
    </p:spTree>
    <p:custDataLst>
      <p:tags r:id="rId19"/>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custDataLst>
              <p:tags r:id="rId1"/>
            </p:custDataLst>
          </p:nvPr>
        </p:nvGrpSpPr>
        <p:grpSpPr>
          <a:xfrm>
            <a:off x="212725" y="243840"/>
            <a:ext cx="8470900" cy="760730"/>
            <a:chOff x="106" y="113"/>
            <a:chExt cx="10556" cy="1302"/>
          </a:xfrm>
        </p:grpSpPr>
        <p:sp>
          <p:nvSpPr>
            <p:cNvPr id="13" name="矩形 12"/>
            <p:cNvSpPr/>
            <p:nvPr>
              <p:custDataLst>
                <p:tags r:id="rId2"/>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4" name="矩形 13"/>
            <p:cNvSpPr/>
            <p:nvPr>
              <p:custDataLst>
                <p:tags r:id="rId3"/>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4" name="Title 6"/>
          <p:cNvSpPr txBox="1"/>
          <p:nvPr>
            <p:custDataLst>
              <p:tags r:id="rId4"/>
            </p:custDataLst>
          </p:nvPr>
        </p:nvSpPr>
        <p:spPr>
          <a:xfrm>
            <a:off x="419100" y="410845"/>
            <a:ext cx="32423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二、坚持核算定制</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cxnSp>
        <p:nvCxnSpPr>
          <p:cNvPr id="2" name="Connector 4"/>
          <p:cNvCxnSpPr/>
          <p:nvPr/>
        </p:nvCxnSpPr>
        <p:spPr>
          <a:xfrm rot="-4297">
            <a:off x="1016004" y="1581150"/>
            <a:ext cx="10160000" cy="12700"/>
          </a:xfrm>
          <a:prstGeom prst="straightConnector1">
            <a:avLst/>
          </a:prstGeom>
          <a:solidFill>
            <a:srgbClr val="DEE0E3">
              <a:alpha val="100000"/>
            </a:srgbClr>
          </a:solidFill>
          <a:ln w="12700" cap="flat" cmpd="sng">
            <a:solidFill>
              <a:srgbClr val="4A7C59">
                <a:alpha val="15000"/>
              </a:srgbClr>
            </a:solidFill>
            <a:prstDash val="solid"/>
            <a:round/>
            <a:headEnd type="none" w="med" len="med"/>
            <a:tailEnd type="none" w="med" len="med"/>
          </a:ln>
        </p:spPr>
      </p:cxnSp>
      <p:pic>
        <p:nvPicPr>
          <p:cNvPr id="5" name="Picture 5"/>
          <p:cNvPicPr>
            <a:picLocks noChangeAspect="1"/>
          </p:cNvPicPr>
          <p:nvPr/>
        </p:nvPicPr>
        <p:blipFill>
          <a:blip r:embed="rId5"/>
          <a:srcRect l="465" r="465"/>
          <a:stretch>
            <a:fillRect/>
          </a:stretch>
        </p:blipFill>
        <p:spPr>
          <a:xfrm>
            <a:off x="599440" y="2032000"/>
            <a:ext cx="5334000" cy="3302000"/>
          </a:xfrm>
          <a:prstGeom prst="roundRect">
            <a:avLst>
              <a:gd name="adj" fmla="val 3076"/>
            </a:avLst>
          </a:prstGeom>
          <a:noFill/>
          <a:ln w="25400" cap="flat" cmpd="sng">
            <a:noFill/>
            <a:prstDash val="solid"/>
            <a:round/>
          </a:ln>
        </p:spPr>
      </p:pic>
      <p:sp>
        <p:nvSpPr>
          <p:cNvPr id="6" name="AutoShape 6"/>
          <p:cNvSpPr txBox="1"/>
          <p:nvPr/>
        </p:nvSpPr>
        <p:spPr>
          <a:xfrm>
            <a:off x="477520" y="5461000"/>
            <a:ext cx="5334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000" b="0" i="0" u="none" strike="noStrike">
                <a:solidFill>
                  <a:srgbClr val="4A5568">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潍坊潍河 · 潍水风情湿地公园</a:t>
            </a:r>
            <a:endParaRPr lang="en-US" sz="1100"/>
          </a:p>
        </p:txBody>
      </p:sp>
      <p:sp>
        <p:nvSpPr>
          <p:cNvPr id="7" name="AutoShape 7"/>
          <p:cNvSpPr txBox="1"/>
          <p:nvPr/>
        </p:nvSpPr>
        <p:spPr>
          <a:xfrm>
            <a:off x="6558280" y="20320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潍坊市 · 全省首个核算办法</a:t>
            </a:r>
            <a:endParaRPr lang="en-US" sz="1100"/>
          </a:p>
        </p:txBody>
      </p:sp>
      <p:sp>
        <p:nvSpPr>
          <p:cNvPr id="8" name="AutoShape 8"/>
          <p:cNvSpPr txBox="1"/>
          <p:nvPr/>
        </p:nvSpPr>
        <p:spPr>
          <a:xfrm>
            <a:off x="6558280" y="2540000"/>
            <a:ext cx="4191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12.86亿元</a:t>
            </a:r>
            <a:endParaRPr lang="en-US" sz="1100"/>
          </a:p>
        </p:txBody>
      </p:sp>
      <p:sp>
        <p:nvSpPr>
          <p:cNvPr id="9" name="AutoShape 9"/>
          <p:cNvSpPr txBox="1"/>
          <p:nvPr/>
        </p:nvSpPr>
        <p:spPr>
          <a:xfrm>
            <a:off x="6558280" y="3492500"/>
            <a:ext cx="4191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潍河昌邑段生态产品核算总值</a:t>
            </a:r>
            <a:endParaRPr lang="en-US" sz="1100"/>
          </a:p>
        </p:txBody>
      </p:sp>
      <p:sp>
        <p:nvSpPr>
          <p:cNvPr id="10" name="AutoShape 10"/>
          <p:cNvSpPr txBox="1"/>
          <p:nvPr/>
        </p:nvSpPr>
        <p:spPr>
          <a:xfrm>
            <a:off x="6558280" y="4064000"/>
            <a:ext cx="4191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分类核算：南部山丘区突出水源涵养</a:t>
            </a:r>
            <a:endParaRPr lang="en-US" sz="1100"/>
          </a:p>
          <a:p>
            <a:pPr marL="0" indent="0" algn="l">
              <a:lnSpc>
                <a:spcPct val="150000"/>
              </a:lnSpc>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　　　　　中部平原区侧重农业供给</a:t>
            </a:r>
            <a:endPar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0000"/>
              </a:lnSpc>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　　　　　北部滨海区关注湿地固碳</a:t>
            </a:r>
            <a:endPar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0000"/>
              </a:lnSpc>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方法路径：先算实物量、再算价值量</a:t>
            </a:r>
            <a:endPar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11" name="图片 10"/>
          <p:cNvPicPr>
            <a:picLocks noChangeAspect="1"/>
          </p:cNvPicPr>
          <p:nvPr/>
        </p:nvPicPr>
        <p:blipFill>
          <a:blip r:embed="rId6"/>
          <a:stretch>
            <a:fillRect/>
          </a:stretch>
        </p:blipFill>
        <p:spPr>
          <a:xfrm>
            <a:off x="9341485" y="2037080"/>
            <a:ext cx="2502535" cy="3545205"/>
          </a:xfrm>
          <a:prstGeom prst="rect">
            <a:avLst/>
          </a:prstGeom>
        </p:spPr>
      </p:pic>
    </p:spTree>
    <p:custDataLst>
      <p:tags r:id="rId7"/>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custDataLst>
              <p:tags r:id="rId1"/>
            </p:custDataLst>
          </p:nvPr>
        </p:nvGrpSpPr>
        <p:grpSpPr>
          <a:xfrm>
            <a:off x="212725" y="243840"/>
            <a:ext cx="8470900" cy="760730"/>
            <a:chOff x="106" y="113"/>
            <a:chExt cx="10556" cy="1302"/>
          </a:xfrm>
        </p:grpSpPr>
        <p:sp>
          <p:nvSpPr>
            <p:cNvPr id="13" name="矩形 12"/>
            <p:cNvSpPr/>
            <p:nvPr>
              <p:custDataLst>
                <p:tags r:id="rId2"/>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4" name="矩形 13"/>
            <p:cNvSpPr/>
            <p:nvPr>
              <p:custDataLst>
                <p:tags r:id="rId3"/>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4" name="Title 6"/>
          <p:cNvSpPr txBox="1"/>
          <p:nvPr>
            <p:custDataLst>
              <p:tags r:id="rId4"/>
            </p:custDataLst>
          </p:nvPr>
        </p:nvSpPr>
        <p:spPr>
          <a:xfrm>
            <a:off x="419100" y="410845"/>
            <a:ext cx="32423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二、坚持核算定制</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11" name="AutoShape 3"/>
          <p:cNvSpPr txBox="1"/>
          <p:nvPr/>
        </p:nvSpPr>
        <p:spPr>
          <a:xfrm>
            <a:off x="1016000" y="13081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A2E23"/>
                </a:solidFill>
                <a:latin typeface="Noto Sans SC" panose="020B0200000000000000" charset="-122"/>
                <a:ea typeface="Noto Sans SC" panose="020B0200000000000000" charset="-122"/>
                <a:cs typeface="Noto Sans SC" panose="020B0200000000000000" charset="-122"/>
                <a:sym typeface="Noto Sans SC" panose="020B0200000000000000" charset="-122"/>
              </a:rPr>
              <a:t>滨州量化生态资产101亿元，省级标准基于试点同步验证</a:t>
            </a:r>
            <a:endParaRPr lang="en-US" sz="1100"/>
          </a:p>
        </p:txBody>
      </p:sp>
      <p:cxnSp>
        <p:nvCxnSpPr>
          <p:cNvPr id="12" name="Connector 4"/>
          <p:cNvCxnSpPr/>
          <p:nvPr/>
        </p:nvCxnSpPr>
        <p:spPr>
          <a:xfrm rot="-4297">
            <a:off x="1016004" y="1936750"/>
            <a:ext cx="10160000" cy="12700"/>
          </a:xfrm>
          <a:prstGeom prst="straightConnector1">
            <a:avLst/>
          </a:prstGeom>
          <a:solidFill>
            <a:srgbClr val="DEE0E3">
              <a:alpha val="100000"/>
            </a:srgbClr>
          </a:solidFill>
          <a:ln w="12700" cap="flat" cmpd="sng">
            <a:solidFill>
              <a:srgbClr val="4A7C59">
                <a:alpha val="15000"/>
              </a:srgbClr>
            </a:solidFill>
            <a:prstDash val="solid"/>
            <a:round/>
            <a:headEnd type="none" w="med" len="med"/>
            <a:tailEnd type="none" w="med" len="med"/>
          </a:ln>
        </p:spPr>
      </p:cxnSp>
      <p:pic>
        <p:nvPicPr>
          <p:cNvPr id="15" name="Picture 5"/>
          <p:cNvPicPr>
            <a:picLocks noChangeAspect="1"/>
          </p:cNvPicPr>
          <p:nvPr/>
        </p:nvPicPr>
        <p:blipFill>
          <a:blip r:embed="rId5"/>
          <a:srcRect l="9158" r="9158"/>
          <a:stretch>
            <a:fillRect/>
          </a:stretch>
        </p:blipFill>
        <p:spPr>
          <a:xfrm>
            <a:off x="6350000" y="2387600"/>
            <a:ext cx="4826000" cy="3302000"/>
          </a:xfrm>
          <a:prstGeom prst="roundRect">
            <a:avLst>
              <a:gd name="adj" fmla="val 3076"/>
            </a:avLst>
          </a:prstGeom>
          <a:noFill/>
          <a:ln w="25400" cap="flat" cmpd="sng">
            <a:noFill/>
            <a:prstDash val="solid"/>
            <a:round/>
          </a:ln>
        </p:spPr>
      </p:pic>
      <p:sp>
        <p:nvSpPr>
          <p:cNvPr id="16" name="AutoShape 6"/>
          <p:cNvSpPr txBox="1"/>
          <p:nvPr/>
        </p:nvSpPr>
        <p:spPr>
          <a:xfrm>
            <a:off x="6350000" y="5816600"/>
            <a:ext cx="4826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000" b="0" i="0" u="none" strike="noStrike">
                <a:solidFill>
                  <a:srgbClr val="4A5568">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麻大湖</a:t>
            </a:r>
            <a:r>
              <a:rPr lang="en-US" sz="1000" b="0" i="0" u="none" strike="noStrike">
                <a:solidFill>
                  <a:srgbClr val="4A5568">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国家湿地公园 · 生态修复成效显著</a:t>
            </a:r>
            <a:endParaRPr lang="en-US" sz="1100"/>
          </a:p>
        </p:txBody>
      </p:sp>
      <p:sp>
        <p:nvSpPr>
          <p:cNvPr id="17" name="AutoShape 7"/>
          <p:cNvSpPr txBox="1"/>
          <p:nvPr/>
        </p:nvSpPr>
        <p:spPr>
          <a:xfrm>
            <a:off x="1016000" y="238760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滨州市 · 水生态产品价值核算</a:t>
            </a:r>
            <a:endParaRPr lang="en-US" sz="1100"/>
          </a:p>
        </p:txBody>
      </p:sp>
      <p:sp>
        <p:nvSpPr>
          <p:cNvPr id="18" name="AutoShape 8"/>
          <p:cNvSpPr txBox="1"/>
          <p:nvPr/>
        </p:nvSpPr>
        <p:spPr>
          <a:xfrm>
            <a:off x="1016000" y="28956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64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101亿元</a:t>
            </a:r>
            <a:endParaRPr lang="en-US" sz="1100"/>
          </a:p>
        </p:txBody>
      </p:sp>
      <p:sp>
        <p:nvSpPr>
          <p:cNvPr id="19" name="AutoShape 9"/>
          <p:cNvSpPr txBox="1"/>
          <p:nvPr/>
        </p:nvSpPr>
        <p:spPr>
          <a:xfrm>
            <a:off x="1016000" y="4038600"/>
            <a:ext cx="482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秦皇河、麻大湖等典型河湖量化生态资产</a:t>
            </a:r>
            <a:endParaRPr lang="en-US" sz="1100"/>
          </a:p>
        </p:txBody>
      </p:sp>
      <p:sp>
        <p:nvSpPr>
          <p:cNvPr id="20" name="AutoShape 10"/>
          <p:cNvSpPr/>
          <p:nvPr/>
        </p:nvSpPr>
        <p:spPr>
          <a:xfrm>
            <a:off x="1016000" y="4673600"/>
            <a:ext cx="4826000" cy="1270000"/>
          </a:xfrm>
          <a:prstGeom prst="roundRect">
            <a:avLst>
              <a:gd name="adj" fmla="val 0"/>
            </a:avLst>
          </a:prstGeom>
          <a:solidFill>
            <a:srgbClr val="1F4D3A">
              <a:alpha val="6000"/>
            </a:srgbClr>
          </a:solidFill>
          <a:ln w="25400" cap="flat" cmpd="sng">
            <a:noFill/>
            <a:prstDash val="solid"/>
            <a:round/>
          </a:ln>
        </p:spPr>
        <p:txBody>
          <a:bodyPr vert="horz" wrap="square" lIns="63500" tIns="63500" rIns="63500" bIns="63500" rtlCol="0" anchor="ctr"/>
          <a:lstStyle/>
          <a:p>
            <a:pPr algn="ctr">
              <a:defRPr/>
            </a:pPr>
          </a:p>
        </p:txBody>
      </p:sp>
      <p:sp>
        <p:nvSpPr>
          <p:cNvPr id="21" name="AutoShape 11"/>
          <p:cNvSpPr txBox="1"/>
          <p:nvPr/>
        </p:nvSpPr>
        <p:spPr>
          <a:xfrm>
            <a:off x="1270000" y="4864100"/>
            <a:ext cx="4318000" cy="9525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省级标准的出台，正是基于潍坊、滨州等市县试点的同步验证。这把统一的"地方标尺"，为后续市场化交易、生态补偿、绿色金融和产业融合提供了共同语言。</a:t>
            </a:r>
            <a:endParaRPr lang="en-US" sz="1100"/>
          </a:p>
        </p:txBody>
      </p:sp>
    </p:spTree>
    <p:custDataLst>
      <p:tags r:id="rId6"/>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A2E23">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l="20399" r="20400"/>
          <a:stretch>
            <a:fillRect/>
          </a:stretch>
        </p:blipFill>
        <p:spPr>
          <a:xfrm>
            <a:off x="6096000" y="0"/>
            <a:ext cx="6096000" cy="6858000"/>
          </a:xfrm>
          <a:prstGeom prst="rect">
            <a:avLst/>
          </a:prstGeom>
          <a:noFill/>
          <a:ln w="25400" cap="flat" cmpd="sng">
            <a:noFill/>
            <a:prstDash val="solid"/>
            <a:round/>
          </a:ln>
        </p:spPr>
      </p:pic>
      <p:sp>
        <p:nvSpPr>
          <p:cNvPr id="3" name="AutoShape 3"/>
          <p:cNvSpPr/>
          <p:nvPr/>
        </p:nvSpPr>
        <p:spPr>
          <a:xfrm>
            <a:off x="6096000" y="0"/>
            <a:ext cx="6096000" cy="6858000"/>
          </a:xfrm>
          <a:prstGeom prst="roundRect">
            <a:avLst>
              <a:gd name="adj" fmla="val 0"/>
            </a:avLst>
          </a:prstGeom>
          <a:gradFill rotWithShape="1">
            <a:gsLst>
              <a:gs pos="0">
                <a:srgbClr val="1A2E23">
                  <a:alpha val="100000"/>
                </a:srgbClr>
              </a:gs>
              <a:gs pos="60000">
                <a:srgbClr val="1A2E23">
                  <a:alpha val="40000"/>
                </a:srgbClr>
              </a:gs>
              <a:gs pos="100000">
                <a:srgbClr val="1A2E23">
                  <a:alpha val="10000"/>
                </a:srgbClr>
              </a:gs>
            </a:gsLst>
            <a:lin ang="0"/>
          </a:gradFill>
          <a:ln w="25400" cap="flat" cmpd="sng">
            <a:noFill/>
            <a:prstDash val="solid"/>
            <a:round/>
          </a:ln>
        </p:spPr>
        <p:txBody>
          <a:bodyPr vert="horz" wrap="square" lIns="63500" tIns="63500" rIns="63500" bIns="63500" rtlCol="0" anchor="ctr"/>
          <a:lstStyle/>
          <a:p>
            <a:pPr algn="ctr">
              <a:defRPr/>
            </a:pPr>
          </a:p>
        </p:txBody>
      </p:sp>
      <p:sp>
        <p:nvSpPr>
          <p:cNvPr id="4" name="AutoShape 4"/>
          <p:cNvSpPr txBox="1"/>
          <p:nvPr/>
        </p:nvSpPr>
        <p:spPr>
          <a:xfrm>
            <a:off x="1016000" y="2032000"/>
            <a:ext cx="254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7200" b="1" i="0" u="none" strike="noStrike">
                <a:solidFill>
                  <a:srgbClr val="E8B54A">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5" name="AutoShape 5"/>
          <p:cNvSpPr/>
          <p:nvPr/>
        </p:nvSpPr>
        <p:spPr>
          <a:xfrm>
            <a:off x="1016000" y="3302000"/>
            <a:ext cx="762000" cy="38100"/>
          </a:xfrm>
          <a:prstGeom prst="roundRect">
            <a:avLst>
              <a:gd name="adj" fmla="val 0"/>
            </a:avLst>
          </a:prstGeom>
          <a:solidFill>
            <a:srgbClr val="E8B54A">
              <a:alpha val="9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txBox="1"/>
          <p:nvPr/>
        </p:nvSpPr>
        <p:spPr>
          <a:xfrm>
            <a:off x="1016000" y="3556000"/>
            <a:ext cx="482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坚持路径转化</a:t>
            </a:r>
            <a:endParaRPr lang="en-US" sz="1100"/>
          </a:p>
        </p:txBody>
      </p:sp>
      <p:sp>
        <p:nvSpPr>
          <p:cNvPr id="7" name="AutoShape 7"/>
          <p:cNvSpPr txBox="1"/>
          <p:nvPr/>
        </p:nvSpPr>
        <p:spPr>
          <a:xfrm>
            <a:off x="1016000" y="4318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打通"绿水青山变金山银山"的通道</a:t>
            </a:r>
            <a:endParaRPr lang="en-US" sz="1100"/>
          </a:p>
          <a:p>
            <a:pPr marL="0" indent="0" algn="l">
              <a:lnSpc>
                <a:spcPct val="125000"/>
              </a:lnSpc>
            </a:pPr>
            <a:r>
              <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市场交易 · 生态补偿 · 绿色金融 · 产业融合</a:t>
            </a:r>
            <a:endPar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grpSp>
        <p:nvGrpSpPr>
          <p:cNvPr id="3" name="组合 2"/>
          <p:cNvGrpSpPr/>
          <p:nvPr>
            <p:custDataLst>
              <p:tags r:id="rId1"/>
            </p:custDataLst>
          </p:nvPr>
        </p:nvGrpSpPr>
        <p:grpSpPr>
          <a:xfrm>
            <a:off x="212725" y="243840"/>
            <a:ext cx="8470900" cy="760730"/>
            <a:chOff x="106" y="113"/>
            <a:chExt cx="10556" cy="1302"/>
          </a:xfrm>
        </p:grpSpPr>
        <p:sp>
          <p:nvSpPr>
            <p:cNvPr id="13" name="矩形 12"/>
            <p:cNvSpPr/>
            <p:nvPr>
              <p:custDataLst>
                <p:tags r:id="rId2"/>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4" name="矩形 13"/>
            <p:cNvSpPr/>
            <p:nvPr>
              <p:custDataLst>
                <p:tags r:id="rId3"/>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4" name="Title 6"/>
          <p:cNvSpPr txBox="1"/>
          <p:nvPr>
            <p:custDataLst>
              <p:tags r:id="rId4"/>
            </p:custDataLst>
          </p:nvPr>
        </p:nvSpPr>
        <p:spPr>
          <a:xfrm>
            <a:off x="419100" y="410845"/>
            <a:ext cx="32423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2" name="AutoShape 3"/>
          <p:cNvSpPr txBox="1"/>
          <p:nvPr/>
        </p:nvSpPr>
        <p:spPr>
          <a:xfrm>
            <a:off x="1016000" y="103378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A2E23"/>
                </a:solidFill>
                <a:latin typeface="Noto Sans SC" panose="020B0200000000000000" charset="-122"/>
                <a:ea typeface="Noto Sans SC" panose="020B0200000000000000" charset="-122"/>
                <a:cs typeface="Noto Sans SC" panose="020B0200000000000000" charset="-122"/>
                <a:sym typeface="Noto Sans SC" panose="020B0200000000000000" charset="-122"/>
              </a:rPr>
              <a:t>四条转化路径，让生态资源从"静态资产"变"流动资本"</a:t>
            </a:r>
            <a:endParaRPr lang="en-US" sz="1100"/>
          </a:p>
        </p:txBody>
      </p:sp>
      <p:cxnSp>
        <p:nvCxnSpPr>
          <p:cNvPr id="5" name="Connector 4"/>
          <p:cNvCxnSpPr/>
          <p:nvPr/>
        </p:nvCxnSpPr>
        <p:spPr>
          <a:xfrm rot="-4297">
            <a:off x="1016004" y="1581150"/>
            <a:ext cx="10160000" cy="12700"/>
          </a:xfrm>
          <a:prstGeom prst="straightConnector1">
            <a:avLst/>
          </a:prstGeom>
          <a:solidFill>
            <a:srgbClr val="DEE0E3">
              <a:alpha val="100000"/>
            </a:srgbClr>
          </a:solidFill>
          <a:ln w="12700" cap="flat" cmpd="sng">
            <a:solidFill>
              <a:srgbClr val="4A7C59">
                <a:alpha val="15000"/>
              </a:srgbClr>
            </a:solidFill>
            <a:prstDash val="solid"/>
            <a:round/>
            <a:headEnd type="none" w="med" len="med"/>
            <a:tailEnd type="none" w="med" len="med"/>
          </a:ln>
        </p:spPr>
      </p:cxnSp>
      <p:sp>
        <p:nvSpPr>
          <p:cNvPr id="6" name="AutoShape 5"/>
          <p:cNvSpPr/>
          <p:nvPr>
            <p:custDataLst>
              <p:tags r:id="rId5"/>
            </p:custDataLst>
          </p:nvPr>
        </p:nvSpPr>
        <p:spPr>
          <a:xfrm>
            <a:off x="1016000" y="2032000"/>
            <a:ext cx="2349500" cy="3556000"/>
          </a:xfrm>
          <a:prstGeom prst="roundRect">
            <a:avLst>
              <a:gd name="adj" fmla="val 0"/>
            </a:avLst>
          </a:prstGeom>
          <a:gradFill>
            <a:gsLst>
              <a:gs pos="50000">
                <a:schemeClr val="accent2"/>
              </a:gs>
              <a:gs pos="0">
                <a:schemeClr val="accent2">
                  <a:lumMod val="25000"/>
                  <a:lumOff val="75000"/>
                </a:schemeClr>
              </a:gs>
              <a:gs pos="100000">
                <a:schemeClr val="accent2">
                  <a:lumMod val="85000"/>
                </a:schemeClr>
              </a:gs>
            </a:gsLst>
            <a:lin ang="5400000" scaled="1"/>
          </a:gradFill>
          <a:ln w="25400" cap="flat" cmpd="sng">
            <a:noFill/>
            <a:prstDash val="solid"/>
            <a:round/>
          </a:ln>
          <a:effectLst>
            <a:outerShdw blurRad="76200" dir="18900000" sy="23000" kx="-1200000" algn="bl" rotWithShape="0">
              <a:prstClr val="black">
                <a:alpha val="20000"/>
              </a:prstClr>
            </a:outerShdw>
            <a:softEdge rad="12700"/>
          </a:effectLst>
          <a:scene3d>
            <a:camera prst="perspectiveFront"/>
            <a:lightRig rig="threePt" dir="t"/>
          </a:scene3d>
        </p:spPr>
        <p:txBody>
          <a:bodyPr vert="horz" wrap="square" lIns="63500" tIns="63500" rIns="63500" bIns="63500" rtlCol="0" anchor="ctr">
            <a:scene3d>
              <a:camera prst="orthographicFront"/>
              <a:lightRig rig="threePt" dir="t"/>
            </a:scene3d>
          </a:bodyPr>
          <a:lstStyle/>
          <a:p>
            <a:pPr algn="ctr">
              <a:defRPr/>
            </a:pPr>
            <a:endParaRPr>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sp>
        <p:nvSpPr>
          <p:cNvPr id="7" name="AutoShape 6"/>
          <p:cNvSpPr txBox="1"/>
          <p:nvPr>
            <p:custDataLst>
              <p:tags r:id="rId6"/>
            </p:custDataLst>
          </p:nvPr>
        </p:nvSpPr>
        <p:spPr>
          <a:xfrm>
            <a:off x="1270000" y="2286000"/>
            <a:ext cx="184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Noto Sans SC" panose="020B0200000000000000" charset="-122"/>
                <a:ea typeface="Noto Sans SC" panose="020B0200000000000000" charset="-122"/>
                <a:cs typeface="Noto Sans SC" panose="020B0200000000000000" charset="-122"/>
                <a:sym typeface="Noto Sans SC" panose="020B0200000000000000" charset="-122"/>
              </a:rPr>
              <a:t>市场交易</a:t>
            </a:r>
            <a:endParaRPr lang="en-US" sz="1800" b="1" i="0" u="none" strike="noStrike">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7"/>
          <p:cNvSpPr txBox="1"/>
          <p:nvPr>
            <p:custDataLst>
              <p:tags r:id="rId7"/>
            </p:custDataLst>
          </p:nvPr>
        </p:nvSpPr>
        <p:spPr>
          <a:xfrm>
            <a:off x="1270000" y="2778760"/>
            <a:ext cx="1841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gradFill>
                  <a:gsLst>
                    <a:gs pos="50000">
                      <a:schemeClr val="accent6"/>
                    </a:gs>
                    <a:gs pos="0">
                      <a:schemeClr val="accent6">
                        <a:lumMod val="25000"/>
                        <a:lumOff val="75000"/>
                      </a:schemeClr>
                    </a:gs>
                    <a:gs pos="100000">
                      <a:schemeClr val="accent6">
                        <a:lumMod val="85000"/>
                      </a:schemeClr>
                    </a:gs>
                  </a:gsLst>
                  <a:lin ang="5400000" scaled="1"/>
                </a:gradFill>
                <a:latin typeface="Noto Sans SC" panose="020B0200000000000000" charset="-122"/>
                <a:ea typeface="Noto Sans SC" panose="020B0200000000000000" charset="-122"/>
                <a:cs typeface="Noto Sans SC" panose="020B0200000000000000" charset="-122"/>
                <a:sym typeface="Noto Sans SC" panose="020B0200000000000000" charset="-122"/>
              </a:rPr>
              <a:t>活价值</a:t>
            </a:r>
            <a:endParaRPr lang="en-US" sz="1600" b="0" i="0" u="none" strike="noStrike">
              <a:gradFill>
                <a:gsLst>
                  <a:gs pos="50000">
                    <a:schemeClr val="accent6"/>
                  </a:gs>
                  <a:gs pos="0">
                    <a:schemeClr val="accent6">
                      <a:lumMod val="25000"/>
                      <a:lumOff val="75000"/>
                    </a:schemeClr>
                  </a:gs>
                  <a:gs pos="100000">
                    <a:schemeClr val="accent6">
                      <a:lumMod val="85000"/>
                    </a:schemeClr>
                  </a:gs>
                </a:gsLst>
                <a:lin ang="5400000" scaled="1"/>
              </a:gra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9" name="Connector 8"/>
          <p:cNvCxnSpPr/>
          <p:nvPr>
            <p:custDataLst>
              <p:tags r:id="rId8"/>
            </p:custDataLst>
          </p:nvPr>
        </p:nvCxnSpPr>
        <p:spPr>
          <a:xfrm rot="-85925">
            <a:off x="1270079" y="3105150"/>
            <a:ext cx="508000" cy="12700"/>
          </a:xfrm>
          <a:prstGeom prst="straightConnector1">
            <a:avLst/>
          </a:prstGeom>
          <a:solidFill>
            <a:srgbClr val="DEE0E3">
              <a:alpha val="100000"/>
            </a:srgbClr>
          </a:solidFill>
          <a:ln w="12700" cap="flat" cmpd="sng">
            <a:solidFill>
              <a:srgbClr val="1F4D3A">
                <a:alpha val="30000"/>
              </a:srgbClr>
            </a:solidFill>
            <a:prstDash val="solid"/>
            <a:round/>
            <a:headEnd type="none" w="med" len="med"/>
            <a:tailEnd type="none" w="med" len="med"/>
          </a:ln>
        </p:spPr>
      </p:cxnSp>
      <p:sp>
        <p:nvSpPr>
          <p:cNvPr id="10" name="AutoShape 9"/>
          <p:cNvSpPr txBox="1"/>
          <p:nvPr>
            <p:custDataLst>
              <p:tags r:id="rId9"/>
            </p:custDataLst>
          </p:nvPr>
        </p:nvSpPr>
        <p:spPr>
          <a:xfrm>
            <a:off x="1270000" y="3302000"/>
            <a:ext cx="18415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跨区域水权交易</a:t>
            </a:r>
            <a:endParaRPr lang="en-US" sz="1100"/>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水土保持碳汇交易</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"水银行"交易平台</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让静态水资源变资本</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2" name="AutoShape 10"/>
          <p:cNvSpPr/>
          <p:nvPr>
            <p:custDataLst>
              <p:tags r:id="rId10"/>
            </p:custDataLst>
          </p:nvPr>
        </p:nvSpPr>
        <p:spPr>
          <a:xfrm>
            <a:off x="3619500" y="2032000"/>
            <a:ext cx="2349500" cy="3556000"/>
          </a:xfrm>
          <a:prstGeom prst="roundRect">
            <a:avLst>
              <a:gd name="adj" fmla="val 0"/>
            </a:avLst>
          </a:prstGeom>
          <a:gradFill>
            <a:gsLst>
              <a:gs pos="50000">
                <a:schemeClr val="accent2"/>
              </a:gs>
              <a:gs pos="0">
                <a:schemeClr val="accent2">
                  <a:lumMod val="25000"/>
                  <a:lumOff val="75000"/>
                </a:schemeClr>
              </a:gs>
              <a:gs pos="100000">
                <a:schemeClr val="accent2">
                  <a:lumMod val="85000"/>
                </a:schemeClr>
              </a:gs>
            </a:gsLst>
            <a:lin ang="5400000" scaled="1"/>
          </a:gradFill>
          <a:ln w="25400" cap="flat" cmpd="sng">
            <a:noFill/>
            <a:prstDash val="solid"/>
            <a:round/>
          </a:ln>
          <a:effectLst>
            <a:outerShdw blurRad="76200" dir="18900000" sy="23000" kx="-1200000" algn="bl" rotWithShape="0">
              <a:prstClr val="black">
                <a:alpha val="20000"/>
              </a:prstClr>
            </a:outerShdw>
            <a:softEdge rad="12700"/>
          </a:effectLst>
          <a:scene3d>
            <a:camera prst="perspectiveFront"/>
            <a:lightRig rig="threePt" dir="t"/>
          </a:scene3d>
        </p:spPr>
        <p:txBody>
          <a:bodyPr vert="horz" wrap="square" lIns="63500" tIns="63500" rIns="63500" bIns="63500" rtlCol="0" anchor="ctr">
            <a:noAutofit/>
            <a:scene3d>
              <a:camera prst="orthographicFront"/>
              <a:lightRig rig="threePt" dir="t"/>
            </a:scene3d>
          </a:bodyPr>
          <a:lstStyle/>
          <a:p>
            <a:pPr lvl="0" algn="ctr">
              <a:buSzTx/>
              <a:defRPr/>
            </a:pPr>
            <a:endParaRPr>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endParaRPr>
          </a:p>
        </p:txBody>
      </p:sp>
      <p:sp>
        <p:nvSpPr>
          <p:cNvPr id="23" name="AutoShape 11"/>
          <p:cNvSpPr txBox="1"/>
          <p:nvPr>
            <p:custDataLst>
              <p:tags r:id="rId11"/>
            </p:custDataLst>
          </p:nvPr>
        </p:nvSpPr>
        <p:spPr>
          <a:xfrm>
            <a:off x="3873500" y="2286000"/>
            <a:ext cx="184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Noto Sans SC" panose="020B0200000000000000" charset="-122"/>
                <a:ea typeface="Noto Sans SC" panose="020B0200000000000000" charset="-122"/>
                <a:cs typeface="Noto Sans SC" panose="020B0200000000000000" charset="-122"/>
                <a:sym typeface="Noto Sans SC" panose="020B0200000000000000" charset="-122"/>
              </a:rPr>
              <a:t>生态补偿</a:t>
            </a:r>
            <a:endParaRPr lang="en-US" sz="1100"/>
          </a:p>
        </p:txBody>
      </p:sp>
      <p:sp>
        <p:nvSpPr>
          <p:cNvPr id="24" name="AutoShape 12"/>
          <p:cNvSpPr txBox="1"/>
          <p:nvPr>
            <p:custDataLst>
              <p:tags r:id="rId12"/>
            </p:custDataLst>
          </p:nvPr>
        </p:nvSpPr>
        <p:spPr>
          <a:xfrm>
            <a:off x="3873500" y="2778760"/>
            <a:ext cx="1841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gradFill>
                  <a:gsLst>
                    <a:gs pos="50000">
                      <a:schemeClr val="accent6"/>
                    </a:gs>
                    <a:gs pos="0">
                      <a:schemeClr val="accent6">
                        <a:lumMod val="25000"/>
                        <a:lumOff val="75000"/>
                      </a:schemeClr>
                    </a:gs>
                    <a:gs pos="100000">
                      <a:schemeClr val="accent6">
                        <a:lumMod val="85000"/>
                      </a:schemeClr>
                    </a:gs>
                  </a:gsLst>
                  <a:lin ang="5400000" scaled="1"/>
                </a:gradFill>
                <a:latin typeface="Noto Sans SC" panose="020B0200000000000000" charset="-122"/>
                <a:ea typeface="Noto Sans SC" panose="020B0200000000000000" charset="-122"/>
                <a:cs typeface="Noto Sans SC" panose="020B0200000000000000" charset="-122"/>
                <a:sym typeface="Noto Sans SC" panose="020B0200000000000000" charset="-122"/>
              </a:rPr>
              <a:t>显价值</a:t>
            </a:r>
            <a:endParaRPr lang="en-US" sz="1100"/>
          </a:p>
        </p:txBody>
      </p:sp>
      <p:cxnSp>
        <p:nvCxnSpPr>
          <p:cNvPr id="25" name="Connector 13"/>
          <p:cNvCxnSpPr/>
          <p:nvPr>
            <p:custDataLst>
              <p:tags r:id="rId13"/>
            </p:custDataLst>
          </p:nvPr>
        </p:nvCxnSpPr>
        <p:spPr>
          <a:xfrm rot="-85925">
            <a:off x="3873579" y="3105150"/>
            <a:ext cx="508000" cy="12700"/>
          </a:xfrm>
          <a:prstGeom prst="straightConnector1">
            <a:avLst/>
          </a:prstGeom>
          <a:solidFill>
            <a:srgbClr val="DEE0E3">
              <a:alpha val="100000"/>
            </a:srgbClr>
          </a:solidFill>
          <a:ln w="12700" cap="flat" cmpd="sng">
            <a:solidFill>
              <a:srgbClr val="1F4D3A">
                <a:alpha val="30000"/>
              </a:srgbClr>
            </a:solidFill>
            <a:prstDash val="solid"/>
            <a:round/>
            <a:headEnd type="none" w="med" len="med"/>
            <a:tailEnd type="none" w="med" len="med"/>
          </a:ln>
        </p:spPr>
      </p:cxnSp>
      <p:sp>
        <p:nvSpPr>
          <p:cNvPr id="26" name="AutoShape 14"/>
          <p:cNvSpPr txBox="1"/>
          <p:nvPr>
            <p:custDataLst>
              <p:tags r:id="rId14"/>
            </p:custDataLst>
          </p:nvPr>
        </p:nvSpPr>
        <p:spPr>
          <a:xfrm>
            <a:off x="3873500" y="3302000"/>
            <a:ext cx="18415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纵横结合补偿机制</a:t>
            </a:r>
            <a:endParaRPr lang="en-US" sz="1100"/>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市对县纵向补偿</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县与县横向补偿</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保护者受益、污染者付费</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7" name="AutoShape 15"/>
          <p:cNvSpPr/>
          <p:nvPr>
            <p:custDataLst>
              <p:tags r:id="rId15"/>
            </p:custDataLst>
          </p:nvPr>
        </p:nvSpPr>
        <p:spPr>
          <a:xfrm>
            <a:off x="6223000" y="2032000"/>
            <a:ext cx="2349500" cy="3556000"/>
          </a:xfrm>
          <a:prstGeom prst="roundRect">
            <a:avLst>
              <a:gd name="adj" fmla="val 0"/>
            </a:avLst>
          </a:prstGeom>
          <a:gradFill>
            <a:gsLst>
              <a:gs pos="50000">
                <a:schemeClr val="accent2"/>
              </a:gs>
              <a:gs pos="0">
                <a:schemeClr val="accent2">
                  <a:lumMod val="25000"/>
                  <a:lumOff val="75000"/>
                </a:schemeClr>
              </a:gs>
              <a:gs pos="100000">
                <a:schemeClr val="accent2">
                  <a:lumMod val="85000"/>
                </a:schemeClr>
              </a:gs>
            </a:gsLst>
            <a:lin ang="5400000" scaled="1"/>
          </a:gradFill>
          <a:ln w="25400" cap="flat" cmpd="sng">
            <a:noFill/>
            <a:prstDash val="solid"/>
            <a:round/>
          </a:ln>
          <a:effectLst>
            <a:outerShdw blurRad="76200" dir="18900000" sy="23000" kx="-1200000" algn="bl" rotWithShape="0">
              <a:prstClr val="black">
                <a:alpha val="20000"/>
              </a:prstClr>
            </a:outerShdw>
            <a:softEdge rad="12700"/>
          </a:effectLst>
          <a:scene3d>
            <a:camera prst="perspectiveFront"/>
            <a:lightRig rig="threePt" dir="t"/>
          </a:scene3d>
        </p:spPr>
        <p:txBody>
          <a:bodyPr vert="horz" wrap="square" lIns="63500" tIns="63500" rIns="63500" bIns="63500" rtlCol="0" anchor="ctr">
            <a:noAutofit/>
            <a:scene3d>
              <a:camera prst="orthographicFront"/>
              <a:lightRig rig="threePt" dir="t"/>
            </a:scene3d>
          </a:bodyPr>
          <a:lstStyle/>
          <a:p>
            <a:pPr lvl="0" algn="ctr">
              <a:buSzTx/>
              <a:defRPr/>
            </a:pPr>
            <a:endParaRPr>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endParaRPr>
          </a:p>
        </p:txBody>
      </p:sp>
      <p:sp>
        <p:nvSpPr>
          <p:cNvPr id="28" name="AutoShape 16"/>
          <p:cNvSpPr txBox="1"/>
          <p:nvPr>
            <p:custDataLst>
              <p:tags r:id="rId16"/>
            </p:custDataLst>
          </p:nvPr>
        </p:nvSpPr>
        <p:spPr>
          <a:xfrm>
            <a:off x="6477000" y="2286000"/>
            <a:ext cx="18415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Noto Sans SC" panose="020B0200000000000000" charset="-122"/>
                <a:ea typeface="Noto Sans SC" panose="020B0200000000000000" charset="-122"/>
                <a:cs typeface="Noto Sans SC" panose="020B0200000000000000" charset="-122"/>
                <a:sym typeface="Noto Sans SC" panose="020B0200000000000000" charset="-122"/>
              </a:rPr>
              <a:t>绿色金融</a:t>
            </a:r>
            <a:endParaRPr lang="en-US" sz="1100"/>
          </a:p>
        </p:txBody>
      </p:sp>
      <p:sp>
        <p:nvSpPr>
          <p:cNvPr id="29" name="AutoShape 17"/>
          <p:cNvSpPr txBox="1"/>
          <p:nvPr>
            <p:custDataLst>
              <p:tags r:id="rId17"/>
            </p:custDataLst>
          </p:nvPr>
        </p:nvSpPr>
        <p:spPr>
          <a:xfrm>
            <a:off x="6477000" y="2788920"/>
            <a:ext cx="1841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gradFill>
                  <a:gsLst>
                    <a:gs pos="50000">
                      <a:schemeClr val="accent6"/>
                    </a:gs>
                    <a:gs pos="0">
                      <a:schemeClr val="accent6">
                        <a:lumMod val="25000"/>
                        <a:lumOff val="75000"/>
                      </a:schemeClr>
                    </a:gs>
                    <a:gs pos="100000">
                      <a:schemeClr val="accent6">
                        <a:lumMod val="85000"/>
                      </a:schemeClr>
                    </a:gs>
                  </a:gsLst>
                  <a:lin ang="5400000" scaled="1"/>
                </a:gradFill>
                <a:latin typeface="Noto Sans SC" panose="020B0200000000000000" charset="-122"/>
                <a:ea typeface="Noto Sans SC" panose="020B0200000000000000" charset="-122"/>
                <a:cs typeface="Noto Sans SC" panose="020B0200000000000000" charset="-122"/>
                <a:sym typeface="Noto Sans SC" panose="020B0200000000000000" charset="-122"/>
              </a:rPr>
              <a:t>融价值</a:t>
            </a:r>
            <a:endParaRPr lang="en-US" sz="1600">
              <a:gradFill>
                <a:gsLst>
                  <a:gs pos="50000">
                    <a:schemeClr val="accent6"/>
                  </a:gs>
                  <a:gs pos="0">
                    <a:schemeClr val="accent6">
                      <a:lumMod val="25000"/>
                      <a:lumOff val="75000"/>
                    </a:schemeClr>
                  </a:gs>
                  <a:gs pos="100000">
                    <a:schemeClr val="accent6">
                      <a:lumMod val="85000"/>
                    </a:schemeClr>
                  </a:gs>
                </a:gsLst>
                <a:lin ang="5400000" scaled="1"/>
              </a:gradFill>
              <a:latin typeface="Noto Sans SC" panose="020B0200000000000000" charset="-122"/>
              <a:ea typeface="Noto Sans SC" panose="020B0200000000000000" charset="-122"/>
              <a:cs typeface="Noto Sans SC" panose="020B0200000000000000" charset="-122"/>
            </a:endParaRPr>
          </a:p>
        </p:txBody>
      </p:sp>
      <p:cxnSp>
        <p:nvCxnSpPr>
          <p:cNvPr id="30" name="Connector 18"/>
          <p:cNvCxnSpPr/>
          <p:nvPr>
            <p:custDataLst>
              <p:tags r:id="rId18"/>
            </p:custDataLst>
          </p:nvPr>
        </p:nvCxnSpPr>
        <p:spPr>
          <a:xfrm rot="-85925">
            <a:off x="6477079" y="3105150"/>
            <a:ext cx="508000" cy="12700"/>
          </a:xfrm>
          <a:prstGeom prst="straightConnector1">
            <a:avLst/>
          </a:prstGeom>
          <a:solidFill>
            <a:srgbClr val="DEE0E3">
              <a:alpha val="100000"/>
            </a:srgbClr>
          </a:solidFill>
          <a:ln w="12700" cap="flat" cmpd="sng">
            <a:solidFill>
              <a:srgbClr val="1F4D3A">
                <a:alpha val="30000"/>
              </a:srgbClr>
            </a:solidFill>
            <a:prstDash val="solid"/>
            <a:round/>
            <a:headEnd type="none" w="med" len="med"/>
            <a:tailEnd type="none" w="med" len="med"/>
          </a:ln>
        </p:spPr>
      </p:cxnSp>
      <p:sp>
        <p:nvSpPr>
          <p:cNvPr id="31" name="AutoShape 19"/>
          <p:cNvSpPr txBox="1"/>
          <p:nvPr>
            <p:custDataLst>
              <p:tags r:id="rId19"/>
            </p:custDataLst>
          </p:nvPr>
        </p:nvSpPr>
        <p:spPr>
          <a:xfrm>
            <a:off x="6477000" y="3302000"/>
            <a:ext cx="18415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政银企合作平台</a:t>
            </a:r>
            <a:endParaRPr lang="en-US" sz="1100"/>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生态资产抵质押融资</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数据资产质押新路径</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从"财政单打"到"多元投入"</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2" name="AutoShape 20"/>
          <p:cNvSpPr/>
          <p:nvPr>
            <p:custDataLst>
              <p:tags r:id="rId20"/>
            </p:custDataLst>
          </p:nvPr>
        </p:nvSpPr>
        <p:spPr>
          <a:xfrm>
            <a:off x="8826500" y="2032000"/>
            <a:ext cx="2349500" cy="3556000"/>
          </a:xfrm>
          <a:prstGeom prst="roundRect">
            <a:avLst>
              <a:gd name="adj" fmla="val 0"/>
            </a:avLst>
          </a:prstGeom>
          <a:gradFill>
            <a:gsLst>
              <a:gs pos="50000">
                <a:schemeClr val="accent2"/>
              </a:gs>
              <a:gs pos="0">
                <a:schemeClr val="accent2">
                  <a:lumMod val="25000"/>
                  <a:lumOff val="75000"/>
                </a:schemeClr>
              </a:gs>
              <a:gs pos="100000">
                <a:schemeClr val="accent2">
                  <a:lumMod val="85000"/>
                </a:schemeClr>
              </a:gs>
            </a:gsLst>
            <a:lin ang="5400000" scaled="1"/>
          </a:gradFill>
          <a:ln w="25400" cap="flat" cmpd="sng">
            <a:noFill/>
            <a:prstDash val="solid"/>
            <a:round/>
          </a:ln>
          <a:effectLst>
            <a:outerShdw blurRad="76200" dir="18900000" sy="23000" kx="-1200000" algn="bl" rotWithShape="0">
              <a:prstClr val="black">
                <a:alpha val="20000"/>
              </a:prstClr>
            </a:outerShdw>
            <a:softEdge rad="12700"/>
          </a:effectLst>
          <a:scene3d>
            <a:camera prst="perspectiveFront"/>
            <a:lightRig rig="threePt" dir="t"/>
          </a:scene3d>
        </p:spPr>
        <p:txBody>
          <a:bodyPr vert="horz" wrap="square" lIns="63500" tIns="63500" rIns="63500" bIns="63500" rtlCol="0" anchor="ctr">
            <a:noAutofit/>
            <a:scene3d>
              <a:camera prst="orthographicFront"/>
              <a:lightRig rig="threePt" dir="t"/>
            </a:scene3d>
          </a:bodyPr>
          <a:lstStyle/>
          <a:p>
            <a:pPr lvl="0" algn="ctr">
              <a:buSzTx/>
              <a:defRPr/>
            </a:pPr>
            <a:endParaRPr>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sym typeface="+mn-ea"/>
            </a:endParaRPr>
          </a:p>
        </p:txBody>
      </p:sp>
      <p:sp>
        <p:nvSpPr>
          <p:cNvPr id="33" name="AutoShape 21"/>
          <p:cNvSpPr txBox="1"/>
          <p:nvPr>
            <p:custDataLst>
              <p:tags r:id="rId21"/>
            </p:custDataLst>
          </p:nvPr>
        </p:nvSpPr>
        <p:spPr>
          <a:xfrm>
            <a:off x="9080500" y="2286000"/>
            <a:ext cx="1841500" cy="381000"/>
          </a:xfrm>
          <a:prstGeom prst="rect">
            <a:avLst/>
          </a:prstGeom>
          <a:noFill/>
          <a:ln w="12700" cap="flat" cmpd="sng">
            <a:noFill/>
            <a:prstDash val="solid"/>
            <a:round/>
          </a:ln>
        </p:spPr>
        <p:txBody>
          <a:bodyPr vert="horz" wrap="square" lIns="0" tIns="0" rIns="0" bIns="0" rtlCol="0" anchor="ctr" anchorCtr="0"/>
          <a:lstStyle/>
          <a:p>
            <a:pPr marL="0" algn="l">
              <a:lnSpc>
                <a:spcPct val="125000"/>
              </a:lnSpc>
              <a:buSzTx/>
              <a:defRPr/>
            </a:pPr>
            <a:r>
              <a:rPr lang="en-US" sz="1800" b="1" i="0" u="none" strike="noStrike">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Noto Sans SC" panose="020B0200000000000000" charset="-122"/>
                <a:ea typeface="Noto Sans SC" panose="020B0200000000000000" charset="-122"/>
                <a:cs typeface="Noto Sans SC" panose="020B0200000000000000" charset="-122"/>
                <a:sym typeface="Noto Sans SC" panose="020B0200000000000000" charset="-122"/>
              </a:rPr>
              <a:t>产业融合</a:t>
            </a:r>
            <a:endParaRPr lang="en-US" sz="1800" b="1">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latin typeface="Noto Sans SC" panose="020B0200000000000000" charset="-122"/>
              <a:ea typeface="Noto Sans SC" panose="020B0200000000000000" charset="-122"/>
              <a:cs typeface="Noto Sans SC" panose="020B0200000000000000" charset="-122"/>
            </a:endParaRPr>
          </a:p>
        </p:txBody>
      </p:sp>
      <p:sp>
        <p:nvSpPr>
          <p:cNvPr id="34" name="AutoShape 22"/>
          <p:cNvSpPr txBox="1"/>
          <p:nvPr>
            <p:custDataLst>
              <p:tags r:id="rId22"/>
            </p:custDataLst>
          </p:nvPr>
        </p:nvSpPr>
        <p:spPr>
          <a:xfrm>
            <a:off x="9080500" y="2778760"/>
            <a:ext cx="18415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gradFill>
                  <a:gsLst>
                    <a:gs pos="50000">
                      <a:schemeClr val="accent6"/>
                    </a:gs>
                    <a:gs pos="0">
                      <a:schemeClr val="accent6">
                        <a:lumMod val="25000"/>
                        <a:lumOff val="75000"/>
                      </a:schemeClr>
                    </a:gs>
                    <a:gs pos="100000">
                      <a:schemeClr val="accent6">
                        <a:lumMod val="85000"/>
                      </a:schemeClr>
                    </a:gs>
                  </a:gsLst>
                  <a:lin ang="5400000" scaled="1"/>
                </a:gradFill>
                <a:latin typeface="Noto Sans SC" panose="020B0200000000000000" charset="-122"/>
                <a:ea typeface="Noto Sans SC" panose="020B0200000000000000" charset="-122"/>
                <a:cs typeface="Noto Sans SC" panose="020B0200000000000000" charset="-122"/>
                <a:sym typeface="Noto Sans SC" panose="020B0200000000000000" charset="-122"/>
              </a:rPr>
              <a:t>增价值</a:t>
            </a:r>
            <a:endParaRPr lang="en-US" sz="1600">
              <a:gradFill>
                <a:gsLst>
                  <a:gs pos="50000">
                    <a:schemeClr val="accent6"/>
                  </a:gs>
                  <a:gs pos="0">
                    <a:schemeClr val="accent6">
                      <a:lumMod val="25000"/>
                      <a:lumOff val="75000"/>
                    </a:schemeClr>
                  </a:gs>
                  <a:gs pos="100000">
                    <a:schemeClr val="accent6">
                      <a:lumMod val="85000"/>
                    </a:schemeClr>
                  </a:gs>
                </a:gsLst>
                <a:lin ang="5400000" scaled="1"/>
              </a:gradFill>
              <a:latin typeface="Noto Sans SC" panose="020B0200000000000000" charset="-122"/>
              <a:ea typeface="Noto Sans SC" panose="020B0200000000000000" charset="-122"/>
              <a:cs typeface="Noto Sans SC" panose="020B0200000000000000" charset="-122"/>
            </a:endParaRPr>
          </a:p>
        </p:txBody>
      </p:sp>
      <p:cxnSp>
        <p:nvCxnSpPr>
          <p:cNvPr id="35" name="Connector 23"/>
          <p:cNvCxnSpPr/>
          <p:nvPr>
            <p:custDataLst>
              <p:tags r:id="rId23"/>
            </p:custDataLst>
          </p:nvPr>
        </p:nvCxnSpPr>
        <p:spPr>
          <a:xfrm rot="-85925">
            <a:off x="9080579" y="3105150"/>
            <a:ext cx="508000" cy="12700"/>
          </a:xfrm>
          <a:prstGeom prst="straightConnector1">
            <a:avLst/>
          </a:prstGeom>
          <a:solidFill>
            <a:srgbClr val="DEE0E3">
              <a:alpha val="100000"/>
            </a:srgbClr>
          </a:solidFill>
          <a:ln w="12700" cap="flat" cmpd="sng">
            <a:solidFill>
              <a:srgbClr val="1F4D3A">
                <a:alpha val="30000"/>
              </a:srgbClr>
            </a:solidFill>
            <a:prstDash val="solid"/>
            <a:round/>
            <a:headEnd type="none" w="med" len="med"/>
            <a:tailEnd type="none" w="med" len="med"/>
          </a:ln>
        </p:spPr>
      </p:cxnSp>
      <p:sp>
        <p:nvSpPr>
          <p:cNvPr id="36" name="AutoShape 24"/>
          <p:cNvSpPr txBox="1"/>
          <p:nvPr>
            <p:custDataLst>
              <p:tags r:id="rId24"/>
            </p:custDataLst>
          </p:nvPr>
        </p:nvSpPr>
        <p:spPr>
          <a:xfrm>
            <a:off x="9080500" y="3302000"/>
            <a:ext cx="1841500" cy="203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"河湖+"多元业态</a:t>
            </a:r>
            <a:endParaRPr lang="en-US" sz="1100"/>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滨水产业促进型</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工程功能+文化赋能</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a:p>
            <a:pPr marL="0" indent="0" algn="l">
              <a:lnSpc>
                <a:spcPct val="150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生态修复与文旅消费</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ustDataLst>
      <p:tags r:id="rId25"/>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custDataLst>
              <p:tags r:id="rId1"/>
            </p:custDataLst>
          </p:nvPr>
        </p:nvSpPr>
        <p:spPr/>
        <p:txBody>
          <a:bodyPr/>
          <a:lstStyle/>
          <a:p>
            <a:r>
              <a:rPr lang="zh-CN" altLang="en-US"/>
              <a:t>单击此处添加标题</a:t>
            </a:r>
            <a:endParaRPr lang="zh-CN" altLang="en-US"/>
          </a:p>
        </p:txBody>
      </p:sp>
      <p:grpSp>
        <p:nvGrpSpPr>
          <p:cNvPr id="4" name="组合 3"/>
          <p:cNvGrpSpPr/>
          <p:nvPr>
            <p:custDataLst>
              <p:tags r:id="rId2"/>
            </p:custDataLst>
          </p:nvPr>
        </p:nvGrpSpPr>
        <p:grpSpPr>
          <a:xfrm>
            <a:off x="212725" y="243840"/>
            <a:ext cx="8470900" cy="760730"/>
            <a:chOff x="106" y="113"/>
            <a:chExt cx="10556" cy="1302"/>
          </a:xfrm>
        </p:grpSpPr>
        <p:sp>
          <p:nvSpPr>
            <p:cNvPr id="6" name="矩形 5"/>
            <p:cNvSpPr/>
            <p:nvPr>
              <p:custDataLst>
                <p:tags r:id="rId3"/>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4" name="矩形 13"/>
            <p:cNvSpPr/>
            <p:nvPr>
              <p:custDataLst>
                <p:tags r:id="rId4"/>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11" name="Title 6"/>
          <p:cNvSpPr txBox="1"/>
          <p:nvPr>
            <p:custDataLst>
              <p:tags r:id="rId5"/>
            </p:custDataLst>
          </p:nvPr>
        </p:nvSpPr>
        <p:spPr>
          <a:xfrm>
            <a:off x="419100" y="410845"/>
            <a:ext cx="32423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41" name="AutoShape 3"/>
          <p:cNvSpPr txBox="1"/>
          <p:nvPr/>
        </p:nvSpPr>
        <p:spPr>
          <a:xfrm>
            <a:off x="1016000" y="10541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A2E23"/>
                </a:solidFill>
                <a:latin typeface="Noto Sans SC" panose="020B0200000000000000" charset="-122"/>
                <a:ea typeface="Noto Sans SC" panose="020B0200000000000000" charset="-122"/>
                <a:cs typeface="Noto Sans SC" panose="020B0200000000000000" charset="-122"/>
                <a:sym typeface="Noto Sans SC" panose="020B0200000000000000" charset="-122"/>
              </a:rPr>
              <a:t>以市场交易盘活河湖资源，让静态资产变流动资本</a:t>
            </a:r>
            <a:endParaRPr lang="en-US" sz="1100"/>
          </a:p>
        </p:txBody>
      </p:sp>
      <p:cxnSp>
        <p:nvCxnSpPr>
          <p:cNvPr id="42" name="Connector 4"/>
          <p:cNvCxnSpPr/>
          <p:nvPr/>
        </p:nvCxnSpPr>
        <p:spPr>
          <a:xfrm rot="-4297">
            <a:off x="1016004" y="1581150"/>
            <a:ext cx="10160000" cy="12700"/>
          </a:xfrm>
          <a:prstGeom prst="straightConnector1">
            <a:avLst/>
          </a:prstGeom>
          <a:solidFill>
            <a:srgbClr val="DEE0E3">
              <a:alpha val="100000"/>
            </a:srgbClr>
          </a:solidFill>
          <a:ln w="12700" cap="flat" cmpd="sng">
            <a:solidFill>
              <a:srgbClr val="4A7C59">
                <a:alpha val="15000"/>
              </a:srgbClr>
            </a:solidFill>
            <a:prstDash val="solid"/>
            <a:round/>
            <a:headEnd type="none" w="med" len="med"/>
            <a:tailEnd type="none" w="med" len="med"/>
          </a:ln>
        </p:spPr>
      </p:cxnSp>
      <p:sp>
        <p:nvSpPr>
          <p:cNvPr id="43" name="AutoShape 5"/>
          <p:cNvSpPr/>
          <p:nvPr/>
        </p:nvSpPr>
        <p:spPr>
          <a:xfrm>
            <a:off x="1016000" y="2032000"/>
            <a:ext cx="4826000" cy="1651000"/>
          </a:xfrm>
          <a:prstGeom prst="roundRect">
            <a:avLst>
              <a:gd name="adj" fmla="val 0"/>
            </a:avLst>
          </a:prstGeom>
          <a:solidFill>
            <a:srgbClr val="1F4D3A">
              <a:alpha val="6000"/>
            </a:srgbClr>
          </a:solidFill>
          <a:ln w="25400" cap="flat" cmpd="sng">
            <a:noFill/>
            <a:prstDash val="solid"/>
            <a:round/>
          </a:ln>
        </p:spPr>
        <p:txBody>
          <a:bodyPr vert="horz" wrap="square" lIns="63500" tIns="63500" rIns="63500" bIns="63500" rtlCol="0" anchor="ctr"/>
          <a:lstStyle/>
          <a:p>
            <a:pPr algn="ctr">
              <a:defRPr/>
            </a:pPr>
          </a:p>
        </p:txBody>
      </p:sp>
      <p:sp>
        <p:nvSpPr>
          <p:cNvPr id="44" name="AutoShape 6"/>
          <p:cNvSpPr txBox="1"/>
          <p:nvPr/>
        </p:nvSpPr>
        <p:spPr>
          <a:xfrm>
            <a:off x="1270000" y="2222500"/>
            <a:ext cx="4318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跨区域水权交易 · 黄河水"第一单"</a:t>
            </a:r>
            <a:endParaRPr lang="en-US" sz="1100"/>
          </a:p>
        </p:txBody>
      </p:sp>
      <p:sp>
        <p:nvSpPr>
          <p:cNvPr id="45" name="AutoShape 7"/>
          <p:cNvSpPr txBox="1"/>
          <p:nvPr/>
        </p:nvSpPr>
        <p:spPr>
          <a:xfrm>
            <a:off x="1270000" y="2667000"/>
            <a:ext cx="2286000" cy="635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32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1700万方</a:t>
            </a:r>
            <a:endParaRPr lang="en-US" sz="1100"/>
          </a:p>
        </p:txBody>
      </p:sp>
      <p:sp>
        <p:nvSpPr>
          <p:cNvPr id="46" name="AutoShape 8"/>
          <p:cNvSpPr txBox="1"/>
          <p:nvPr/>
        </p:nvSpPr>
        <p:spPr>
          <a:xfrm>
            <a:off x="3302000" y="2794000"/>
            <a:ext cx="241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济南与泰安跨市域</a:t>
            </a:r>
            <a:endParaRPr lang="en-US" sz="1100"/>
          </a:p>
          <a:p>
            <a:pPr marL="0" indent="0" algn="l">
              <a:lnSpc>
                <a:spcPct val="133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黄河水用水权交易落地</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7" name="AutoShape 9"/>
          <p:cNvSpPr/>
          <p:nvPr/>
        </p:nvSpPr>
        <p:spPr>
          <a:xfrm>
            <a:off x="1016000" y="3937000"/>
            <a:ext cx="4826000" cy="1651000"/>
          </a:xfrm>
          <a:prstGeom prst="roundRect">
            <a:avLst>
              <a:gd name="adj" fmla="val 0"/>
            </a:avLst>
          </a:prstGeom>
          <a:solidFill>
            <a:srgbClr val="1F4D3A">
              <a:alpha val="6000"/>
            </a:srgbClr>
          </a:solidFill>
          <a:ln w="25400" cap="flat" cmpd="sng">
            <a:noFill/>
            <a:prstDash val="solid"/>
            <a:round/>
          </a:ln>
        </p:spPr>
        <p:txBody>
          <a:bodyPr vert="horz" wrap="square" lIns="63500" tIns="63500" rIns="63500" bIns="63500" rtlCol="0" anchor="ctr"/>
          <a:lstStyle/>
          <a:p>
            <a:pPr algn="ctr">
              <a:defRPr/>
            </a:pPr>
          </a:p>
        </p:txBody>
      </p:sp>
      <p:sp>
        <p:nvSpPr>
          <p:cNvPr id="48" name="AutoShape 10"/>
          <p:cNvSpPr txBox="1"/>
          <p:nvPr/>
        </p:nvSpPr>
        <p:spPr>
          <a:xfrm>
            <a:off x="1270000" y="4127500"/>
            <a:ext cx="4318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水土保持碳汇交易 · 全省首单</a:t>
            </a:r>
            <a:endParaRPr lang="en-US" sz="1100"/>
          </a:p>
        </p:txBody>
      </p:sp>
      <p:sp>
        <p:nvSpPr>
          <p:cNvPr id="49" name="AutoShape 11"/>
          <p:cNvSpPr txBox="1"/>
          <p:nvPr/>
        </p:nvSpPr>
        <p:spPr>
          <a:xfrm>
            <a:off x="1270000" y="4572000"/>
            <a:ext cx="1905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5万吨</a:t>
            </a:r>
            <a:endParaRPr lang="en-US" sz="1100"/>
          </a:p>
        </p:txBody>
      </p:sp>
      <p:sp>
        <p:nvSpPr>
          <p:cNvPr id="50" name="AutoShape 12"/>
          <p:cNvSpPr txBox="1"/>
          <p:nvPr/>
        </p:nvSpPr>
        <p:spPr>
          <a:xfrm>
            <a:off x="3302000" y="4635500"/>
            <a:ext cx="2413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沂源县龙子峪小流域</a:t>
            </a:r>
            <a:endParaRPr lang="en-US" sz="1100"/>
          </a:p>
          <a:p>
            <a:pPr marL="0" indent="0" algn="l">
              <a:lnSpc>
                <a:spcPct val="133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交易金额150万元</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51" name="AutoShape 13"/>
          <p:cNvSpPr/>
          <p:nvPr/>
        </p:nvSpPr>
        <p:spPr>
          <a:xfrm>
            <a:off x="6223000" y="2032000"/>
            <a:ext cx="4953000" cy="3556000"/>
          </a:xfrm>
          <a:prstGeom prst="roundRect">
            <a:avLst>
              <a:gd name="adj" fmla="val 0"/>
            </a:avLst>
          </a:prstGeom>
          <a:solidFill>
            <a:srgbClr val="1F4D3A">
              <a:alpha val="10000"/>
            </a:srgbClr>
          </a:solidFill>
          <a:ln w="25400" cap="flat" cmpd="sng">
            <a:noFill/>
            <a:prstDash val="solid"/>
            <a:round/>
          </a:ln>
        </p:spPr>
        <p:txBody>
          <a:bodyPr vert="horz" wrap="square" lIns="63500" tIns="63500" rIns="63500" bIns="63500" rtlCol="0" anchor="ctr"/>
          <a:lstStyle/>
          <a:p>
            <a:pPr algn="ctr">
              <a:defRPr/>
            </a:pPr>
          </a:p>
        </p:txBody>
      </p:sp>
      <p:sp>
        <p:nvSpPr>
          <p:cNvPr id="52" name="AutoShape 14"/>
          <p:cNvSpPr txBox="1"/>
          <p:nvPr/>
        </p:nvSpPr>
        <p:spPr>
          <a:xfrm>
            <a:off x="6477000" y="2286000"/>
            <a:ext cx="4445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潍坊诸城"水银行"交易平台</a:t>
            </a:r>
            <a:endParaRPr lang="en-US" sz="1100"/>
          </a:p>
        </p:txBody>
      </p:sp>
      <p:sp>
        <p:nvSpPr>
          <p:cNvPr id="53" name="AutoShape 15"/>
          <p:cNvSpPr txBox="1"/>
          <p:nvPr/>
        </p:nvSpPr>
        <p:spPr>
          <a:xfrm>
            <a:off x="6477000" y="2857500"/>
            <a:ext cx="2540000" cy="762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36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1.2亿m³</a:t>
            </a:r>
            <a:endParaRPr lang="en-US" sz="1100"/>
          </a:p>
        </p:txBody>
      </p:sp>
      <p:sp>
        <p:nvSpPr>
          <p:cNvPr id="54" name="AutoShape 16"/>
          <p:cNvSpPr txBox="1"/>
          <p:nvPr/>
        </p:nvSpPr>
        <p:spPr>
          <a:xfrm>
            <a:off x="6477000" y="3683000"/>
            <a:ext cx="254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A556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累计收储水权</a:t>
            </a:r>
            <a:endParaRPr lang="en-US" sz="1100"/>
          </a:p>
        </p:txBody>
      </p:sp>
      <p:sp>
        <p:nvSpPr>
          <p:cNvPr id="55" name="AutoShape 17"/>
          <p:cNvSpPr txBox="1"/>
          <p:nvPr/>
        </p:nvSpPr>
        <p:spPr>
          <a:xfrm>
            <a:off x="6477000" y="419100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0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89笔</a:t>
            </a:r>
            <a:endParaRPr lang="en-US" sz="1100"/>
          </a:p>
        </p:txBody>
      </p:sp>
      <p:sp>
        <p:nvSpPr>
          <p:cNvPr id="56" name="AutoShape 18"/>
          <p:cNvSpPr txBox="1"/>
          <p:nvPr/>
        </p:nvSpPr>
        <p:spPr>
          <a:xfrm>
            <a:off x="6477000" y="5016500"/>
            <a:ext cx="3175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A556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促成水权交易 · "零存整取"新模式</a:t>
            </a:r>
            <a:endParaRPr lang="en-US" sz="1100"/>
          </a:p>
        </p:txBody>
      </p:sp>
    </p:spTree>
    <p:custDataLst>
      <p:tags r:id="rId6"/>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custDataLst>
              <p:tags r:id="rId1"/>
            </p:custDataLst>
          </p:nvPr>
        </p:nvSpPr>
        <p:spPr/>
        <p:txBody>
          <a:bodyPr/>
          <a:lstStyle/>
          <a:p>
            <a:r>
              <a:rPr lang="zh-CN" altLang="en-US"/>
              <a:t>单击此处添加标题</a:t>
            </a:r>
            <a:endParaRPr lang="zh-CN" altLang="en-US"/>
          </a:p>
        </p:txBody>
      </p:sp>
      <p:grpSp>
        <p:nvGrpSpPr>
          <p:cNvPr id="4" name="组合 3"/>
          <p:cNvGrpSpPr/>
          <p:nvPr>
            <p:custDataLst>
              <p:tags r:id="rId2"/>
            </p:custDataLst>
          </p:nvPr>
        </p:nvGrpSpPr>
        <p:grpSpPr>
          <a:xfrm>
            <a:off x="212725" y="243840"/>
            <a:ext cx="8470900" cy="760730"/>
            <a:chOff x="106" y="113"/>
            <a:chExt cx="10556" cy="1302"/>
          </a:xfrm>
        </p:grpSpPr>
        <p:sp>
          <p:nvSpPr>
            <p:cNvPr id="6" name="矩形 5"/>
            <p:cNvSpPr/>
            <p:nvPr>
              <p:custDataLst>
                <p:tags r:id="rId3"/>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4" name="矩形 13"/>
            <p:cNvSpPr/>
            <p:nvPr>
              <p:custDataLst>
                <p:tags r:id="rId4"/>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11" name="Title 6"/>
          <p:cNvSpPr txBox="1"/>
          <p:nvPr>
            <p:custDataLst>
              <p:tags r:id="rId5"/>
            </p:custDataLst>
          </p:nvPr>
        </p:nvSpPr>
        <p:spPr>
          <a:xfrm>
            <a:off x="419100" y="410845"/>
            <a:ext cx="32423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3" name="AutoShape 3"/>
          <p:cNvSpPr txBox="1"/>
          <p:nvPr/>
        </p:nvSpPr>
        <p:spPr>
          <a:xfrm>
            <a:off x="1016000" y="111506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A2E23"/>
                </a:solidFill>
                <a:latin typeface="Noto Sans SC" panose="020B0200000000000000" charset="-122"/>
                <a:ea typeface="Noto Sans SC" panose="020B0200000000000000" charset="-122"/>
                <a:cs typeface="Noto Sans SC" panose="020B0200000000000000" charset="-122"/>
                <a:sym typeface="Noto Sans SC" panose="020B0200000000000000" charset="-122"/>
              </a:rPr>
              <a:t>以生态补偿倒逼流域共治，让"保护者受益、污染者付费"</a:t>
            </a:r>
            <a:endParaRPr lang="en-US" sz="1100"/>
          </a:p>
        </p:txBody>
      </p:sp>
      <p:cxnSp>
        <p:nvCxnSpPr>
          <p:cNvPr id="2" name="Connector 4"/>
          <p:cNvCxnSpPr/>
          <p:nvPr/>
        </p:nvCxnSpPr>
        <p:spPr>
          <a:xfrm rot="-4297">
            <a:off x="1016004" y="1743710"/>
            <a:ext cx="10160000" cy="12700"/>
          </a:xfrm>
          <a:prstGeom prst="straightConnector1">
            <a:avLst/>
          </a:prstGeom>
          <a:solidFill>
            <a:srgbClr val="DEE0E3">
              <a:alpha val="100000"/>
            </a:srgbClr>
          </a:solidFill>
          <a:ln w="12700" cap="flat" cmpd="sng">
            <a:solidFill>
              <a:srgbClr val="4A7C59">
                <a:alpha val="15000"/>
              </a:srgbClr>
            </a:solidFill>
            <a:prstDash val="solid"/>
            <a:round/>
            <a:headEnd type="none" w="med" len="med"/>
            <a:tailEnd type="none" w="med" len="med"/>
          </a:ln>
        </p:spPr>
      </p:cxnSp>
      <p:sp>
        <p:nvSpPr>
          <p:cNvPr id="7" name="AutoShape 6"/>
          <p:cNvSpPr txBox="1"/>
          <p:nvPr/>
        </p:nvSpPr>
        <p:spPr>
          <a:xfrm>
            <a:off x="843280" y="5623560"/>
            <a:ext cx="4826000" cy="254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zh-CN" altLang="en-US" sz="1000" b="0" i="0" u="none" strike="noStrike">
                <a:solidFill>
                  <a:srgbClr val="4A5568">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峡山水库</a:t>
            </a:r>
            <a:endParaRPr lang="zh-CN" altLang="en-US" sz="1000" b="0" i="0" u="none" strike="noStrike">
              <a:solidFill>
                <a:srgbClr val="4A5568">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7"/>
          <p:cNvSpPr txBox="1"/>
          <p:nvPr/>
        </p:nvSpPr>
        <p:spPr>
          <a:xfrm>
            <a:off x="6350000" y="219456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潍坊样本 · 纵横结合补偿机制</a:t>
            </a:r>
            <a:endParaRPr lang="en-US" sz="1100"/>
          </a:p>
        </p:txBody>
      </p:sp>
      <p:sp>
        <p:nvSpPr>
          <p:cNvPr id="10" name="AutoShape 8"/>
          <p:cNvSpPr txBox="1"/>
          <p:nvPr/>
        </p:nvSpPr>
        <p:spPr>
          <a:xfrm>
            <a:off x="6350000" y="270256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20个</a:t>
            </a:r>
            <a:endParaRPr lang="en-US" sz="1100"/>
          </a:p>
        </p:txBody>
      </p:sp>
      <p:sp>
        <p:nvSpPr>
          <p:cNvPr id="12" name="AutoShape 9"/>
          <p:cNvSpPr txBox="1"/>
          <p:nvPr/>
        </p:nvSpPr>
        <p:spPr>
          <a:xfrm>
            <a:off x="6350000" y="3464560"/>
            <a:ext cx="254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A556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市内断面补偿协议</a:t>
            </a:r>
            <a:endParaRPr lang="en-US" sz="1100"/>
          </a:p>
        </p:txBody>
      </p:sp>
      <p:sp>
        <p:nvSpPr>
          <p:cNvPr id="13" name="AutoShape 10"/>
          <p:cNvSpPr txBox="1"/>
          <p:nvPr/>
        </p:nvSpPr>
        <p:spPr>
          <a:xfrm>
            <a:off x="8890000" y="270256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13个</a:t>
            </a:r>
            <a:endParaRPr lang="en-US" sz="1100"/>
          </a:p>
        </p:txBody>
      </p:sp>
      <p:sp>
        <p:nvSpPr>
          <p:cNvPr id="15" name="AutoShape 11"/>
          <p:cNvSpPr txBox="1"/>
          <p:nvPr/>
        </p:nvSpPr>
        <p:spPr>
          <a:xfrm>
            <a:off x="8890000" y="3464560"/>
            <a:ext cx="228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A556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跨市断面补偿协议</a:t>
            </a:r>
            <a:endParaRPr lang="en-US" sz="1100"/>
          </a:p>
        </p:txBody>
      </p:sp>
      <p:sp>
        <p:nvSpPr>
          <p:cNvPr id="16" name="AutoShape 12"/>
          <p:cNvSpPr txBox="1"/>
          <p:nvPr/>
        </p:nvSpPr>
        <p:spPr>
          <a:xfrm>
            <a:off x="6350000" y="403606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725.5万</a:t>
            </a:r>
            <a:endParaRPr lang="en-US" sz="1100"/>
          </a:p>
        </p:txBody>
      </p:sp>
      <p:sp>
        <p:nvSpPr>
          <p:cNvPr id="17" name="AutoShape 13"/>
          <p:cNvSpPr txBox="1"/>
          <p:nvPr/>
        </p:nvSpPr>
        <p:spPr>
          <a:xfrm>
            <a:off x="6350000" y="4798060"/>
            <a:ext cx="2540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A556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"十四五"市级纵向补偿（元）</a:t>
            </a:r>
            <a:endParaRPr lang="en-US" sz="1100"/>
          </a:p>
        </p:txBody>
      </p:sp>
      <p:sp>
        <p:nvSpPr>
          <p:cNvPr id="18" name="AutoShape 14"/>
          <p:cNvSpPr txBox="1"/>
          <p:nvPr/>
        </p:nvSpPr>
        <p:spPr>
          <a:xfrm>
            <a:off x="8890000" y="4036060"/>
            <a:ext cx="228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8900万+</a:t>
            </a:r>
            <a:endParaRPr lang="en-US" sz="1100"/>
          </a:p>
        </p:txBody>
      </p:sp>
      <p:sp>
        <p:nvSpPr>
          <p:cNvPr id="19" name="AutoShape 15"/>
          <p:cNvSpPr txBox="1"/>
          <p:nvPr/>
        </p:nvSpPr>
        <p:spPr>
          <a:xfrm>
            <a:off x="8890000" y="4798060"/>
            <a:ext cx="2286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A5568">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县际横向补偿（元）</a:t>
            </a:r>
            <a:endParaRPr lang="en-US" sz="1100"/>
          </a:p>
        </p:txBody>
      </p:sp>
      <p:sp>
        <p:nvSpPr>
          <p:cNvPr id="20" name="AutoShape 16"/>
          <p:cNvSpPr txBox="1"/>
          <p:nvPr/>
        </p:nvSpPr>
        <p:spPr>
          <a:xfrm>
            <a:off x="6350000" y="530606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峡山水库水质稳定达到Ⅲ类，"保护者受益、污染者付费"从理念变制度。</a:t>
            </a:r>
            <a:endParaRPr lang="en-US" sz="1100"/>
          </a:p>
        </p:txBody>
      </p:sp>
      <p:pic>
        <p:nvPicPr>
          <p:cNvPr id="21" name="图片 20"/>
          <p:cNvPicPr/>
          <p:nvPr/>
        </p:nvPicPr>
        <p:blipFill>
          <a:blip r:embed="rId6"/>
          <a:stretch>
            <a:fillRect/>
          </a:stretch>
        </p:blipFill>
        <p:spPr>
          <a:xfrm>
            <a:off x="809625" y="2195195"/>
            <a:ext cx="4892040" cy="3302000"/>
          </a:xfrm>
          <a:prstGeom prst="rect">
            <a:avLst/>
          </a:prstGeom>
        </p:spPr>
      </p:pic>
    </p:spTree>
    <p:custDataLst>
      <p:tags r:id="rId7"/>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custDataLst>
              <p:tags r:id="rId1"/>
            </p:custDataLst>
          </p:nvPr>
        </p:nvSpPr>
        <p:spPr/>
        <p:txBody>
          <a:bodyPr/>
          <a:lstStyle/>
          <a:p>
            <a:r>
              <a:rPr lang="zh-CN" altLang="en-US"/>
              <a:t>单击此处添加标题</a:t>
            </a:r>
            <a:endParaRPr lang="zh-CN" altLang="en-US"/>
          </a:p>
        </p:txBody>
      </p:sp>
      <p:grpSp>
        <p:nvGrpSpPr>
          <p:cNvPr id="4" name="组合 3"/>
          <p:cNvGrpSpPr/>
          <p:nvPr>
            <p:custDataLst>
              <p:tags r:id="rId2"/>
            </p:custDataLst>
          </p:nvPr>
        </p:nvGrpSpPr>
        <p:grpSpPr>
          <a:xfrm>
            <a:off x="212725" y="243840"/>
            <a:ext cx="8470900" cy="760730"/>
            <a:chOff x="106" y="113"/>
            <a:chExt cx="10556" cy="1302"/>
          </a:xfrm>
        </p:grpSpPr>
        <p:sp>
          <p:nvSpPr>
            <p:cNvPr id="6" name="矩形 5"/>
            <p:cNvSpPr/>
            <p:nvPr>
              <p:custDataLst>
                <p:tags r:id="rId3"/>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4" name="矩形 13"/>
            <p:cNvSpPr/>
            <p:nvPr>
              <p:custDataLst>
                <p:tags r:id="rId4"/>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11" name="Title 6"/>
          <p:cNvSpPr txBox="1"/>
          <p:nvPr>
            <p:custDataLst>
              <p:tags r:id="rId5"/>
            </p:custDataLst>
          </p:nvPr>
        </p:nvSpPr>
        <p:spPr>
          <a:xfrm>
            <a:off x="419100" y="410845"/>
            <a:ext cx="32423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5" name="AutoShape 3"/>
          <p:cNvSpPr txBox="1"/>
          <p:nvPr/>
        </p:nvSpPr>
        <p:spPr>
          <a:xfrm>
            <a:off x="1016000" y="14605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A2E23"/>
                </a:solidFill>
                <a:latin typeface="Noto Sans SC" panose="020B0200000000000000" charset="-122"/>
                <a:ea typeface="Noto Sans SC" panose="020B0200000000000000" charset="-122"/>
                <a:cs typeface="Noto Sans SC" panose="020B0200000000000000" charset="-122"/>
                <a:sym typeface="Noto Sans SC" panose="020B0200000000000000" charset="-122"/>
              </a:rPr>
              <a:t>以绿色金融把生态资源变为融资资本，从"财政单打"转向"多元投入"</a:t>
            </a:r>
            <a:endParaRPr lang="en-US" sz="1100"/>
          </a:p>
        </p:txBody>
      </p:sp>
      <p:cxnSp>
        <p:nvCxnSpPr>
          <p:cNvPr id="22" name="Connector 4"/>
          <p:cNvCxnSpPr/>
          <p:nvPr/>
        </p:nvCxnSpPr>
        <p:spPr>
          <a:xfrm rot="-4297">
            <a:off x="1016004" y="2089150"/>
            <a:ext cx="10160000" cy="12700"/>
          </a:xfrm>
          <a:prstGeom prst="straightConnector1">
            <a:avLst/>
          </a:prstGeom>
          <a:solidFill>
            <a:srgbClr val="DEE0E3">
              <a:alpha val="100000"/>
            </a:srgbClr>
          </a:solidFill>
          <a:ln w="12700" cap="flat" cmpd="sng">
            <a:solidFill>
              <a:srgbClr val="4A7C59">
                <a:alpha val="15000"/>
              </a:srgbClr>
            </a:solidFill>
            <a:prstDash val="solid"/>
            <a:round/>
            <a:headEnd type="none" w="med" len="med"/>
            <a:tailEnd type="none" w="med" len="med"/>
          </a:ln>
        </p:spPr>
      </p:cxnSp>
      <p:sp>
        <p:nvSpPr>
          <p:cNvPr id="23" name="AutoShape 5"/>
          <p:cNvSpPr/>
          <p:nvPr>
            <p:custDataLst>
              <p:tags r:id="rId6"/>
            </p:custDataLst>
          </p:nvPr>
        </p:nvSpPr>
        <p:spPr>
          <a:xfrm>
            <a:off x="1016000" y="2540000"/>
            <a:ext cx="3175000" cy="2032000"/>
          </a:xfrm>
          <a:prstGeom prst="roundRect">
            <a:avLst>
              <a:gd name="adj" fmla="val 0"/>
            </a:avLst>
          </a:prstGeom>
          <a:solidFill>
            <a:srgbClr val="1F4D3A">
              <a:alpha val="8000"/>
            </a:srgbClr>
          </a:solidFill>
          <a:ln w="25400" cap="flat" cmpd="sng">
            <a:noFill/>
            <a:prstDash val="solid"/>
            <a:round/>
          </a:ln>
        </p:spPr>
        <p:txBody>
          <a:bodyPr vert="horz" wrap="square" lIns="63500" tIns="63500" rIns="63500" bIns="63500" rtlCol="0" anchor="ctr"/>
          <a:lstStyle/>
          <a:p>
            <a:pPr algn="ctr">
              <a:defRPr/>
            </a:pPr>
          </a:p>
        </p:txBody>
      </p:sp>
      <p:sp>
        <p:nvSpPr>
          <p:cNvPr id="24" name="AutoShape 6"/>
          <p:cNvSpPr txBox="1"/>
          <p:nvPr>
            <p:custDataLst>
              <p:tags r:id="rId7"/>
            </p:custDataLst>
          </p:nvPr>
        </p:nvSpPr>
        <p:spPr>
          <a:xfrm>
            <a:off x="1270000" y="2794000"/>
            <a:ext cx="2667000" cy="762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44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12.27亿</a:t>
            </a:r>
            <a:endParaRPr lang="en-US" sz="1100"/>
          </a:p>
        </p:txBody>
      </p:sp>
      <p:sp>
        <p:nvSpPr>
          <p:cNvPr id="25" name="AutoShape 7"/>
          <p:cNvSpPr txBox="1"/>
          <p:nvPr>
            <p:custDataLst>
              <p:tags r:id="rId8"/>
            </p:custDataLst>
          </p:nvPr>
        </p:nvSpPr>
        <p:spPr>
          <a:xfrm>
            <a:off x="1270000" y="3683000"/>
            <a:ext cx="266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滨州"金水合作平台"</a:t>
            </a:r>
            <a:endParaRPr lang="en-US" sz="1100"/>
          </a:p>
          <a:p>
            <a:pPr marL="0" indent="0" algn="l">
              <a:lnSpc>
                <a:spcPct val="133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签约项目9个，22家银行参与</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8"/>
          <p:cNvSpPr/>
          <p:nvPr>
            <p:custDataLst>
              <p:tags r:id="rId9"/>
            </p:custDataLst>
          </p:nvPr>
        </p:nvSpPr>
        <p:spPr>
          <a:xfrm>
            <a:off x="4508500" y="2540000"/>
            <a:ext cx="3175000" cy="2032000"/>
          </a:xfrm>
          <a:prstGeom prst="roundRect">
            <a:avLst>
              <a:gd name="adj" fmla="val 0"/>
            </a:avLst>
          </a:prstGeom>
          <a:solidFill>
            <a:srgbClr val="1F4D3A">
              <a:alpha val="8000"/>
            </a:srgbClr>
          </a:solidFill>
          <a:ln w="25400" cap="flat" cmpd="sng">
            <a:noFill/>
            <a:prstDash val="solid"/>
            <a:round/>
          </a:ln>
        </p:spPr>
        <p:txBody>
          <a:bodyPr vert="horz" wrap="square" lIns="63500" tIns="63500" rIns="63500" bIns="63500" rtlCol="0" anchor="ctr"/>
          <a:lstStyle/>
          <a:p>
            <a:pPr algn="ctr">
              <a:defRPr/>
            </a:pPr>
          </a:p>
        </p:txBody>
      </p:sp>
      <p:sp>
        <p:nvSpPr>
          <p:cNvPr id="27" name="AutoShape 9"/>
          <p:cNvSpPr txBox="1"/>
          <p:nvPr>
            <p:custDataLst>
              <p:tags r:id="rId10"/>
            </p:custDataLst>
          </p:nvPr>
        </p:nvSpPr>
        <p:spPr>
          <a:xfrm>
            <a:off x="4762500" y="2794000"/>
            <a:ext cx="2667000" cy="762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44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119亿</a:t>
            </a:r>
            <a:endParaRPr lang="en-US" sz="1100"/>
          </a:p>
        </p:txBody>
      </p:sp>
      <p:sp>
        <p:nvSpPr>
          <p:cNvPr id="28" name="AutoShape 10"/>
          <p:cNvSpPr txBox="1"/>
          <p:nvPr>
            <p:custDataLst>
              <p:tags r:id="rId11"/>
            </p:custDataLst>
          </p:nvPr>
        </p:nvSpPr>
        <p:spPr>
          <a:xfrm>
            <a:off x="4762500" y="3683000"/>
            <a:ext cx="266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全市水务领域</a:t>
            </a:r>
            <a:endParaRPr lang="en-US" sz="1100"/>
          </a:p>
          <a:p>
            <a:pPr marL="0" indent="0" algn="l">
              <a:lnSpc>
                <a:spcPct val="133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绿色金融贷款余额</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9" name="AutoShape 11"/>
          <p:cNvSpPr/>
          <p:nvPr>
            <p:custDataLst>
              <p:tags r:id="rId12"/>
            </p:custDataLst>
          </p:nvPr>
        </p:nvSpPr>
        <p:spPr>
          <a:xfrm>
            <a:off x="8001000" y="2540000"/>
            <a:ext cx="3175000" cy="2032000"/>
          </a:xfrm>
          <a:prstGeom prst="roundRect">
            <a:avLst>
              <a:gd name="adj" fmla="val 0"/>
            </a:avLst>
          </a:prstGeom>
          <a:solidFill>
            <a:srgbClr val="1F4D3A">
              <a:alpha val="8000"/>
            </a:srgbClr>
          </a:solidFill>
          <a:ln w="25400" cap="flat" cmpd="sng">
            <a:noFill/>
            <a:prstDash val="solid"/>
            <a:round/>
          </a:ln>
        </p:spPr>
        <p:txBody>
          <a:bodyPr vert="horz" wrap="square" lIns="63500" tIns="63500" rIns="63500" bIns="63500" rtlCol="0" anchor="ctr"/>
          <a:lstStyle/>
          <a:p>
            <a:pPr algn="ctr">
              <a:defRPr/>
            </a:pPr>
          </a:p>
        </p:txBody>
      </p:sp>
      <p:sp>
        <p:nvSpPr>
          <p:cNvPr id="30" name="AutoShape 12"/>
          <p:cNvSpPr txBox="1"/>
          <p:nvPr>
            <p:custDataLst>
              <p:tags r:id="rId13"/>
            </p:custDataLst>
          </p:nvPr>
        </p:nvSpPr>
        <p:spPr>
          <a:xfrm>
            <a:off x="8255000" y="2794000"/>
            <a:ext cx="2667000" cy="762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44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1000万</a:t>
            </a:r>
            <a:endParaRPr lang="en-US" sz="1100"/>
          </a:p>
        </p:txBody>
      </p:sp>
      <p:sp>
        <p:nvSpPr>
          <p:cNvPr id="31" name="AutoShape 13"/>
          <p:cNvSpPr txBox="1"/>
          <p:nvPr>
            <p:custDataLst>
              <p:tags r:id="rId14"/>
            </p:custDataLst>
          </p:nvPr>
        </p:nvSpPr>
        <p:spPr>
          <a:xfrm>
            <a:off x="8255000" y="3683000"/>
            <a:ext cx="2667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秦台水库运营数据质押</a:t>
            </a:r>
            <a:endParaRPr lang="en-US" sz="1100"/>
          </a:p>
          <a:p>
            <a:pPr marL="0" indent="0" algn="l">
              <a:lnSpc>
                <a:spcPct val="133000"/>
              </a:lnSpc>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数据资产融资新路径</a:t>
            </a:r>
            <a:endPar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2" name="AutoShape 14"/>
          <p:cNvSpPr/>
          <p:nvPr/>
        </p:nvSpPr>
        <p:spPr>
          <a:xfrm>
            <a:off x="1016000" y="5080000"/>
            <a:ext cx="10160000" cy="1143000"/>
          </a:xfrm>
          <a:prstGeom prst="roundRect">
            <a:avLst>
              <a:gd name="adj" fmla="val 0"/>
            </a:avLst>
          </a:prstGeom>
          <a:solidFill>
            <a:srgbClr val="1F4D3A">
              <a:alpha val="5000"/>
            </a:srgbClr>
          </a:solidFill>
          <a:ln w="25400" cap="flat" cmpd="sng">
            <a:noFill/>
            <a:prstDash val="solid"/>
            <a:round/>
          </a:ln>
        </p:spPr>
        <p:txBody>
          <a:bodyPr vert="horz" wrap="square" lIns="63500" tIns="63500" rIns="63500" bIns="63500" rtlCol="0" anchor="ctr"/>
          <a:lstStyle/>
          <a:p>
            <a:pPr algn="ctr">
              <a:defRPr/>
            </a:pPr>
          </a:p>
        </p:txBody>
      </p:sp>
      <p:sp>
        <p:nvSpPr>
          <p:cNvPr id="33" name="AutoShape 15"/>
          <p:cNvSpPr txBox="1"/>
          <p:nvPr/>
        </p:nvSpPr>
        <p:spPr>
          <a:xfrm>
            <a:off x="1270000" y="5334000"/>
            <a:ext cx="9652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50000"/>
              </a:lnSpc>
              <a:defRPr/>
            </a:pP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昌邑市利用取水使用权融资2.64亿元用于老旧管网改造。金融活水的注入，让河湖治理从"财政单打"转向"多元投入"，</a:t>
            </a:r>
            <a:endParaRPr lang="en-US" sz="1100"/>
          </a:p>
          <a:p>
            <a:pPr marL="0" indent="0" algn="l">
              <a:lnSpc>
                <a:spcPct val="150000"/>
              </a:lnSpc>
            </a:pP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为幸福河湖建设提供了可持续的资金保障。</a:t>
            </a:r>
            <a:endPar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ustDataLst>
      <p:tags r:id="rId15"/>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custDataLst>
              <p:tags r:id="rId1"/>
            </p:custDataLst>
          </p:nvPr>
        </p:nvSpPr>
        <p:spPr/>
        <p:txBody>
          <a:bodyPr/>
          <a:lstStyle/>
          <a:p>
            <a:r>
              <a:rPr lang="zh-CN" altLang="en-US"/>
              <a:t>单击此处添加标题</a:t>
            </a:r>
            <a:endParaRPr lang="zh-CN" altLang="en-US"/>
          </a:p>
        </p:txBody>
      </p:sp>
      <p:grpSp>
        <p:nvGrpSpPr>
          <p:cNvPr id="4" name="组合 3"/>
          <p:cNvGrpSpPr/>
          <p:nvPr>
            <p:custDataLst>
              <p:tags r:id="rId2"/>
            </p:custDataLst>
          </p:nvPr>
        </p:nvGrpSpPr>
        <p:grpSpPr>
          <a:xfrm>
            <a:off x="212725" y="243840"/>
            <a:ext cx="8470900" cy="760730"/>
            <a:chOff x="106" y="113"/>
            <a:chExt cx="10556" cy="1302"/>
          </a:xfrm>
        </p:grpSpPr>
        <p:sp>
          <p:nvSpPr>
            <p:cNvPr id="6" name="矩形 5"/>
            <p:cNvSpPr/>
            <p:nvPr>
              <p:custDataLst>
                <p:tags r:id="rId3"/>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4" name="矩形 13"/>
            <p:cNvSpPr/>
            <p:nvPr>
              <p:custDataLst>
                <p:tags r:id="rId4"/>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11" name="Title 6"/>
          <p:cNvSpPr txBox="1"/>
          <p:nvPr>
            <p:custDataLst>
              <p:tags r:id="rId5"/>
            </p:custDataLst>
          </p:nvPr>
        </p:nvSpPr>
        <p:spPr>
          <a:xfrm>
            <a:off x="419100" y="410845"/>
            <a:ext cx="32423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3" name="AutoShape 3"/>
          <p:cNvSpPr txBox="1"/>
          <p:nvPr/>
        </p:nvSpPr>
        <p:spPr>
          <a:xfrm>
            <a:off x="1016000" y="1247775"/>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全国首个省政府水经济高质量发展实施意见印发</a:t>
            </a:r>
            <a:endParaRPr lang="en-US" sz="2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cxnSp>
        <p:nvCxnSpPr>
          <p:cNvPr id="2" name="Connector 4"/>
          <p:cNvCxnSpPr/>
          <p:nvPr/>
        </p:nvCxnSpPr>
        <p:spPr>
          <a:xfrm rot="-4297">
            <a:off x="1016004" y="1819275"/>
            <a:ext cx="10160000" cy="12700"/>
          </a:xfrm>
          <a:prstGeom prst="straightConnector1">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sp>
        <p:nvSpPr>
          <p:cNvPr id="7" name="AutoShape 5"/>
          <p:cNvSpPr/>
          <p:nvPr/>
        </p:nvSpPr>
        <p:spPr>
          <a:xfrm>
            <a:off x="988060" y="2193925"/>
            <a:ext cx="6991350" cy="762000"/>
          </a:xfrm>
          <a:prstGeom prst="roundRect">
            <a:avLst>
              <a:gd name="adj" fmla="val 0"/>
            </a:avLst>
          </a:prstGeom>
          <a:solidFill>
            <a:srgbClr val="E8B54A">
              <a:alpha val="15000"/>
            </a:srgbClr>
          </a:solidFill>
          <a:ln w="25400" cap="flat" cmpd="sng">
            <a:noFill/>
            <a:prstDash val="solid"/>
            <a:round/>
          </a:ln>
        </p:spPr>
        <p:txBody>
          <a:bodyPr vert="horz" wrap="square" lIns="63500" tIns="63500" rIns="63500" bIns="63500" rtlCol="0" anchor="ctr"/>
          <a:lstStyle/>
          <a:p>
            <a:pPr algn="ctr">
              <a:defRPr/>
            </a:pPr>
            <a:endParaRPr>
              <a:solidFill>
                <a:schemeClr val="tx1"/>
              </a:solidFill>
              <a:highlight>
                <a:srgbClr val="FFFF00"/>
              </a:highlight>
            </a:endParaRPr>
          </a:p>
        </p:txBody>
      </p:sp>
      <p:sp>
        <p:nvSpPr>
          <p:cNvPr id="8" name="AutoShape 6"/>
          <p:cNvSpPr txBox="1"/>
          <p:nvPr/>
        </p:nvSpPr>
        <p:spPr>
          <a:xfrm>
            <a:off x="1087120" y="2352675"/>
            <a:ext cx="710692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鲁政办发〔2026〕7号 · 《关于推动水经济高质量发展的实施意见》</a:t>
            </a:r>
            <a:endParaRPr lang="en-US" sz="15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7"/>
          <p:cNvSpPr txBox="1"/>
          <p:nvPr/>
        </p:nvSpPr>
        <p:spPr>
          <a:xfrm>
            <a:off x="1016000" y="3463925"/>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到2030年水经济总规模目标</a:t>
            </a:r>
            <a:endParaRPr lang="en-US" sz="1400" b="0" i="0" u="none" strike="noStrike">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8"/>
          <p:cNvSpPr txBox="1"/>
          <p:nvPr/>
        </p:nvSpPr>
        <p:spPr>
          <a:xfrm>
            <a:off x="1016000" y="3908425"/>
            <a:ext cx="5080000" cy="1016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6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突破1万亿元</a:t>
            </a:r>
            <a:endParaRPr lang="en-US" sz="6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9"/>
          <p:cNvSpPr txBox="1"/>
          <p:nvPr/>
        </p:nvSpPr>
        <p:spPr>
          <a:xfrm>
            <a:off x="5943600" y="3463925"/>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rPr>
              <a:t>构建三大产业体系</a:t>
            </a:r>
            <a:endParaRPr lang="en-US" sz="1400" b="1" i="0" u="none" strike="noStrike">
              <a:solidFill>
                <a:schemeClr val="tx1"/>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0"/>
          <p:cNvSpPr txBox="1"/>
          <p:nvPr/>
        </p:nvSpPr>
        <p:spPr>
          <a:xfrm>
            <a:off x="5943600" y="3971925"/>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chemeClr val="tx1">
                    <a:alpha val="85098"/>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01　巩固提升传统水产业</a:t>
            </a:r>
            <a:endParaRPr lang="en-US" sz="1300" b="0" i="0" u="none" strike="noStrike">
              <a:solidFill>
                <a:schemeClr val="tx1">
                  <a:alpha val="85098"/>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6" name="AutoShape 11"/>
          <p:cNvSpPr txBox="1"/>
          <p:nvPr/>
        </p:nvSpPr>
        <p:spPr>
          <a:xfrm>
            <a:off x="5943600" y="4416425"/>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chemeClr val="tx1">
                    <a:alpha val="85098"/>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02　发展壮大新兴水产业</a:t>
            </a:r>
            <a:endParaRPr lang="en-US" sz="1300" b="0" i="0" u="none" strike="noStrike">
              <a:solidFill>
                <a:schemeClr val="tx1">
                  <a:alpha val="85098"/>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2"/>
          <p:cNvSpPr txBox="1"/>
          <p:nvPr/>
        </p:nvSpPr>
        <p:spPr>
          <a:xfrm>
            <a:off x="5943600" y="4860925"/>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chemeClr val="tx1">
                    <a:alpha val="85098"/>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03　前瞻布局涉水未来产业</a:t>
            </a:r>
            <a:endParaRPr lang="en-US" sz="1300" b="0" i="0" u="none" strike="noStrike">
              <a:solidFill>
                <a:schemeClr val="tx1">
                  <a:alpha val="85098"/>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8" name="AutoShape 13"/>
          <p:cNvSpPr/>
          <p:nvPr/>
        </p:nvSpPr>
        <p:spPr>
          <a:xfrm>
            <a:off x="1016000" y="5495925"/>
            <a:ext cx="10160000" cy="12700"/>
          </a:xfrm>
          <a:prstGeom prst="roundRect">
            <a:avLst>
              <a:gd name="adj" fmla="val 0"/>
            </a:avLst>
          </a:prstGeom>
          <a:solidFill>
            <a:srgbClr val="FFFFFF">
              <a:alpha val="15000"/>
            </a:srgbClr>
          </a:solidFill>
          <a:ln w="25400" cap="flat" cmpd="sng">
            <a:noFill/>
            <a:prstDash val="solid"/>
            <a:round/>
          </a:ln>
        </p:spPr>
        <p:txBody>
          <a:bodyPr vert="horz" wrap="square" lIns="63500" tIns="63500" rIns="63500" bIns="63500" rtlCol="0" anchor="ctr"/>
          <a:lstStyle/>
          <a:p>
            <a:pPr algn="ctr">
              <a:defRPr/>
            </a:pPr>
            <a:endParaRPr>
              <a:solidFill>
                <a:schemeClr val="tx1"/>
              </a:solidFill>
            </a:endParaRPr>
          </a:p>
        </p:txBody>
      </p:sp>
      <p:sp>
        <p:nvSpPr>
          <p:cNvPr id="19" name="AutoShape 14"/>
          <p:cNvSpPr txBox="1"/>
          <p:nvPr/>
        </p:nvSpPr>
        <p:spPr>
          <a:xfrm>
            <a:off x="1016000" y="5749925"/>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rPr>
              <a:t>65个效益河湖试点 · 226个主题公园 · 484个亲水平台 · 510个项目落地 · 惠及636万群众</a:t>
            </a:r>
            <a:endParaRPr lang="en-US" sz="1300" b="0" i="0" u="none" strike="noStrike">
              <a:solidFill>
                <a:schemeClr val="tx1">
                  <a:alpha val="70196"/>
                </a:scheme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pic>
        <p:nvPicPr>
          <p:cNvPr id="20" name="图片 19"/>
          <p:cNvPicPr>
            <a:picLocks noChangeAspect="1"/>
          </p:cNvPicPr>
          <p:nvPr/>
        </p:nvPicPr>
        <p:blipFill>
          <a:blip r:embed="rId6"/>
          <a:stretch>
            <a:fillRect/>
          </a:stretch>
        </p:blipFill>
        <p:spPr>
          <a:xfrm>
            <a:off x="8193405" y="1329690"/>
            <a:ext cx="3795395" cy="5368290"/>
          </a:xfrm>
          <a:prstGeom prst="rect">
            <a:avLst/>
          </a:prstGeom>
        </p:spPr>
      </p:pic>
    </p:spTree>
    <p:custDataLst>
      <p:tags r:id="rId7"/>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custDataLst>
              <p:tags r:id="rId1"/>
            </p:custDataLst>
          </p:nvPr>
        </p:nvSpPr>
        <p:spPr/>
        <p:txBody>
          <a:bodyPr/>
          <a:lstStyle/>
          <a:p>
            <a:r>
              <a:rPr lang="zh-CN" altLang="en-US"/>
              <a:t>单击此处添加标题</a:t>
            </a:r>
            <a:endParaRPr lang="zh-CN" altLang="en-US"/>
          </a:p>
        </p:txBody>
      </p:sp>
      <p:grpSp>
        <p:nvGrpSpPr>
          <p:cNvPr id="4" name="组合 3"/>
          <p:cNvGrpSpPr/>
          <p:nvPr>
            <p:custDataLst>
              <p:tags r:id="rId2"/>
            </p:custDataLst>
          </p:nvPr>
        </p:nvGrpSpPr>
        <p:grpSpPr>
          <a:xfrm>
            <a:off x="212725" y="243840"/>
            <a:ext cx="8470900" cy="760730"/>
            <a:chOff x="106" y="113"/>
            <a:chExt cx="10556" cy="1302"/>
          </a:xfrm>
        </p:grpSpPr>
        <p:sp>
          <p:nvSpPr>
            <p:cNvPr id="6" name="矩形 5"/>
            <p:cNvSpPr/>
            <p:nvPr>
              <p:custDataLst>
                <p:tags r:id="rId3"/>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4" name="矩形 13"/>
            <p:cNvSpPr/>
            <p:nvPr>
              <p:custDataLst>
                <p:tags r:id="rId4"/>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11" name="Title 6"/>
          <p:cNvSpPr txBox="1"/>
          <p:nvPr>
            <p:custDataLst>
              <p:tags r:id="rId5"/>
            </p:custDataLst>
          </p:nvPr>
        </p:nvSpPr>
        <p:spPr>
          <a:xfrm>
            <a:off x="419100" y="410845"/>
            <a:ext cx="32423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74" name="圆角矩形 73"/>
          <p:cNvSpPr/>
          <p:nvPr>
            <p:custDataLst>
              <p:tags r:id="rId6"/>
            </p:custDataLst>
          </p:nvPr>
        </p:nvSpPr>
        <p:spPr>
          <a:xfrm>
            <a:off x="4885654" y="1855680"/>
            <a:ext cx="2003807" cy="591466"/>
          </a:xfrm>
          <a:prstGeom prst="roundRect">
            <a:avLst>
              <a:gd name="adj" fmla="val 50000"/>
            </a:avLst>
          </a:prstGeom>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spcBef>
                <a:spcPct val="0"/>
              </a:spcBef>
              <a:spcAft>
                <a:spcPct val="0"/>
              </a:spcAft>
              <a:buClrTx/>
              <a:buSzTx/>
              <a:buFontTx/>
            </a:pPr>
            <a:r>
              <a:rPr lang="en-US" b="1" dirty="0">
                <a:solidFill>
                  <a:srgbClr val="143A52"/>
                </a:solidFill>
                <a:latin typeface="微软雅黑" panose="020B0503020204020204" charset="-122"/>
                <a:ea typeface="微软雅黑" panose="020B0503020204020204" charset="-122"/>
                <a:cs typeface="微软雅黑" panose="020B0503020204020204" pitchFamily="34" charset="-120"/>
                <a:sym typeface="+mn-ea"/>
              </a:rPr>
              <a:t>生态修复—文旅消费型</a:t>
            </a:r>
            <a:endParaRPr lang="en-US" altLang="en-US" b="1" dirty="0">
              <a:solidFill>
                <a:srgbClr val="143A52"/>
              </a:solidFill>
              <a:latin typeface="微软雅黑" panose="020B0503020204020204" charset="-122"/>
              <a:ea typeface="微软雅黑" panose="020B0503020204020204" charset="-122"/>
              <a:cs typeface="微软雅黑" panose="020B0503020204020204" pitchFamily="34" charset="-120"/>
              <a:sym typeface="+mn-ea"/>
            </a:endParaRPr>
          </a:p>
        </p:txBody>
      </p:sp>
      <p:sp>
        <p:nvSpPr>
          <p:cNvPr id="31" name="矩形 30"/>
          <p:cNvSpPr/>
          <p:nvPr>
            <p:custDataLst>
              <p:tags r:id="rId7"/>
            </p:custDataLst>
          </p:nvPr>
        </p:nvSpPr>
        <p:spPr>
          <a:xfrm>
            <a:off x="7179087" y="1557413"/>
            <a:ext cx="4316954" cy="11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p>
            <a:pPr algn="just" defTabSz="1216025">
              <a:lnSpc>
                <a:spcPct val="150000"/>
              </a:lnSpc>
              <a:spcBef>
                <a:spcPct val="0"/>
              </a:spcBef>
              <a:spcAft>
                <a:spcPct val="0"/>
              </a:spcAft>
            </a:pPr>
            <a:r>
              <a:rPr lang="en-US" sz="1400" dirty="0">
                <a:solidFill>
                  <a:schemeClr val="tx1"/>
                </a:solidFill>
                <a:latin typeface="微软雅黑" panose="020B0503020204020204" charset="-122"/>
                <a:ea typeface="微软雅黑" panose="020B0503020204020204" charset="-122"/>
                <a:cs typeface="微软雅黑" panose="020B0503020204020204" pitchFamily="34" charset="-120"/>
                <a:sym typeface="+mn-ea"/>
              </a:rPr>
              <a:t>先治理、再导入旅游、休闲、文化活动和公共服务，放大文化服务价值。</a:t>
            </a:r>
            <a:endParaRPr lang="en-US" sz="1400" dirty="0">
              <a:solidFill>
                <a:schemeClr val="tx1"/>
              </a:solidFill>
              <a:latin typeface="微软雅黑" panose="020B0503020204020204" charset="-122"/>
              <a:ea typeface="微软雅黑" panose="020B0503020204020204" charset="-122"/>
              <a:cs typeface="微软雅黑" panose="020B0503020204020204" pitchFamily="34" charset="-120"/>
            </a:endParaRPr>
          </a:p>
          <a:p>
            <a:pPr algn="just" defTabSz="1216025">
              <a:lnSpc>
                <a:spcPct val="150000"/>
              </a:lnSpc>
              <a:spcBef>
                <a:spcPct val="0"/>
              </a:spcBef>
              <a:spcAft>
                <a:spcPct val="0"/>
              </a:spcAft>
            </a:pPr>
            <a:r>
              <a:rPr lang="zh-CN" altLang="en-US" sz="1400" kern="0" dirty="0">
                <a:ln>
                  <a:noFill/>
                  <a:prstDash val="sysDot"/>
                </a:ln>
                <a:solidFill>
                  <a:schemeClr val="tx1"/>
                </a:solidFill>
                <a:latin typeface="+mn-ea"/>
                <a:cs typeface="+mn-ea"/>
              </a:rPr>
              <a:t>代表：马踏湖</a:t>
            </a:r>
            <a:endParaRPr lang="zh-CN" altLang="en-US" sz="1400" kern="0" dirty="0">
              <a:ln>
                <a:noFill/>
                <a:prstDash val="sysDot"/>
              </a:ln>
              <a:solidFill>
                <a:schemeClr val="tx1"/>
              </a:solidFill>
              <a:latin typeface="+mn-ea"/>
              <a:cs typeface="+mn-ea"/>
            </a:endParaRPr>
          </a:p>
        </p:txBody>
      </p:sp>
      <p:sp>
        <p:nvSpPr>
          <p:cNvPr id="83" name="圆角矩形 82"/>
          <p:cNvSpPr/>
          <p:nvPr>
            <p:custDataLst>
              <p:tags r:id="rId8"/>
            </p:custDataLst>
          </p:nvPr>
        </p:nvSpPr>
        <p:spPr>
          <a:xfrm>
            <a:off x="4885654" y="3102566"/>
            <a:ext cx="2003807" cy="591466"/>
          </a:xfrm>
          <a:prstGeom prst="roundRect">
            <a:avLst>
              <a:gd name="adj" fmla="val 50000"/>
            </a:avLst>
          </a:prstGeom>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lvl="0" algn="ctr">
              <a:spcBef>
                <a:spcPct val="0"/>
              </a:spcBef>
              <a:spcAft>
                <a:spcPct val="0"/>
              </a:spcAft>
              <a:buClrTx/>
              <a:buSzTx/>
              <a:buFontTx/>
            </a:pPr>
            <a:r>
              <a:rPr lang="en-US" b="1" dirty="0">
                <a:solidFill>
                  <a:srgbClr val="143A52"/>
                </a:solidFill>
                <a:latin typeface="微软雅黑" panose="020B0503020204020204" charset="-122"/>
                <a:ea typeface="微软雅黑" panose="020B0503020204020204" charset="-122"/>
                <a:cs typeface="微软雅黑" panose="020B0503020204020204" pitchFamily="34" charset="-120"/>
                <a:sym typeface="+mn-ea"/>
              </a:rPr>
              <a:t>工程功能—文化赋能型</a:t>
            </a:r>
            <a:endParaRPr lang="en-US" altLang="en-US" b="1" dirty="0">
              <a:solidFill>
                <a:srgbClr val="143A52"/>
              </a:solidFill>
              <a:latin typeface="微软雅黑" panose="020B0503020204020204" charset="-122"/>
              <a:ea typeface="微软雅黑" panose="020B0503020204020204" charset="-122"/>
              <a:cs typeface="微软雅黑" panose="020B0503020204020204" pitchFamily="34" charset="-120"/>
              <a:sym typeface="+mn-ea"/>
            </a:endParaRPr>
          </a:p>
        </p:txBody>
      </p:sp>
      <p:sp>
        <p:nvSpPr>
          <p:cNvPr id="32" name="矩形 31"/>
          <p:cNvSpPr/>
          <p:nvPr>
            <p:custDataLst>
              <p:tags r:id="rId9"/>
            </p:custDataLst>
          </p:nvPr>
        </p:nvSpPr>
        <p:spPr>
          <a:xfrm>
            <a:off x="7179087" y="2804299"/>
            <a:ext cx="4316954" cy="11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p>
            <a:pPr algn="just" defTabSz="1216025">
              <a:lnSpc>
                <a:spcPct val="150000"/>
              </a:lnSpc>
              <a:spcBef>
                <a:spcPct val="0"/>
              </a:spcBef>
              <a:spcAft>
                <a:spcPct val="0"/>
              </a:spcAft>
            </a:pPr>
            <a:r>
              <a:rPr lang="en-US" sz="1400" dirty="0">
                <a:solidFill>
                  <a:schemeClr val="tx1"/>
                </a:solidFill>
                <a:latin typeface="微软雅黑" panose="020B0503020204020204" charset="-122"/>
                <a:ea typeface="微软雅黑" panose="020B0503020204020204" charset="-122"/>
                <a:cs typeface="微软雅黑" panose="020B0503020204020204" pitchFamily="34" charset="-120"/>
                <a:sym typeface="+mn-ea"/>
              </a:rPr>
              <a:t>以供水、调蓄、防洪等工程功能为底盘，再叠加文化、研学、论坛和旅游场景。</a:t>
            </a:r>
            <a:endParaRPr lang="en-US" sz="1400" dirty="0">
              <a:solidFill>
                <a:schemeClr val="tx1"/>
              </a:solidFill>
              <a:latin typeface="微软雅黑" panose="020B0503020204020204" charset="-122"/>
              <a:ea typeface="微软雅黑" panose="020B0503020204020204" charset="-122"/>
              <a:cs typeface="微软雅黑" panose="020B0503020204020204" pitchFamily="34" charset="-120"/>
            </a:endParaRPr>
          </a:p>
          <a:p>
            <a:pPr algn="just" defTabSz="1216025">
              <a:lnSpc>
                <a:spcPct val="150000"/>
              </a:lnSpc>
              <a:spcBef>
                <a:spcPct val="0"/>
              </a:spcBef>
              <a:spcAft>
                <a:spcPct val="0"/>
              </a:spcAft>
            </a:pPr>
            <a:r>
              <a:rPr lang="zh-CN" altLang="en-US" sz="1400" kern="0" dirty="0">
                <a:ln>
                  <a:noFill/>
                  <a:prstDash val="sysDot"/>
                </a:ln>
                <a:solidFill>
                  <a:schemeClr val="tx1"/>
                </a:solidFill>
                <a:latin typeface="+mn-ea"/>
                <a:cs typeface="+mn-ea"/>
              </a:rPr>
              <a:t>代表：尼山水库</a:t>
            </a:r>
            <a:endParaRPr lang="zh-CN" altLang="en-US" sz="1400" kern="0" dirty="0">
              <a:ln>
                <a:noFill/>
                <a:prstDash val="sysDot"/>
              </a:ln>
              <a:solidFill>
                <a:schemeClr val="tx1"/>
              </a:solidFill>
              <a:latin typeface="+mn-ea"/>
              <a:cs typeface="+mn-ea"/>
            </a:endParaRPr>
          </a:p>
        </p:txBody>
      </p:sp>
      <p:sp>
        <p:nvSpPr>
          <p:cNvPr id="89" name="圆角矩形 88"/>
          <p:cNvSpPr/>
          <p:nvPr>
            <p:custDataLst>
              <p:tags r:id="rId10"/>
            </p:custDataLst>
          </p:nvPr>
        </p:nvSpPr>
        <p:spPr>
          <a:xfrm>
            <a:off x="4885654" y="4349452"/>
            <a:ext cx="2003807" cy="591466"/>
          </a:xfrm>
          <a:prstGeom prst="roundRect">
            <a:avLst>
              <a:gd name="adj" fmla="val 50000"/>
            </a:avLst>
          </a:prstGeom>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algn="ctr">
              <a:spcBef>
                <a:spcPct val="0"/>
              </a:spcBef>
              <a:spcAft>
                <a:spcPct val="0"/>
              </a:spcAft>
            </a:pPr>
            <a:r>
              <a:rPr lang="en-US" b="1" dirty="0">
                <a:solidFill>
                  <a:srgbClr val="143A52"/>
                </a:solidFill>
                <a:latin typeface="微软雅黑" panose="020B0503020204020204" charset="-122"/>
                <a:ea typeface="微软雅黑" panose="020B0503020204020204" charset="-122"/>
                <a:cs typeface="微软雅黑" panose="020B0503020204020204" pitchFamily="34" charset="-120"/>
                <a:sym typeface="+mn-ea"/>
              </a:rPr>
              <a:t>资源循环—稳定收益型</a:t>
            </a:r>
            <a:endParaRPr lang="en-US" altLang="en-US" b="1" dirty="0">
              <a:solidFill>
                <a:srgbClr val="143A52"/>
              </a:solidFill>
              <a:latin typeface="微软雅黑" panose="020B0503020204020204" charset="-122"/>
              <a:ea typeface="微软雅黑" panose="020B0503020204020204" charset="-122"/>
              <a:cs typeface="微软雅黑" panose="020B0503020204020204" pitchFamily="34" charset="-120"/>
              <a:sym typeface="+mn-ea"/>
            </a:endParaRPr>
          </a:p>
        </p:txBody>
      </p:sp>
      <p:sp>
        <p:nvSpPr>
          <p:cNvPr id="33" name="矩形 32"/>
          <p:cNvSpPr/>
          <p:nvPr>
            <p:custDataLst>
              <p:tags r:id="rId11"/>
            </p:custDataLst>
          </p:nvPr>
        </p:nvSpPr>
        <p:spPr>
          <a:xfrm>
            <a:off x="7179087" y="4051185"/>
            <a:ext cx="4316954" cy="11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p>
            <a:pPr algn="just" defTabSz="1216025">
              <a:lnSpc>
                <a:spcPct val="150000"/>
              </a:lnSpc>
              <a:spcBef>
                <a:spcPct val="0"/>
              </a:spcBef>
              <a:spcAft>
                <a:spcPct val="0"/>
              </a:spcAft>
            </a:pPr>
            <a:r>
              <a:rPr lang="en-US" sz="1400" dirty="0">
                <a:solidFill>
                  <a:schemeClr val="tx1"/>
                </a:solidFill>
                <a:latin typeface="微软雅黑" panose="020B0503020204020204" charset="-122"/>
                <a:ea typeface="微软雅黑" panose="020B0503020204020204" charset="-122"/>
                <a:cs typeface="微软雅黑" panose="020B0503020204020204" pitchFamily="34" charset="-120"/>
                <a:sym typeface="+mn-ea"/>
              </a:rPr>
              <a:t>围绕供水保障、再生水利用、水权、水贷、节水产业等形成持续性收益。</a:t>
            </a:r>
            <a:endParaRPr lang="en-US" sz="1400" dirty="0">
              <a:solidFill>
                <a:schemeClr val="tx1"/>
              </a:solidFill>
              <a:latin typeface="微软雅黑" panose="020B0503020204020204" charset="-122"/>
              <a:ea typeface="微软雅黑" panose="020B0503020204020204" charset="-122"/>
              <a:cs typeface="微软雅黑" panose="020B0503020204020204" pitchFamily="34" charset="-120"/>
            </a:endParaRPr>
          </a:p>
          <a:p>
            <a:pPr algn="just" defTabSz="1216025">
              <a:lnSpc>
                <a:spcPct val="150000"/>
              </a:lnSpc>
              <a:spcBef>
                <a:spcPct val="0"/>
              </a:spcBef>
              <a:spcAft>
                <a:spcPct val="0"/>
              </a:spcAft>
            </a:pPr>
            <a:r>
              <a:rPr lang="zh-CN" altLang="en-US" sz="1400" kern="0">
                <a:ln>
                  <a:noFill/>
                  <a:prstDash val="sysDot"/>
                </a:ln>
                <a:solidFill>
                  <a:schemeClr val="tx1"/>
                </a:solidFill>
                <a:latin typeface="+mn-ea"/>
                <a:cs typeface="+mn-ea"/>
              </a:rPr>
              <a:t>代表：汇河、潍河</a:t>
            </a:r>
            <a:endParaRPr lang="zh-CN" altLang="en-US" sz="1400" kern="0">
              <a:ln>
                <a:noFill/>
                <a:prstDash val="sysDot"/>
              </a:ln>
              <a:solidFill>
                <a:schemeClr val="tx1"/>
              </a:solidFill>
              <a:latin typeface="+mn-ea"/>
              <a:cs typeface="+mn-ea"/>
            </a:endParaRPr>
          </a:p>
        </p:txBody>
      </p:sp>
      <p:sp>
        <p:nvSpPr>
          <p:cNvPr id="34" name="圆角矩形 33"/>
          <p:cNvSpPr/>
          <p:nvPr>
            <p:custDataLst>
              <p:tags r:id="rId12"/>
            </p:custDataLst>
          </p:nvPr>
        </p:nvSpPr>
        <p:spPr>
          <a:xfrm>
            <a:off x="4885654" y="5614337"/>
            <a:ext cx="2003807" cy="591466"/>
          </a:xfrm>
          <a:prstGeom prst="roundRect">
            <a:avLst>
              <a:gd name="adj" fmla="val 50000"/>
            </a:avLst>
          </a:prstGeom>
          <a:solidFill>
            <a:schemeClr val="accent1"/>
          </a:solidFill>
          <a:ln>
            <a:noFill/>
            <a:prstDash val="solid"/>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algn="ctr">
              <a:spcBef>
                <a:spcPct val="0"/>
              </a:spcBef>
              <a:spcAft>
                <a:spcPct val="0"/>
              </a:spcAft>
            </a:pPr>
            <a:r>
              <a:rPr lang="en-US" b="1" dirty="0">
                <a:solidFill>
                  <a:srgbClr val="143A52"/>
                </a:solidFill>
                <a:latin typeface="微软雅黑" panose="020B0503020204020204" charset="-122"/>
                <a:ea typeface="微软雅黑" panose="020B0503020204020204" charset="-122"/>
                <a:cs typeface="微软雅黑" panose="020B0503020204020204" pitchFamily="34" charset="-120"/>
                <a:sym typeface="+mn-ea"/>
              </a:rPr>
              <a:t>生态廊道—空间增值型</a:t>
            </a:r>
            <a:endParaRPr lang="en-US" altLang="en-US" b="1" dirty="0">
              <a:solidFill>
                <a:srgbClr val="143A52"/>
              </a:solidFill>
              <a:latin typeface="微软雅黑" panose="020B0503020204020204" charset="-122"/>
              <a:ea typeface="微软雅黑" panose="020B0503020204020204" charset="-122"/>
              <a:cs typeface="微软雅黑" panose="020B0503020204020204" pitchFamily="34" charset="-120"/>
              <a:sym typeface="+mn-ea"/>
            </a:endParaRPr>
          </a:p>
        </p:txBody>
      </p:sp>
      <p:sp>
        <p:nvSpPr>
          <p:cNvPr id="35" name="矩形 34"/>
          <p:cNvSpPr/>
          <p:nvPr>
            <p:custDataLst>
              <p:tags r:id="rId13"/>
            </p:custDataLst>
          </p:nvPr>
        </p:nvSpPr>
        <p:spPr>
          <a:xfrm>
            <a:off x="7179087" y="5298070"/>
            <a:ext cx="4316954" cy="118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nchorCtr="0">
            <a:noAutofit/>
          </a:bodyPr>
          <a:lstStyle/>
          <a:p>
            <a:pPr algn="just" defTabSz="1216025">
              <a:lnSpc>
                <a:spcPct val="150000"/>
              </a:lnSpc>
              <a:spcBef>
                <a:spcPct val="0"/>
              </a:spcBef>
              <a:spcAft>
                <a:spcPct val="0"/>
              </a:spcAft>
            </a:pPr>
            <a:r>
              <a:rPr lang="en-US" sz="1400" dirty="0">
                <a:solidFill>
                  <a:schemeClr val="tx1"/>
                </a:solidFill>
                <a:latin typeface="微软雅黑" panose="020B0503020204020204" charset="-122"/>
                <a:ea typeface="微软雅黑" panose="020B0503020204020204" charset="-122"/>
                <a:cs typeface="微软雅黑" panose="020B0503020204020204" pitchFamily="34" charset="-120"/>
                <a:sym typeface="+mn-ea"/>
              </a:rPr>
              <a:t>通过生态廊道和滨水空间品质提升，导入农业、康养、科创、文旅和乡村振兴场景。</a:t>
            </a:r>
            <a:endParaRPr lang="en-US" sz="1400" dirty="0">
              <a:solidFill>
                <a:schemeClr val="tx1"/>
              </a:solidFill>
              <a:latin typeface="微软雅黑" panose="020B0503020204020204" charset="-122"/>
              <a:ea typeface="微软雅黑" panose="020B0503020204020204" charset="-122"/>
              <a:cs typeface="微软雅黑" panose="020B0503020204020204" pitchFamily="34" charset="-120"/>
              <a:sym typeface="+mn-ea"/>
            </a:endParaRPr>
          </a:p>
          <a:p>
            <a:pPr algn="just" defTabSz="1216025">
              <a:lnSpc>
                <a:spcPct val="150000"/>
              </a:lnSpc>
              <a:spcBef>
                <a:spcPct val="0"/>
              </a:spcBef>
              <a:spcAft>
                <a:spcPct val="0"/>
              </a:spcAft>
            </a:pPr>
            <a:r>
              <a:rPr lang="zh-CN" altLang="en-US" sz="1400" kern="0">
                <a:ln>
                  <a:noFill/>
                  <a:prstDash val="sysDot"/>
                </a:ln>
                <a:solidFill>
                  <a:schemeClr val="tx1"/>
                </a:solidFill>
                <a:latin typeface="+mn-ea"/>
                <a:cs typeface="+mn-ea"/>
              </a:rPr>
              <a:t>代表：</a:t>
            </a:r>
            <a:r>
              <a:rPr lang="en-US" sz="1200" b="1" dirty="0">
                <a:solidFill>
                  <a:schemeClr val="tx1"/>
                </a:solidFill>
                <a:latin typeface="微软雅黑" panose="020B0503020204020204" charset="-122"/>
                <a:ea typeface="微软雅黑" panose="020B0503020204020204" charset="-122"/>
                <a:cs typeface="微软雅黑" panose="020B0503020204020204" pitchFamily="34" charset="-120"/>
                <a:sym typeface="+mn-ea"/>
              </a:rPr>
              <a:t>马颊河、秦皇河</a:t>
            </a:r>
            <a:endParaRPr lang="zh-CN" altLang="en-US" sz="1400" kern="0">
              <a:ln>
                <a:noFill/>
                <a:prstDash val="sysDot"/>
              </a:ln>
              <a:solidFill>
                <a:schemeClr val="tx1"/>
              </a:solidFill>
              <a:latin typeface="+mn-ea"/>
              <a:cs typeface="+mn-ea"/>
            </a:endParaRPr>
          </a:p>
        </p:txBody>
      </p:sp>
      <p:sp>
        <p:nvSpPr>
          <p:cNvPr id="36" name="椭圆 35"/>
          <p:cNvSpPr/>
          <p:nvPr>
            <p:custDataLst>
              <p:tags r:id="rId14"/>
            </p:custDataLst>
          </p:nvPr>
        </p:nvSpPr>
        <p:spPr>
          <a:xfrm>
            <a:off x="534394" y="2005469"/>
            <a:ext cx="4029463" cy="4029463"/>
          </a:xfrm>
          <a:prstGeom prst="ellipse">
            <a:avLst/>
          </a:prstGeom>
          <a:noFill/>
          <a:ln>
            <a:gradFill>
              <a:gsLst>
                <a:gs pos="0">
                  <a:schemeClr val="accent1">
                    <a:lumMod val="60000"/>
                    <a:lumOff val="40000"/>
                    <a:alpha val="40000"/>
                  </a:schemeClr>
                </a:gs>
                <a:gs pos="51000">
                  <a:schemeClr val="accent1">
                    <a:alpha val="0"/>
                  </a:schemeClr>
                </a:gs>
              </a:gsLst>
              <a:lin ang="10800000" scaled="0"/>
            </a:grad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defPPr>
              <a:defRPr lang="zh-CN">
                <a:solidFill>
                  <a:schemeClr val="lt1"/>
                </a:solidFill>
              </a:defRPr>
            </a:defPPr>
            <a:lvl1pPr marL="0" algn="l" defTabSz="1828800" rtl="0" eaLnBrk="1" latinLnBrk="0" hangingPunct="1">
              <a:defRPr sz="3600" kern="1200">
                <a:solidFill>
                  <a:schemeClr val="lt1"/>
                </a:solidFill>
                <a:latin typeface="+mn-lt"/>
                <a:ea typeface="+mn-ea"/>
                <a:cs typeface="+mn-cs"/>
              </a:defRPr>
            </a:lvl1pPr>
            <a:lvl2pPr marL="914400" algn="l" defTabSz="1828800" rtl="0" eaLnBrk="1" latinLnBrk="0" hangingPunct="1">
              <a:defRPr sz="3600" kern="1200">
                <a:solidFill>
                  <a:schemeClr val="lt1"/>
                </a:solidFill>
                <a:latin typeface="+mn-lt"/>
                <a:ea typeface="+mn-ea"/>
                <a:cs typeface="+mn-cs"/>
              </a:defRPr>
            </a:lvl2pPr>
            <a:lvl3pPr marL="1828800" algn="l" defTabSz="1828800" rtl="0" eaLnBrk="1" latinLnBrk="0" hangingPunct="1">
              <a:defRPr sz="3600" kern="1200">
                <a:solidFill>
                  <a:schemeClr val="lt1"/>
                </a:solidFill>
                <a:latin typeface="+mn-lt"/>
                <a:ea typeface="+mn-ea"/>
                <a:cs typeface="+mn-cs"/>
              </a:defRPr>
            </a:lvl3pPr>
            <a:lvl4pPr marL="2743200" algn="l" defTabSz="1828800" rtl="0" eaLnBrk="1" latinLnBrk="0" hangingPunct="1">
              <a:defRPr sz="3600" kern="1200">
                <a:solidFill>
                  <a:schemeClr val="lt1"/>
                </a:solidFill>
                <a:latin typeface="+mn-lt"/>
                <a:ea typeface="+mn-ea"/>
                <a:cs typeface="+mn-cs"/>
              </a:defRPr>
            </a:lvl4pPr>
            <a:lvl5pPr marL="3657600" algn="l" defTabSz="1828800" rtl="0" eaLnBrk="1" latinLnBrk="0" hangingPunct="1">
              <a:defRPr sz="3600" kern="1200">
                <a:solidFill>
                  <a:schemeClr val="lt1"/>
                </a:solidFill>
                <a:latin typeface="+mn-lt"/>
                <a:ea typeface="+mn-ea"/>
                <a:cs typeface="+mn-cs"/>
              </a:defRPr>
            </a:lvl5pPr>
            <a:lvl6pPr marL="4572000" algn="l" defTabSz="1828800" rtl="0" eaLnBrk="1" latinLnBrk="0" hangingPunct="1">
              <a:defRPr sz="3600" kern="1200">
                <a:solidFill>
                  <a:schemeClr val="lt1"/>
                </a:solidFill>
                <a:latin typeface="+mn-lt"/>
                <a:ea typeface="+mn-ea"/>
                <a:cs typeface="+mn-cs"/>
              </a:defRPr>
            </a:lvl6pPr>
            <a:lvl7pPr marL="5486400" algn="l" defTabSz="1828800" rtl="0" eaLnBrk="1" latinLnBrk="0" hangingPunct="1">
              <a:defRPr sz="3600" kern="1200">
                <a:solidFill>
                  <a:schemeClr val="lt1"/>
                </a:solidFill>
                <a:latin typeface="+mn-lt"/>
                <a:ea typeface="+mn-ea"/>
                <a:cs typeface="+mn-cs"/>
              </a:defRPr>
            </a:lvl7pPr>
            <a:lvl8pPr marL="6400800" algn="l" defTabSz="1828800" rtl="0" eaLnBrk="1" latinLnBrk="0" hangingPunct="1">
              <a:defRPr sz="3600" kern="1200">
                <a:solidFill>
                  <a:schemeClr val="lt1"/>
                </a:solidFill>
                <a:latin typeface="+mn-lt"/>
                <a:ea typeface="+mn-ea"/>
                <a:cs typeface="+mn-cs"/>
              </a:defRPr>
            </a:lvl8pPr>
            <a:lvl9pPr marL="7315200" algn="l" defTabSz="1828800" rtl="0" eaLnBrk="1" latinLnBrk="0" hangingPunct="1">
              <a:defRPr sz="3600" kern="1200">
                <a:solidFill>
                  <a:schemeClr val="lt1"/>
                </a:solidFill>
                <a:latin typeface="+mn-lt"/>
                <a:ea typeface="+mn-ea"/>
                <a:cs typeface="+mn-cs"/>
              </a:defRPr>
            </a:lvl9pPr>
          </a:lstStyle>
          <a:p>
            <a:pPr lvl="0" algn="ctr">
              <a:buClrTx/>
              <a:buSzTx/>
              <a:buFontTx/>
            </a:pPr>
            <a:endParaRPr lang="zh-CN" altLang="en-US" sz="1600">
              <a:solidFill>
                <a:schemeClr val="lt1"/>
              </a:solidFill>
              <a:cs typeface="江城圆体 400W" panose="020B0500000000000000" charset="-122"/>
              <a:sym typeface="+mn-ea"/>
            </a:endParaRPr>
          </a:p>
        </p:txBody>
      </p:sp>
      <p:sp>
        <p:nvSpPr>
          <p:cNvPr id="37" name="椭圆 36"/>
          <p:cNvSpPr/>
          <p:nvPr>
            <p:custDataLst>
              <p:tags r:id="rId15"/>
            </p:custDataLst>
          </p:nvPr>
        </p:nvSpPr>
        <p:spPr>
          <a:xfrm>
            <a:off x="3377794" y="5794004"/>
            <a:ext cx="99878" cy="99878"/>
          </a:xfrm>
          <a:prstGeom prst="ellipse">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江城圆体 400W" panose="020B0500000000000000" charset="-122"/>
              <a:sym typeface="+mn-ea"/>
            </a:endParaRPr>
          </a:p>
        </p:txBody>
      </p:sp>
      <p:sp>
        <p:nvSpPr>
          <p:cNvPr id="38" name="椭圆 37"/>
          <p:cNvSpPr/>
          <p:nvPr>
            <p:custDataLst>
              <p:tags r:id="rId16"/>
            </p:custDataLst>
          </p:nvPr>
        </p:nvSpPr>
        <p:spPr>
          <a:xfrm>
            <a:off x="3377794" y="2151874"/>
            <a:ext cx="99878" cy="99878"/>
          </a:xfrm>
          <a:prstGeom prst="ellipse">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江城圆体 400W" panose="020B0500000000000000" charset="-122"/>
              <a:sym typeface="+mn-ea"/>
            </a:endParaRPr>
          </a:p>
        </p:txBody>
      </p:sp>
      <p:sp>
        <p:nvSpPr>
          <p:cNvPr id="39" name="椭圆 38"/>
          <p:cNvSpPr/>
          <p:nvPr>
            <p:custDataLst>
              <p:tags r:id="rId17"/>
            </p:custDataLst>
          </p:nvPr>
        </p:nvSpPr>
        <p:spPr>
          <a:xfrm>
            <a:off x="717764" y="2188839"/>
            <a:ext cx="3662722" cy="3662722"/>
          </a:xfrm>
          <a:prstGeom prst="ellipse">
            <a:avLst/>
          </a:prstGeom>
          <a:solidFill>
            <a:schemeClr val="accent1">
              <a:alpha val="1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微软雅黑" panose="020B0503020204020204" charset="-122"/>
              <a:sym typeface="+mn-ea"/>
            </a:endParaRPr>
          </a:p>
        </p:txBody>
      </p:sp>
      <p:sp>
        <p:nvSpPr>
          <p:cNvPr id="40" name="椭圆 39"/>
          <p:cNvSpPr/>
          <p:nvPr>
            <p:custDataLst>
              <p:tags r:id="rId18"/>
            </p:custDataLst>
          </p:nvPr>
        </p:nvSpPr>
        <p:spPr>
          <a:xfrm>
            <a:off x="1125080" y="2596155"/>
            <a:ext cx="2848090" cy="284809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lIns="0" tIns="0" rIns="0" bIns="0" numCol="1" spcCol="0" rtlCol="0" fromWordArt="0" anchor="ctr" anchorCtr="0" forceAA="0" compatLnSpc="1">
            <a:noAutofit/>
          </a:bodyPr>
          <a:lstStyle/>
          <a:p>
            <a:pPr algn="ctr">
              <a:spcBef>
                <a:spcPct val="0"/>
              </a:spcBef>
              <a:spcAft>
                <a:spcPct val="0"/>
              </a:spcAft>
            </a:pPr>
            <a:r>
              <a:rPr lang="zh-CN" altLang="en-US" sz="2800" b="1" dirty="0">
                <a:solidFill>
                  <a:schemeClr val="tx1">
                    <a:lumMod val="75000"/>
                    <a:lumOff val="25000"/>
                  </a:schemeClr>
                </a:solidFill>
                <a:latin typeface="微软雅黑" panose="020B0503020204020204" charset="-122"/>
                <a:ea typeface="微软雅黑" panose="020B0503020204020204" charset="-122"/>
                <a:sym typeface="+mn-ea"/>
              </a:rPr>
              <a:t>四类转化</a:t>
            </a:r>
            <a:endParaRPr lang="zh-CN" altLang="en-US" sz="2800" b="1" dirty="0">
              <a:solidFill>
                <a:schemeClr val="tx1">
                  <a:lumMod val="75000"/>
                  <a:lumOff val="25000"/>
                </a:schemeClr>
              </a:solidFill>
              <a:latin typeface="微软雅黑" panose="020B0503020204020204" charset="-122"/>
              <a:ea typeface="微软雅黑" panose="020B0503020204020204" charset="-122"/>
              <a:sym typeface="+mn-ea"/>
            </a:endParaRPr>
          </a:p>
          <a:p>
            <a:pPr algn="ctr">
              <a:spcBef>
                <a:spcPct val="0"/>
              </a:spcBef>
              <a:spcAft>
                <a:spcPct val="0"/>
              </a:spcAft>
            </a:pPr>
            <a:r>
              <a:rPr lang="zh-CN" altLang="en-US" sz="2800" b="1" dirty="0">
                <a:solidFill>
                  <a:schemeClr val="tx1">
                    <a:lumMod val="75000"/>
                    <a:lumOff val="25000"/>
                  </a:schemeClr>
                </a:solidFill>
                <a:latin typeface="微软雅黑" panose="020B0503020204020204" charset="-122"/>
                <a:ea typeface="微软雅黑" panose="020B0503020204020204" charset="-122"/>
                <a:sym typeface="+mn-ea"/>
              </a:rPr>
              <a:t>路径</a:t>
            </a:r>
            <a:endParaRPr lang="zh-CN" altLang="en-US" sz="2800" b="1" dirty="0">
              <a:solidFill>
                <a:schemeClr val="tx1">
                  <a:lumMod val="75000"/>
                  <a:lumOff val="25000"/>
                </a:schemeClr>
              </a:solidFill>
              <a:latin typeface="微软雅黑" panose="020B0503020204020204" charset="-122"/>
              <a:ea typeface="微软雅黑" panose="020B0503020204020204" charset="-122"/>
            </a:endParaRPr>
          </a:p>
          <a:p>
            <a:pPr algn="ctr">
              <a:spcBef>
                <a:spcPct val="0"/>
              </a:spcBef>
              <a:spcAft>
                <a:spcPct val="0"/>
              </a:spcAft>
            </a:pPr>
            <a:endParaRPr lang="zh-CN" altLang="en-US" sz="2800" b="1" dirty="0">
              <a:solidFill>
                <a:schemeClr val="tx1">
                  <a:lumMod val="75000"/>
                  <a:lumOff val="25000"/>
                </a:schemeClr>
              </a:solidFill>
              <a:latin typeface="+mn-ea"/>
              <a:cs typeface="+mn-ea"/>
              <a:sym typeface="+mn-ea"/>
            </a:endParaRPr>
          </a:p>
        </p:txBody>
      </p:sp>
      <p:sp>
        <p:nvSpPr>
          <p:cNvPr id="41" name="椭圆 40"/>
          <p:cNvSpPr/>
          <p:nvPr>
            <p:custDataLst>
              <p:tags r:id="rId19"/>
            </p:custDataLst>
          </p:nvPr>
        </p:nvSpPr>
        <p:spPr>
          <a:xfrm>
            <a:off x="4418233" y="4595246"/>
            <a:ext cx="99878" cy="99878"/>
          </a:xfrm>
          <a:prstGeom prst="ellipse">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江城圆体 400W" panose="020B0500000000000000" charset="-122"/>
              <a:sym typeface="+mn-ea"/>
            </a:endParaRPr>
          </a:p>
        </p:txBody>
      </p:sp>
      <p:sp>
        <p:nvSpPr>
          <p:cNvPr id="42" name="椭圆 41"/>
          <p:cNvSpPr/>
          <p:nvPr>
            <p:custDataLst>
              <p:tags r:id="rId20"/>
            </p:custDataLst>
          </p:nvPr>
        </p:nvSpPr>
        <p:spPr>
          <a:xfrm>
            <a:off x="4418233" y="3348360"/>
            <a:ext cx="99878" cy="99878"/>
          </a:xfrm>
          <a:prstGeom prst="ellipse">
            <a:avLst/>
          </a:prstGeom>
          <a:solidFill>
            <a:schemeClr val="accent1">
              <a:lumMod val="40000"/>
              <a:lumOff val="60000"/>
            </a:scheme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a:buClrTx/>
              <a:buSzTx/>
              <a:buFontTx/>
            </a:pPr>
            <a:endParaRPr lang="zh-CN" altLang="en-US">
              <a:solidFill>
                <a:schemeClr val="lt1"/>
              </a:solidFill>
              <a:cs typeface="江城圆体 400W" panose="020B0500000000000000" charset="-122"/>
              <a:sym typeface="+mn-ea"/>
            </a:endParaRPr>
          </a:p>
        </p:txBody>
      </p:sp>
      <p:sp>
        <p:nvSpPr>
          <p:cNvPr id="43" name="Title 1"/>
          <p:cNvSpPr txBox="1"/>
          <p:nvPr/>
        </p:nvSpPr>
        <p:spPr>
          <a:xfrm>
            <a:off x="4960620" y="1111885"/>
            <a:ext cx="4593590" cy="494665"/>
          </a:xfrm>
          <a:prstGeom prst="rect">
            <a:avLst/>
          </a:prstGeom>
          <a:ln>
            <a:solidFill>
              <a:schemeClr val="accent1"/>
            </a:solidFill>
          </a:ln>
        </p:spPr>
        <p:txBody>
          <a:bodyPr lIns="0" rIns="0" anchor="ctr">
            <a:noAutofit/>
            <a:scene3d>
              <a:camera prst="orthographicFront"/>
              <a:lightRig rig="threePt" dir="t"/>
            </a:scene3d>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ctr"/>
            <a:r>
              <a:rPr lang="zh-CN" altLang="en-US" sz="20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rPr>
              <a:t>山东案例可以概括为四类转化路径类型：</a:t>
            </a:r>
            <a:endParaRPr lang="zh-CN" altLang="en-US" sz="2000" b="1" dirty="0">
              <a:solidFill>
                <a:schemeClr val="accent1"/>
              </a:solidFill>
              <a:effectLst>
                <a:outerShdw blurRad="38100" dist="25400" dir="5400000" algn="ctr" rotWithShape="0">
                  <a:srgbClr val="6E747A">
                    <a:alpha val="43000"/>
                  </a:srgbClr>
                </a:outerShdw>
              </a:effectLst>
              <a:latin typeface="微软雅黑" panose="020B0503020204020204" charset="-122"/>
              <a:ea typeface="微软雅黑" panose="020B0503020204020204" charset="-122"/>
            </a:endParaRPr>
          </a:p>
        </p:txBody>
      </p:sp>
    </p:spTree>
    <p:custDataLst>
      <p:tags r:id="rId2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p:nvPr/>
        </p:nvSpPr>
        <p:spPr>
          <a:xfrm>
            <a:off x="724747" y="1637877"/>
            <a:ext cx="10743353" cy="50630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spcAft>
                <a:spcPct val="0"/>
              </a:spcAft>
            </a:pPr>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马踏湖：从湿地修复走向文旅融合，是典型的</a:t>
            </a:r>
            <a:r>
              <a:rPr lang="en-US" altLang="zh-CN" sz="2000" b="1" dirty="0">
                <a:solidFill>
                  <a:schemeClr val="tx1">
                    <a:lumMod val="75000"/>
                    <a:lumOff val="25000"/>
                  </a:schemeClr>
                </a:solidFill>
                <a:latin typeface="微软雅黑" panose="020B0503020204020204" charset="-122"/>
                <a:ea typeface="微软雅黑" panose="020B0503020204020204" charset="-122"/>
                <a:sym typeface="+mn-ea"/>
              </a:rPr>
              <a:t>“</a:t>
            </a:r>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生态颜值变发展价值</a:t>
            </a:r>
            <a:r>
              <a:rPr lang="en-US" altLang="zh-CN" sz="2000" b="1" dirty="0">
                <a:solidFill>
                  <a:schemeClr val="tx1">
                    <a:lumMod val="75000"/>
                    <a:lumOff val="25000"/>
                  </a:schemeClr>
                </a:solidFill>
                <a:latin typeface="微软雅黑" panose="020B0503020204020204" charset="-122"/>
                <a:ea typeface="微软雅黑" panose="020B0503020204020204" charset="-122"/>
                <a:sym typeface="+mn-ea"/>
              </a:rPr>
              <a:t>”</a:t>
            </a:r>
            <a:r>
              <a:rPr lang="zh-CN" altLang="en-US" sz="2000" b="1" dirty="0">
                <a:solidFill>
                  <a:schemeClr val="tx1">
                    <a:lumMod val="75000"/>
                    <a:lumOff val="25000"/>
                  </a:schemeClr>
                </a:solidFill>
                <a:latin typeface="微软雅黑" panose="020B0503020204020204" charset="-122"/>
                <a:ea typeface="微软雅黑" panose="020B0503020204020204" charset="-122"/>
                <a:sym typeface="+mn-ea"/>
              </a:rPr>
              <a:t>案例</a:t>
            </a:r>
            <a:endParaRPr lang="zh-CN" altLang="en-US" sz="2000" b="1" dirty="0">
              <a:solidFill>
                <a:schemeClr val="tx1">
                  <a:lumMod val="75000"/>
                  <a:lumOff val="25000"/>
                </a:schemeClr>
              </a:solidFill>
              <a:latin typeface="微软雅黑" panose="020B0503020204020204" charset="-122"/>
              <a:ea typeface="微软雅黑" panose="020B0503020204020204" charset="-122"/>
              <a:sym typeface="+mn-ea"/>
            </a:endParaRPr>
          </a:p>
        </p:txBody>
      </p:sp>
      <p:pic>
        <p:nvPicPr>
          <p:cNvPr id="4" name="Image 0" descr="/mnt/data/mattahu.jpg"/>
          <p:cNvPicPr>
            <a:picLocks noChangeAspect="1"/>
          </p:cNvPicPr>
          <p:nvPr>
            <p:custDataLst>
              <p:tags r:id="rId1"/>
            </p:custDataLst>
          </p:nvPr>
        </p:nvPicPr>
        <p:blipFill>
          <a:blip r:embed="rId2"/>
          <a:srcRect l="15354" r="15354"/>
          <a:stretch>
            <a:fillRect/>
          </a:stretch>
        </p:blipFill>
        <p:spPr>
          <a:xfrm>
            <a:off x="6863715" y="2360295"/>
            <a:ext cx="4775200" cy="3699510"/>
          </a:xfrm>
          <a:prstGeom prst="rect">
            <a:avLst/>
          </a:prstGeom>
        </p:spPr>
      </p:pic>
      <p:sp>
        <p:nvSpPr>
          <p:cNvPr id="5" name="Shape 6"/>
          <p:cNvSpPr/>
          <p:nvPr/>
        </p:nvSpPr>
        <p:spPr>
          <a:xfrm>
            <a:off x="6863927" y="6080760"/>
            <a:ext cx="4775200" cy="440267"/>
          </a:xfrm>
          <a:prstGeom prst="rect">
            <a:avLst/>
          </a:prstGeom>
          <a:solidFill>
            <a:srgbClr val="00B0F0">
              <a:alpha val="30000"/>
            </a:srgbClr>
          </a:solidFill>
          <a:ln w="12700">
            <a:solidFill>
              <a:srgbClr val="00B0F0">
                <a:alpha val="0"/>
              </a:srgbClr>
            </a:solidFill>
            <a:prstDash val="solid"/>
          </a:ln>
        </p:spPr>
      </p:sp>
      <p:sp>
        <p:nvSpPr>
          <p:cNvPr id="6" name="Text 7" descr="7b0a2020202022776f7264617274223a20227b5c2269645c223a32353030343035382c5c227469645c223a31333539357d220a7d0a"/>
          <p:cNvSpPr/>
          <p:nvPr/>
        </p:nvSpPr>
        <p:spPr>
          <a:xfrm>
            <a:off x="7061835" y="6205855"/>
            <a:ext cx="4378960" cy="214630"/>
          </a:xfrm>
          <a:prstGeom prst="rect">
            <a:avLst/>
          </a:prstGeom>
          <a:noFill/>
        </p:spPr>
        <p:txBody>
          <a:bodyPr wrap="square" rtlCol="0" anchor="ctr"/>
          <a:lstStyle/>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马踏湖国家湿地公园</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7" name="Shape 8"/>
          <p:cNvSpPr/>
          <p:nvPr/>
        </p:nvSpPr>
        <p:spPr>
          <a:xfrm>
            <a:off x="295275" y="2203450"/>
            <a:ext cx="6294755" cy="4422775"/>
          </a:xfrm>
          <a:prstGeom prst="rect">
            <a:avLst/>
          </a:prstGeom>
          <a:solidFill>
            <a:srgbClr val="FFFFFF"/>
          </a:solidFill>
          <a:ln w="12700">
            <a:solidFill>
              <a:srgbClr val="C8D6DF"/>
            </a:solidFill>
            <a:prstDash val="solid"/>
          </a:ln>
        </p:spPr>
      </p:sp>
      <p:sp>
        <p:nvSpPr>
          <p:cNvPr id="28" name="Shape 9"/>
          <p:cNvSpPr/>
          <p:nvPr/>
        </p:nvSpPr>
        <p:spPr>
          <a:xfrm>
            <a:off x="142875" y="2112645"/>
            <a:ext cx="76200" cy="4513580"/>
          </a:xfrm>
          <a:prstGeom prst="rect">
            <a:avLst/>
          </a:prstGeom>
          <a:solidFill>
            <a:srgbClr val="2C6F91"/>
          </a:solidFill>
          <a:ln w="12700">
            <a:solidFill>
              <a:srgbClr val="2C6F91">
                <a:alpha val="0"/>
              </a:srgbClr>
            </a:solidFill>
            <a:prstDash val="solid"/>
          </a:ln>
        </p:spPr>
      </p:sp>
      <p:grpSp>
        <p:nvGrpSpPr>
          <p:cNvPr id="30" name="组合 29"/>
          <p:cNvGrpSpPr/>
          <p:nvPr/>
        </p:nvGrpSpPr>
        <p:grpSpPr>
          <a:xfrm>
            <a:off x="391795" y="3768090"/>
            <a:ext cx="6122670" cy="2088515"/>
            <a:chOff x="377" y="5934"/>
            <a:chExt cx="9642" cy="3289"/>
          </a:xfrm>
        </p:grpSpPr>
        <p:grpSp>
          <p:nvGrpSpPr>
            <p:cNvPr id="9" name="组合 8"/>
            <p:cNvGrpSpPr/>
            <p:nvPr>
              <p:custDataLst>
                <p:tags r:id="rId3"/>
              </p:custDataLst>
            </p:nvPr>
          </p:nvGrpSpPr>
          <p:grpSpPr>
            <a:xfrm>
              <a:off x="377" y="5934"/>
              <a:ext cx="9642" cy="3289"/>
              <a:chOff x="989" y="3660"/>
              <a:chExt cx="8923" cy="2340"/>
            </a:xfrm>
          </p:grpSpPr>
          <p:sp>
            <p:nvSpPr>
              <p:cNvPr id="10" name="矩形 9"/>
              <p:cNvSpPr/>
              <p:nvPr>
                <p:custDataLst>
                  <p:tags r:id="rId4"/>
                </p:custDataLst>
              </p:nvPr>
            </p:nvSpPr>
            <p:spPr>
              <a:xfrm>
                <a:off x="990" y="3660"/>
                <a:ext cx="8923" cy="2341"/>
              </a:xfrm>
              <a:prstGeom prst="rect">
                <a:avLst/>
              </a:prstGeom>
              <a:pattFill prst="dotGrid">
                <a:fgClr>
                  <a:schemeClr val="accent1">
                    <a:lumMod val="20000"/>
                    <a:lumOff val="80000"/>
                  </a:schemeClr>
                </a:fgClr>
                <a:bgClr>
                  <a:schemeClr val="lt1"/>
                </a:bgClr>
              </a:patt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r>
                  <a:rPr lang="en-US" altLang="zh-CN" sz="1800" kern="1200">
                    <a:solidFill>
                      <a:schemeClr val="lt1">
                        <a:lumMod val="50000"/>
                      </a:schemeClr>
                    </a:solidFill>
                    <a:sym typeface="+mn-ea"/>
                  </a:rPr>
                  <a:t> </a:t>
                </a:r>
                <a:endParaRPr lang="en-US" altLang="zh-CN" sz="1800" kern="1200">
                  <a:solidFill>
                    <a:schemeClr val="lt1">
                      <a:lumMod val="50000"/>
                    </a:schemeClr>
                  </a:solidFill>
                  <a:sym typeface="+mn-ea"/>
                </a:endParaRPr>
              </a:p>
            </p:txBody>
          </p:sp>
          <p:sp>
            <p:nvSpPr>
              <p:cNvPr id="11" name="任意多边形 10"/>
              <p:cNvSpPr/>
              <p:nvPr>
                <p:custDataLst>
                  <p:tags r:id="rId5"/>
                </p:custDataLst>
              </p:nvPr>
            </p:nvSpPr>
            <p:spPr>
              <a:xfrm>
                <a:off x="989" y="5196"/>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25" name="任意多边形 24"/>
              <p:cNvSpPr/>
              <p:nvPr>
                <p:custDataLst>
                  <p:tags r:id="rId6"/>
                </p:custDataLst>
              </p:nvPr>
            </p:nvSpPr>
            <p:spPr>
              <a:xfrm rot="10800000">
                <a:off x="9089" y="3660"/>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26" name="Title 6"/>
            <p:cNvSpPr txBox="1"/>
            <p:nvPr>
              <p:custDataLst>
                <p:tags r:id="rId7"/>
              </p:custDataLst>
            </p:nvPr>
          </p:nvSpPr>
          <p:spPr>
            <a:xfrm>
              <a:off x="480" y="6131"/>
              <a:ext cx="9402" cy="2926"/>
            </a:xfrm>
            <a:prstGeom prst="rect">
              <a:avLst/>
            </a:prstGeom>
            <a:noFill/>
          </p:spPr>
          <p:txBody>
            <a:bodyPr wrap="square" lIns="101600" tIns="0" rIns="82550" bIns="0" rtlCol="0" anchor="t" anchorCtr="0">
              <a:spAutoFit/>
            </a:bodyPr>
            <a:lstStyle>
              <a:defPPr>
                <a:defRPr lang="zh-CN"/>
              </a:defPPr>
              <a:lvl1pPr fontAlgn="auto">
                <a:lnSpc>
                  <a:spcPct val="130000"/>
                </a:lnSpc>
                <a:spcAft>
                  <a:spcPts val="1000"/>
                </a:spcAft>
                <a:defRPr sz="1600" spc="150"/>
              </a:lvl1pPr>
            </a:lstStyle>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马踏湖的核心不是单一景区开发，而是先通过湿地修复、清淤补水、水质改善，把生态系统功能底盘恢复起来。</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在此基础上，再把湿地景观、民俗文化、乡村休闲、赛事活动和旅游消费叠加进去，实现文化服务价值释放。</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因此，它不是“先有旅游、后有生态”，而是“先有生态修复，后有文旅增值”</a:t>
              </a: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endParaRPr>
            </a:p>
          </p:txBody>
        </p:sp>
      </p:grpSp>
      <p:sp>
        <p:nvSpPr>
          <p:cNvPr id="42" name="Shape 23"/>
          <p:cNvSpPr/>
          <p:nvPr/>
        </p:nvSpPr>
        <p:spPr>
          <a:xfrm>
            <a:off x="381212" y="6180032"/>
            <a:ext cx="109220" cy="115147"/>
          </a:xfrm>
          <a:prstGeom prst="ellipse">
            <a:avLst/>
          </a:prstGeom>
          <a:solidFill>
            <a:srgbClr val="2A887A"/>
          </a:solidFill>
          <a:ln w="12700">
            <a:solidFill>
              <a:srgbClr val="2A887A">
                <a:alpha val="0"/>
              </a:srgbClr>
            </a:solidFill>
            <a:prstDash val="solid"/>
          </a:ln>
        </p:spPr>
      </p:sp>
      <p:sp>
        <p:nvSpPr>
          <p:cNvPr id="43" name="Text 24"/>
          <p:cNvSpPr/>
          <p:nvPr/>
        </p:nvSpPr>
        <p:spPr>
          <a:xfrm>
            <a:off x="584835" y="6080760"/>
            <a:ext cx="5739130" cy="314325"/>
          </a:xfrm>
          <a:prstGeom prst="rect">
            <a:avLst/>
          </a:prstGeom>
          <a:noFill/>
        </p:spPr>
        <p:txBody>
          <a:bodyPr wrap="square" lIns="0" tIns="0" rIns="0" bIns="0" rtlCol="0" anchor="ctr"/>
          <a:lstStyle/>
          <a:p>
            <a:pPr marL="0" indent="0" defTabSz="914400">
              <a:spcBef>
                <a:spcPct val="0"/>
              </a:spcBef>
              <a:spcAft>
                <a:spcPct val="0"/>
              </a:spcAft>
              <a:buNone/>
            </a:pPr>
            <a:r>
              <a:rPr lang="en-US" sz="1400" kern="1200" dirty="0">
                <a:solidFill>
                  <a:srgbClr val="243B4A"/>
                </a:solidFill>
                <a:latin typeface="新宋体" panose="02010609030101010101" charset="-122"/>
                <a:ea typeface="新宋体" panose="02010609030101010101" charset="-122"/>
                <a:cs typeface="微软雅黑" panose="020B0503020204020204" pitchFamily="34" charset="-120"/>
                <a:sym typeface="+mn-ea"/>
              </a:rPr>
              <a:t>适用场景：县域湿地、湖泊型景区、需要兼顾生态保护和旅游开发的地区</a:t>
            </a:r>
            <a:r>
              <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rPr>
              <a:t>。</a:t>
            </a:r>
            <a:endPar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endParaRPr>
          </a:p>
        </p:txBody>
      </p:sp>
      <p:pic>
        <p:nvPicPr>
          <p:cNvPr id="70" name="图片 69" descr="截图里有图片&#10;&#10;AI 生成的内容可能不正确。"/>
          <p:cNvPicPr>
            <a:picLocks noChangeAspect="1"/>
          </p:cNvPicPr>
          <p:nvPr>
            <p:custDataLst>
              <p:tags r:id="rId8"/>
            </p:custDataLst>
          </p:nvPr>
        </p:nvPicPr>
        <p:blipFill>
          <a:blip r:embed="rId9"/>
          <a:stretch>
            <a:fillRect/>
          </a:stretch>
        </p:blipFill>
        <p:spPr>
          <a:xfrm>
            <a:off x="10045700" y="1167130"/>
            <a:ext cx="1879600" cy="402590"/>
          </a:xfrm>
          <a:prstGeom prst="rect">
            <a:avLst/>
          </a:prstGeom>
        </p:spPr>
      </p:pic>
      <p:sp>
        <p:nvSpPr>
          <p:cNvPr id="2" name="文本框 1"/>
          <p:cNvSpPr txBox="1"/>
          <p:nvPr/>
        </p:nvSpPr>
        <p:spPr>
          <a:xfrm>
            <a:off x="9201785" y="760095"/>
            <a:ext cx="2990850" cy="460375"/>
          </a:xfrm>
          <a:prstGeom prst="rect">
            <a:avLst/>
          </a:prstGeom>
          <a:noFill/>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pPr>
            <a:r>
              <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案例</a:t>
            </a:r>
            <a:r>
              <a:rPr kumimoji="0" lang="en-US" altLang="zh-CN"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1:</a:t>
            </a:r>
            <a:r>
              <a:rPr lang="zh-CN" altLang="en-US" sz="24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淄博市</a:t>
            </a:r>
            <a:r>
              <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马踏湖</a:t>
            </a:r>
            <a:endPar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grpSp>
        <p:nvGrpSpPr>
          <p:cNvPr id="12" name="组合 11"/>
          <p:cNvGrpSpPr/>
          <p:nvPr/>
        </p:nvGrpSpPr>
        <p:grpSpPr>
          <a:xfrm>
            <a:off x="745040" y="984565"/>
            <a:ext cx="4350385" cy="649530"/>
            <a:chOff x="1498192" y="1116582"/>
            <a:chExt cx="4350385" cy="649530"/>
          </a:xfrm>
        </p:grpSpPr>
        <p:grpSp>
          <p:nvGrpSpPr>
            <p:cNvPr id="17" name="组合 16"/>
            <p:cNvGrpSpPr/>
            <p:nvPr/>
          </p:nvGrpSpPr>
          <p:grpSpPr>
            <a:xfrm>
              <a:off x="1498192" y="1116582"/>
              <a:ext cx="680918" cy="649530"/>
              <a:chOff x="1498192" y="1116582"/>
              <a:chExt cx="680918" cy="649530"/>
            </a:xfrm>
          </p:grpSpPr>
          <p:sp>
            <p:nvSpPr>
              <p:cNvPr id="18" name="泪滴形 17"/>
              <p:cNvSpPr/>
              <p:nvPr/>
            </p:nvSpPr>
            <p:spPr>
              <a:xfrm rot="2700000">
                <a:off x="1565501" y="1168197"/>
                <a:ext cx="546300" cy="546300"/>
              </a:xfrm>
              <a:prstGeom prst="teardrop">
                <a:avLst/>
              </a:prstGeom>
              <a:gradFill>
                <a:gsLst>
                  <a:gs pos="0">
                    <a:srgbClr val="069CF2"/>
                  </a:gs>
                  <a:gs pos="100000">
                    <a:srgbClr val="005EBC"/>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19" name="泪滴形 18"/>
              <p:cNvSpPr/>
              <p:nvPr/>
            </p:nvSpPr>
            <p:spPr>
              <a:xfrm rot="2700000">
                <a:off x="1513886" y="1116582"/>
                <a:ext cx="649530" cy="649530"/>
              </a:xfrm>
              <a:prstGeom prst="teardrop">
                <a:avLst/>
              </a:prstGeom>
              <a:noFill/>
              <a:ln w="12700">
                <a:gradFill flip="none" rotWithShape="1">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rgbClr val="069CF2"/>
                    </a:gs>
                  </a:gsLst>
                  <a:lin ang="81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20" name="文本框 19"/>
              <p:cNvSpPr txBox="1"/>
              <p:nvPr/>
            </p:nvSpPr>
            <p:spPr>
              <a:xfrm>
                <a:off x="1498192" y="1241292"/>
                <a:ext cx="680918" cy="337185"/>
              </a:xfrm>
              <a:prstGeom prst="rect">
                <a:avLst/>
              </a:prstGeom>
              <a:noFill/>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rPr>
                  <a:t>（一）</a:t>
                </a:r>
                <a:endPar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endParaRPr>
              </a:p>
            </p:txBody>
          </p:sp>
        </p:grpSp>
        <p:grpSp>
          <p:nvGrpSpPr>
            <p:cNvPr id="21" name="组合 20"/>
            <p:cNvGrpSpPr/>
            <p:nvPr/>
          </p:nvGrpSpPr>
          <p:grpSpPr>
            <a:xfrm>
              <a:off x="4206144" y="1539890"/>
              <a:ext cx="1570150" cy="134531"/>
              <a:chOff x="5760045" y="1302053"/>
              <a:chExt cx="1570150" cy="134531"/>
            </a:xfrm>
          </p:grpSpPr>
          <p:cxnSp>
            <p:nvCxnSpPr>
              <p:cNvPr id="22" name="直接连接符 21"/>
              <p:cNvCxnSpPr>
                <a:endCxn id="23" idx="7"/>
              </p:cNvCxnSpPr>
              <p:nvPr/>
            </p:nvCxnSpPr>
            <p:spPr>
              <a:xfrm>
                <a:off x="5760045" y="1436584"/>
                <a:ext cx="1435619" cy="0"/>
              </a:xfrm>
              <a:prstGeom prst="line">
                <a:avLst/>
              </a:prstGeom>
              <a:ln cap="rnd">
                <a:gradFill flip="none" rotWithShape="1">
                  <a:gsLst>
                    <a:gs pos="0">
                      <a:srgbClr val="069CF2">
                        <a:alpha val="0"/>
                      </a:srgbClr>
                    </a:gs>
                    <a:gs pos="100000">
                      <a:srgbClr val="005EBC"/>
                    </a:gs>
                  </a:gsLst>
                  <a:lin ang="0" scaled="1"/>
                  <a:tileRect/>
                </a:gradFill>
                <a:round/>
              </a:ln>
            </p:spPr>
            <p:style>
              <a:lnRef idx="2">
                <a:schemeClr val="accent1"/>
              </a:lnRef>
              <a:fillRef idx="0">
                <a:schemeClr val="accent1"/>
              </a:fillRef>
              <a:effectRef idx="1">
                <a:schemeClr val="accent1"/>
              </a:effectRef>
              <a:fontRef idx="minor">
                <a:schemeClr val="tx1"/>
              </a:fontRef>
            </p:style>
          </p:cxnSp>
          <p:sp>
            <p:nvSpPr>
              <p:cNvPr id="23" name="泪滴形 22"/>
              <p:cNvSpPr/>
              <p:nvPr/>
            </p:nvSpPr>
            <p:spPr>
              <a:xfrm rot="16200000" flipH="1">
                <a:off x="7195664" y="1302053"/>
                <a:ext cx="134531" cy="134531"/>
              </a:xfrm>
              <a:prstGeom prst="teardrop">
                <a:avLst/>
              </a:prstGeom>
              <a:gradFill flip="none" rotWithShape="1">
                <a:gsLst>
                  <a:gs pos="0">
                    <a:srgbClr val="069CF2"/>
                  </a:gs>
                  <a:gs pos="100000">
                    <a:srgbClr val="005EBC"/>
                  </a:gs>
                </a:gsLst>
                <a:lin ang="18900000" scaled="1"/>
                <a:tileRect/>
              </a:gradFill>
              <a:ln>
                <a:gradFill flip="none" rotWithShape="1">
                  <a:gsLst>
                    <a:gs pos="0">
                      <a:srgbClr val="069CF2"/>
                    </a:gs>
                    <a:gs pos="100000">
                      <a:srgbClr val="005EBC"/>
                    </a:gs>
                  </a:gsLst>
                  <a:lin ang="189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sym typeface="+mn-ea"/>
                </a:endParaRPr>
              </a:p>
            </p:txBody>
          </p:sp>
        </p:grpSp>
        <p:sp>
          <p:nvSpPr>
            <p:cNvPr id="24" name="文本框 23"/>
            <p:cNvSpPr txBox="1"/>
            <p:nvPr/>
          </p:nvSpPr>
          <p:spPr>
            <a:xfrm>
              <a:off x="2328772" y="1241677"/>
              <a:ext cx="3519805" cy="460375"/>
            </a:xfrm>
            <a:prstGeom prst="rect">
              <a:avLst/>
            </a:prstGeom>
            <a:noFill/>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pPr>
              <a:r>
                <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生态修复—文旅消费型</a:t>
              </a:r>
              <a:endPar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grpSp>
      <p:sp>
        <p:nvSpPr>
          <p:cNvPr id="8" name="矩形 7"/>
          <p:cNvSpPr/>
          <p:nvPr/>
        </p:nvSpPr>
        <p:spPr>
          <a:xfrm>
            <a:off x="415925" y="3399790"/>
            <a:ext cx="1640205" cy="398780"/>
          </a:xfrm>
          <a:prstGeom prst="rect">
            <a:avLst/>
          </a:prstGeom>
          <a:noFill/>
          <a:ln>
            <a:noFill/>
          </a:ln>
        </p:spPr>
        <p:txBody>
          <a:bodyPr wrap="square" rtlCol="0" anchor="t">
            <a:spAutoFit/>
          </a:bodyPr>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案例概况：</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29" name="文本框 28"/>
          <p:cNvSpPr txBox="1"/>
          <p:nvPr/>
        </p:nvSpPr>
        <p:spPr>
          <a:xfrm>
            <a:off x="695325" y="2336165"/>
            <a:ext cx="5517515" cy="1014730"/>
          </a:xfrm>
          <a:prstGeom prst="rect">
            <a:avLst/>
          </a:prstGeom>
          <a:noFill/>
        </p:spPr>
        <p:txBody>
          <a:bodyPr wrap="square" rtlCol="0" anchor="t">
            <a:spAutoFit/>
          </a:bodyPr>
          <a:p>
            <a:pPr defTabSz="914400">
              <a:spcBef>
                <a:spcPct val="0"/>
              </a:spcBef>
              <a:spcAft>
                <a:spcPct val="0"/>
              </a:spcAft>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马踏湖以湿地修复为基础，融合旅游观光、赛事举办、民俗活动，释放河湖文化服务价值，打造生态文旅融合典范。</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grpSp>
        <p:nvGrpSpPr>
          <p:cNvPr id="27" name="组合 26"/>
          <p:cNvGrpSpPr/>
          <p:nvPr>
            <p:custDataLst>
              <p:tags r:id="rId10"/>
            </p:custDataLst>
          </p:nvPr>
        </p:nvGrpSpPr>
        <p:grpSpPr>
          <a:xfrm>
            <a:off x="212725" y="243840"/>
            <a:ext cx="8470900" cy="760730"/>
            <a:chOff x="106" y="113"/>
            <a:chExt cx="10556" cy="1302"/>
          </a:xfrm>
        </p:grpSpPr>
        <p:sp>
          <p:nvSpPr>
            <p:cNvPr id="31" name="矩形 30"/>
            <p:cNvSpPr/>
            <p:nvPr>
              <p:custDataLst>
                <p:tags r:id="rId11"/>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32" name="矩形 31"/>
            <p:cNvSpPr/>
            <p:nvPr>
              <p:custDataLst>
                <p:tags r:id="rId12"/>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33" name="Title 6"/>
          <p:cNvSpPr txBox="1"/>
          <p:nvPr>
            <p:custDataLst>
              <p:tags r:id="rId13"/>
            </p:custDataLst>
          </p:nvPr>
        </p:nvSpPr>
        <p:spPr>
          <a:xfrm>
            <a:off x="419100" y="410845"/>
            <a:ext cx="32423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ustDataLst>
      <p:tags r:id="rId14"/>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custDataLst>
              <p:tags r:id="rId1"/>
            </p:custDataLst>
          </p:nvPr>
        </p:nvGrpSpPr>
        <p:grpSpPr>
          <a:xfrm>
            <a:off x="628015" y="111125"/>
            <a:ext cx="6626225" cy="734060"/>
            <a:chOff x="989" y="175"/>
            <a:chExt cx="9250" cy="1156"/>
          </a:xfrm>
        </p:grpSpPr>
        <p:sp>
          <p:nvSpPr>
            <p:cNvPr id="14" name="矩形 13"/>
            <p:cNvSpPr/>
            <p:nvPr>
              <p:custDataLst>
                <p:tags r:id="rId2"/>
              </p:custDataLst>
            </p:nvPr>
          </p:nvSpPr>
          <p:spPr>
            <a:xfrm>
              <a:off x="989" y="175"/>
              <a:ext cx="744" cy="89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5" name="矩形 14"/>
            <p:cNvSpPr/>
            <p:nvPr>
              <p:custDataLst>
                <p:tags r:id="rId3"/>
              </p:custDataLst>
            </p:nvPr>
          </p:nvSpPr>
          <p:spPr>
            <a:xfrm>
              <a:off x="1137" y="305"/>
              <a:ext cx="9102" cy="102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16" name="Title 6"/>
          <p:cNvSpPr txBox="1"/>
          <p:nvPr>
            <p:custDataLst>
              <p:tags r:id="rId4"/>
            </p:custDataLst>
          </p:nvPr>
        </p:nvSpPr>
        <p:spPr>
          <a:xfrm>
            <a:off x="827405" y="282998"/>
            <a:ext cx="3242310" cy="106235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endPar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3" name="Title 1"/>
          <p:cNvSpPr txBox="1"/>
          <p:nvPr/>
        </p:nvSpPr>
        <p:spPr>
          <a:xfrm>
            <a:off x="724747" y="1505797"/>
            <a:ext cx="10743353" cy="50630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spcAft>
                <a:spcPct val="0"/>
              </a:spcAft>
            </a:pPr>
            <a:r>
              <a:rPr sz="2000" b="1" dirty="0">
                <a:solidFill>
                  <a:schemeClr val="tx1">
                    <a:lumMod val="75000"/>
                    <a:lumOff val="25000"/>
                  </a:schemeClr>
                </a:solidFill>
                <a:latin typeface="微软雅黑" panose="020B0503020204020204" charset="-122"/>
                <a:ea typeface="微软雅黑" panose="020B0503020204020204" charset="-122"/>
                <a:sym typeface="+mn-ea"/>
              </a:rPr>
              <a:t>尼山水库：工程型水库叠加文化目的地，是“工程功能+文化赋能”双轮驱动的代表</a:t>
            </a:r>
            <a:endParaRPr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 name="Shape 6"/>
          <p:cNvSpPr/>
          <p:nvPr/>
        </p:nvSpPr>
        <p:spPr>
          <a:xfrm>
            <a:off x="6863927" y="6080760"/>
            <a:ext cx="4775200" cy="440267"/>
          </a:xfrm>
          <a:prstGeom prst="rect">
            <a:avLst/>
          </a:prstGeom>
          <a:solidFill>
            <a:srgbClr val="00B0F0">
              <a:alpha val="30000"/>
            </a:srgbClr>
          </a:solidFill>
          <a:ln w="12700">
            <a:solidFill>
              <a:srgbClr val="00B0F0">
                <a:alpha val="0"/>
              </a:srgbClr>
            </a:solidFill>
            <a:prstDash val="solid"/>
          </a:ln>
        </p:spPr>
      </p:sp>
      <p:sp>
        <p:nvSpPr>
          <p:cNvPr id="6" name="Text 7" descr="7b0a2020202022776f7264617274223a20227b5c2269645c223a32353030343035382c5c227469645c223a31333539357d220a7d0a"/>
          <p:cNvSpPr/>
          <p:nvPr/>
        </p:nvSpPr>
        <p:spPr>
          <a:xfrm>
            <a:off x="7061835" y="6205855"/>
            <a:ext cx="4378960" cy="214630"/>
          </a:xfrm>
          <a:prstGeom prst="rect">
            <a:avLst/>
          </a:prstGeom>
          <a:noFill/>
        </p:spPr>
        <p:txBody>
          <a:bodyPr wrap="square" rtlCol="0" anchor="ctr"/>
          <a:lstStyle/>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尼山水库</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7" name="Shape 8"/>
          <p:cNvSpPr/>
          <p:nvPr/>
        </p:nvSpPr>
        <p:spPr>
          <a:xfrm>
            <a:off x="276225" y="2203450"/>
            <a:ext cx="6294755" cy="4422775"/>
          </a:xfrm>
          <a:prstGeom prst="rect">
            <a:avLst/>
          </a:prstGeom>
          <a:solidFill>
            <a:srgbClr val="FFFFFF"/>
          </a:solidFill>
          <a:ln w="12700">
            <a:solidFill>
              <a:srgbClr val="C8D6DF"/>
            </a:solidFill>
            <a:prstDash val="solid"/>
          </a:ln>
        </p:spPr>
      </p:sp>
      <p:sp>
        <p:nvSpPr>
          <p:cNvPr id="28" name="Shape 9"/>
          <p:cNvSpPr/>
          <p:nvPr/>
        </p:nvSpPr>
        <p:spPr>
          <a:xfrm>
            <a:off x="142875" y="2112645"/>
            <a:ext cx="76200" cy="4513580"/>
          </a:xfrm>
          <a:prstGeom prst="rect">
            <a:avLst/>
          </a:prstGeom>
          <a:solidFill>
            <a:srgbClr val="2C6F91"/>
          </a:solidFill>
          <a:ln w="12700">
            <a:solidFill>
              <a:srgbClr val="2C6F91">
                <a:alpha val="0"/>
              </a:srgbClr>
            </a:solidFill>
            <a:prstDash val="solid"/>
          </a:ln>
        </p:spPr>
      </p:sp>
      <p:grpSp>
        <p:nvGrpSpPr>
          <p:cNvPr id="30" name="组合 29"/>
          <p:cNvGrpSpPr/>
          <p:nvPr/>
        </p:nvGrpSpPr>
        <p:grpSpPr>
          <a:xfrm>
            <a:off x="360680" y="3768090"/>
            <a:ext cx="6122670" cy="2088515"/>
            <a:chOff x="377" y="5934"/>
            <a:chExt cx="9642" cy="3289"/>
          </a:xfrm>
        </p:grpSpPr>
        <p:grpSp>
          <p:nvGrpSpPr>
            <p:cNvPr id="9" name="组合 8"/>
            <p:cNvGrpSpPr/>
            <p:nvPr>
              <p:custDataLst>
                <p:tags r:id="rId5"/>
              </p:custDataLst>
            </p:nvPr>
          </p:nvGrpSpPr>
          <p:grpSpPr>
            <a:xfrm>
              <a:off x="377" y="5934"/>
              <a:ext cx="9642" cy="3289"/>
              <a:chOff x="989" y="3660"/>
              <a:chExt cx="8923" cy="2340"/>
            </a:xfrm>
          </p:grpSpPr>
          <p:sp>
            <p:nvSpPr>
              <p:cNvPr id="10" name="矩形 9"/>
              <p:cNvSpPr/>
              <p:nvPr>
                <p:custDataLst>
                  <p:tags r:id="rId6"/>
                </p:custDataLst>
              </p:nvPr>
            </p:nvSpPr>
            <p:spPr>
              <a:xfrm>
                <a:off x="990" y="3660"/>
                <a:ext cx="8923" cy="2341"/>
              </a:xfrm>
              <a:prstGeom prst="rect">
                <a:avLst/>
              </a:prstGeom>
              <a:pattFill prst="dotGrid">
                <a:fgClr>
                  <a:schemeClr val="accent1">
                    <a:lumMod val="20000"/>
                    <a:lumOff val="80000"/>
                  </a:schemeClr>
                </a:fgClr>
                <a:bgClr>
                  <a:schemeClr val="lt1"/>
                </a:bgClr>
              </a:patt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r>
                  <a:rPr lang="en-US" altLang="zh-CN" sz="1800" kern="1200">
                    <a:solidFill>
                      <a:schemeClr val="lt1">
                        <a:lumMod val="50000"/>
                      </a:schemeClr>
                    </a:solidFill>
                    <a:sym typeface="+mn-ea"/>
                  </a:rPr>
                  <a:t> </a:t>
                </a:r>
                <a:endParaRPr lang="en-US" altLang="zh-CN" sz="1800" kern="1200">
                  <a:solidFill>
                    <a:schemeClr val="lt1">
                      <a:lumMod val="50000"/>
                    </a:schemeClr>
                  </a:solidFill>
                  <a:sym typeface="+mn-ea"/>
                </a:endParaRPr>
              </a:p>
            </p:txBody>
          </p:sp>
          <p:sp>
            <p:nvSpPr>
              <p:cNvPr id="11" name="任意多边形 10"/>
              <p:cNvSpPr/>
              <p:nvPr>
                <p:custDataLst>
                  <p:tags r:id="rId7"/>
                </p:custDataLst>
              </p:nvPr>
            </p:nvSpPr>
            <p:spPr>
              <a:xfrm>
                <a:off x="989" y="5196"/>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25" name="任意多边形 24"/>
              <p:cNvSpPr/>
              <p:nvPr>
                <p:custDataLst>
                  <p:tags r:id="rId8"/>
                </p:custDataLst>
              </p:nvPr>
            </p:nvSpPr>
            <p:spPr>
              <a:xfrm rot="10800000">
                <a:off x="9089" y="3660"/>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26" name="Title 6"/>
            <p:cNvSpPr txBox="1"/>
            <p:nvPr>
              <p:custDataLst>
                <p:tags r:id="rId9"/>
              </p:custDataLst>
            </p:nvPr>
          </p:nvSpPr>
          <p:spPr>
            <a:xfrm>
              <a:off x="480" y="6131"/>
              <a:ext cx="9402" cy="2926"/>
            </a:xfrm>
            <a:prstGeom prst="rect">
              <a:avLst/>
            </a:prstGeom>
            <a:noFill/>
          </p:spPr>
          <p:txBody>
            <a:bodyPr wrap="square" lIns="101600" tIns="0" rIns="82550" bIns="0" rtlCol="0" anchor="t" anchorCtr="0">
              <a:spAutoFit/>
            </a:bodyPr>
            <a:lstStyle>
              <a:defPPr>
                <a:defRPr lang="zh-CN"/>
              </a:defPPr>
              <a:lvl1pPr fontAlgn="auto">
                <a:lnSpc>
                  <a:spcPct val="130000"/>
                </a:lnSpc>
                <a:spcAft>
                  <a:spcPts val="1000"/>
                </a:spcAft>
                <a:defRPr sz="1600" spc="150"/>
              </a:lvl1pPr>
            </a:lstStyle>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尼山水库并不是一般意义上的景观型河湖，而是兼具供水调蓄、防洪生态等工程功能，同时深度嵌入曲阜尼山文化旅游板块。</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它的价值实现不是单纯靠门票或景观运营，而是依托“稳定的水源地功能底盘+高能级文化目的地外溢效应”共同形成。</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这个案例最适合说明：工程型河湖照样可以实现高价值转化，关键在于是否与区域文化、公共服务和消费场景耦合</a:t>
              </a: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endParaRPr>
            </a:p>
          </p:txBody>
        </p:sp>
      </p:grpSp>
      <p:sp>
        <p:nvSpPr>
          <p:cNvPr id="42" name="Shape 23"/>
          <p:cNvSpPr/>
          <p:nvPr/>
        </p:nvSpPr>
        <p:spPr>
          <a:xfrm>
            <a:off x="350097" y="6180032"/>
            <a:ext cx="109220" cy="115147"/>
          </a:xfrm>
          <a:prstGeom prst="ellipse">
            <a:avLst/>
          </a:prstGeom>
          <a:solidFill>
            <a:srgbClr val="2A887A"/>
          </a:solidFill>
          <a:ln w="12700">
            <a:solidFill>
              <a:srgbClr val="2A887A">
                <a:alpha val="0"/>
              </a:srgbClr>
            </a:solidFill>
            <a:prstDash val="solid"/>
          </a:ln>
        </p:spPr>
      </p:sp>
      <p:sp>
        <p:nvSpPr>
          <p:cNvPr id="43" name="Text 24"/>
          <p:cNvSpPr/>
          <p:nvPr/>
        </p:nvSpPr>
        <p:spPr>
          <a:xfrm>
            <a:off x="553720" y="6080760"/>
            <a:ext cx="6017260" cy="314325"/>
          </a:xfrm>
          <a:prstGeom prst="rect">
            <a:avLst/>
          </a:prstGeom>
          <a:noFill/>
        </p:spPr>
        <p:txBody>
          <a:bodyPr wrap="square" lIns="0" tIns="0" rIns="0" bIns="0" rtlCol="0" anchor="ctr"/>
          <a:lstStyle/>
          <a:p>
            <a:pPr marL="0" indent="0" defTabSz="914400">
              <a:spcBef>
                <a:spcPct val="0"/>
              </a:spcBef>
              <a:spcAft>
                <a:spcPct val="0"/>
              </a:spcAft>
              <a:buNone/>
            </a:pPr>
            <a:r>
              <a:rPr lang="en-US" sz="1400" kern="1200" dirty="0">
                <a:solidFill>
                  <a:srgbClr val="243B4A"/>
                </a:solidFill>
                <a:latin typeface="新宋体" panose="02010609030101010101" charset="-122"/>
                <a:ea typeface="新宋体" panose="02010609030101010101" charset="-122"/>
                <a:cs typeface="微软雅黑" panose="020B0503020204020204" pitchFamily="34" charset="-120"/>
                <a:sym typeface="+mn-ea"/>
              </a:rPr>
              <a:t>适用场景：水库型河湖、文化资源丰富地区、具备区域品牌外溢效应的片区</a:t>
            </a:r>
            <a:r>
              <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rPr>
              <a:t>。</a:t>
            </a:r>
            <a:endPar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endParaRPr>
          </a:p>
        </p:txBody>
      </p:sp>
      <p:pic>
        <p:nvPicPr>
          <p:cNvPr id="70" name="图片 69" descr="截图里有图片&#10;&#10;AI 生成的内容可能不正确。"/>
          <p:cNvPicPr>
            <a:picLocks noChangeAspect="1"/>
          </p:cNvPicPr>
          <p:nvPr>
            <p:custDataLst>
              <p:tags r:id="rId10"/>
            </p:custDataLst>
          </p:nvPr>
        </p:nvPicPr>
        <p:blipFill>
          <a:blip r:embed="rId11"/>
          <a:stretch>
            <a:fillRect/>
          </a:stretch>
        </p:blipFill>
        <p:spPr>
          <a:xfrm>
            <a:off x="10045700" y="1035050"/>
            <a:ext cx="1879600" cy="402590"/>
          </a:xfrm>
          <a:prstGeom prst="rect">
            <a:avLst/>
          </a:prstGeom>
        </p:spPr>
      </p:pic>
      <p:sp>
        <p:nvSpPr>
          <p:cNvPr id="2" name="文本框 1"/>
          <p:cNvSpPr txBox="1"/>
          <p:nvPr/>
        </p:nvSpPr>
        <p:spPr>
          <a:xfrm>
            <a:off x="8950325" y="678815"/>
            <a:ext cx="3242310" cy="460375"/>
          </a:xfrm>
          <a:prstGeom prst="rect">
            <a:avLst/>
          </a:prstGeom>
          <a:noFill/>
        </p:spPr>
        <p:txBody>
          <a:bodyPr wrap="square">
            <a:spAutoFit/>
          </a:bodyPr>
          <a:p>
            <a:pPr marR="0" indent="0" defTabSz="914400" fontAlgn="auto">
              <a:lnSpc>
                <a:spcPct val="100000"/>
              </a:lnSpc>
              <a:spcBef>
                <a:spcPts val="0"/>
              </a:spcBef>
              <a:spcAft>
                <a:spcPts val="0"/>
              </a:spcAft>
              <a:buClrTx/>
              <a:buSzTx/>
              <a:buFontTx/>
              <a:buNone/>
            </a:pPr>
            <a:r>
              <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案例</a:t>
            </a:r>
            <a:r>
              <a:rPr kumimoji="0" lang="en-US" altLang="zh-CN"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2:</a:t>
            </a:r>
            <a:r>
              <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济宁市尼山水库</a:t>
            </a:r>
            <a:endPar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endParaRPr>
          </a:p>
        </p:txBody>
      </p:sp>
      <p:grpSp>
        <p:nvGrpSpPr>
          <p:cNvPr id="12" name="组合 11"/>
          <p:cNvGrpSpPr/>
          <p:nvPr/>
        </p:nvGrpSpPr>
        <p:grpSpPr>
          <a:xfrm>
            <a:off x="863785" y="852485"/>
            <a:ext cx="4350385" cy="649530"/>
            <a:chOff x="1498192" y="1116582"/>
            <a:chExt cx="4350385" cy="649530"/>
          </a:xfrm>
        </p:grpSpPr>
        <p:grpSp>
          <p:nvGrpSpPr>
            <p:cNvPr id="17" name="组合 16"/>
            <p:cNvGrpSpPr/>
            <p:nvPr/>
          </p:nvGrpSpPr>
          <p:grpSpPr>
            <a:xfrm>
              <a:off x="1498192" y="1116582"/>
              <a:ext cx="680918" cy="649530"/>
              <a:chOff x="1498192" y="1116582"/>
              <a:chExt cx="680918" cy="649530"/>
            </a:xfrm>
          </p:grpSpPr>
          <p:sp>
            <p:nvSpPr>
              <p:cNvPr id="18" name="泪滴形 17"/>
              <p:cNvSpPr/>
              <p:nvPr/>
            </p:nvSpPr>
            <p:spPr>
              <a:xfrm rot="2700000">
                <a:off x="1565501" y="1168197"/>
                <a:ext cx="546300" cy="546300"/>
              </a:xfrm>
              <a:prstGeom prst="teardrop">
                <a:avLst/>
              </a:prstGeom>
              <a:gradFill>
                <a:gsLst>
                  <a:gs pos="0">
                    <a:srgbClr val="069CF2"/>
                  </a:gs>
                  <a:gs pos="100000">
                    <a:srgbClr val="005EBC"/>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19" name="泪滴形 18"/>
              <p:cNvSpPr/>
              <p:nvPr/>
            </p:nvSpPr>
            <p:spPr>
              <a:xfrm rot="2700000">
                <a:off x="1513886" y="1116582"/>
                <a:ext cx="649530" cy="649530"/>
              </a:xfrm>
              <a:prstGeom prst="teardrop">
                <a:avLst/>
              </a:prstGeom>
              <a:noFill/>
              <a:ln w="12700">
                <a:gradFill flip="none" rotWithShape="1">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rgbClr val="069CF2"/>
                    </a:gs>
                  </a:gsLst>
                  <a:lin ang="81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20" name="文本框 19"/>
              <p:cNvSpPr txBox="1"/>
              <p:nvPr/>
            </p:nvSpPr>
            <p:spPr>
              <a:xfrm>
                <a:off x="1498192" y="1241292"/>
                <a:ext cx="680918" cy="337185"/>
              </a:xfrm>
              <a:prstGeom prst="rect">
                <a:avLst/>
              </a:prstGeom>
              <a:noFill/>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rPr>
                  <a:t>（二）</a:t>
                </a:r>
                <a:endPar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endParaRPr>
              </a:p>
            </p:txBody>
          </p:sp>
        </p:grpSp>
        <p:grpSp>
          <p:nvGrpSpPr>
            <p:cNvPr id="21" name="组合 20"/>
            <p:cNvGrpSpPr/>
            <p:nvPr/>
          </p:nvGrpSpPr>
          <p:grpSpPr>
            <a:xfrm>
              <a:off x="4206144" y="1539890"/>
              <a:ext cx="1570150" cy="134531"/>
              <a:chOff x="5760045" y="1302053"/>
              <a:chExt cx="1570150" cy="134531"/>
            </a:xfrm>
          </p:grpSpPr>
          <p:cxnSp>
            <p:nvCxnSpPr>
              <p:cNvPr id="22" name="直接连接符 21"/>
              <p:cNvCxnSpPr>
                <a:endCxn id="23" idx="7"/>
              </p:cNvCxnSpPr>
              <p:nvPr/>
            </p:nvCxnSpPr>
            <p:spPr>
              <a:xfrm>
                <a:off x="5760045" y="1436584"/>
                <a:ext cx="1435619" cy="0"/>
              </a:xfrm>
              <a:prstGeom prst="line">
                <a:avLst/>
              </a:prstGeom>
              <a:ln cap="rnd">
                <a:gradFill flip="none" rotWithShape="1">
                  <a:gsLst>
                    <a:gs pos="0">
                      <a:srgbClr val="069CF2">
                        <a:alpha val="0"/>
                      </a:srgbClr>
                    </a:gs>
                    <a:gs pos="100000">
                      <a:srgbClr val="005EBC"/>
                    </a:gs>
                  </a:gsLst>
                  <a:lin ang="0" scaled="1"/>
                  <a:tileRect/>
                </a:gradFill>
                <a:round/>
              </a:ln>
            </p:spPr>
            <p:style>
              <a:lnRef idx="2">
                <a:schemeClr val="accent1"/>
              </a:lnRef>
              <a:fillRef idx="0">
                <a:schemeClr val="accent1"/>
              </a:fillRef>
              <a:effectRef idx="1">
                <a:schemeClr val="accent1"/>
              </a:effectRef>
              <a:fontRef idx="minor">
                <a:schemeClr val="tx1"/>
              </a:fontRef>
            </p:style>
          </p:cxnSp>
          <p:sp>
            <p:nvSpPr>
              <p:cNvPr id="23" name="泪滴形 22"/>
              <p:cNvSpPr/>
              <p:nvPr/>
            </p:nvSpPr>
            <p:spPr>
              <a:xfrm rot="16200000" flipH="1">
                <a:off x="7195664" y="1302053"/>
                <a:ext cx="134531" cy="134531"/>
              </a:xfrm>
              <a:prstGeom prst="teardrop">
                <a:avLst/>
              </a:prstGeom>
              <a:gradFill flip="none" rotWithShape="1">
                <a:gsLst>
                  <a:gs pos="0">
                    <a:srgbClr val="069CF2"/>
                  </a:gs>
                  <a:gs pos="100000">
                    <a:srgbClr val="005EBC"/>
                  </a:gs>
                </a:gsLst>
                <a:lin ang="18900000" scaled="1"/>
                <a:tileRect/>
              </a:gradFill>
              <a:ln>
                <a:gradFill flip="none" rotWithShape="1">
                  <a:gsLst>
                    <a:gs pos="0">
                      <a:srgbClr val="069CF2"/>
                    </a:gs>
                    <a:gs pos="100000">
                      <a:srgbClr val="005EBC"/>
                    </a:gs>
                  </a:gsLst>
                  <a:lin ang="189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sym typeface="+mn-ea"/>
                </a:endParaRPr>
              </a:p>
            </p:txBody>
          </p:sp>
        </p:grpSp>
        <p:sp>
          <p:nvSpPr>
            <p:cNvPr id="24" name="文本框 23"/>
            <p:cNvSpPr txBox="1"/>
            <p:nvPr/>
          </p:nvSpPr>
          <p:spPr>
            <a:xfrm>
              <a:off x="2328772" y="1241677"/>
              <a:ext cx="3519805" cy="460375"/>
            </a:xfrm>
            <a:prstGeom prst="rect">
              <a:avLst/>
            </a:prstGeom>
            <a:noFill/>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pPr>
              <a:r>
                <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工程功能—文化赋能型</a:t>
              </a:r>
              <a:endPar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grpSp>
      <p:sp>
        <p:nvSpPr>
          <p:cNvPr id="8" name="矩形 7"/>
          <p:cNvSpPr/>
          <p:nvPr/>
        </p:nvSpPr>
        <p:spPr>
          <a:xfrm>
            <a:off x="384810" y="3399790"/>
            <a:ext cx="1640205" cy="398780"/>
          </a:xfrm>
          <a:prstGeom prst="rect">
            <a:avLst/>
          </a:prstGeom>
          <a:noFill/>
          <a:ln>
            <a:noFill/>
          </a:ln>
        </p:spPr>
        <p:txBody>
          <a:bodyPr wrap="square" rtlCol="0" anchor="t">
            <a:spAutoFit/>
          </a:bodyPr>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案例概况：</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29" name="文本框 28"/>
          <p:cNvSpPr txBox="1"/>
          <p:nvPr/>
        </p:nvSpPr>
        <p:spPr>
          <a:xfrm>
            <a:off x="664210" y="2336165"/>
            <a:ext cx="5517515" cy="1014730"/>
          </a:xfrm>
          <a:prstGeom prst="rect">
            <a:avLst/>
          </a:prstGeom>
          <a:noFill/>
        </p:spPr>
        <p:txBody>
          <a:bodyPr wrap="square" rtlCol="0" anchor="t">
            <a:spAutoFit/>
          </a:bodyPr>
          <a:p>
            <a:pPr defTabSz="914400">
              <a:spcBef>
                <a:spcPct val="0"/>
              </a:spcBef>
              <a:spcAft>
                <a:spcPct val="0"/>
              </a:spcAft>
            </a:pPr>
            <a:r>
              <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尼山水库将供水调蓄功能与尼山文化品牌深度结合，构建“供水保障+文旅消费</a:t>
            </a:r>
            <a:r>
              <a:rPr lang="en-US" altLang="zh-CN"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a:t>
            </a:r>
            <a:r>
              <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文化传播”的复合收益体系，拓展生态价值转化路径。</a:t>
            </a:r>
            <a:endPar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endParaRPr>
          </a:p>
        </p:txBody>
      </p:sp>
      <p:pic>
        <p:nvPicPr>
          <p:cNvPr id="101" name="图片 100"/>
          <p:cNvPicPr/>
          <p:nvPr/>
        </p:nvPicPr>
        <p:blipFill>
          <a:blip r:embed="rId12">
            <a:lum bright="6000" contrast="12000"/>
          </a:blip>
          <a:stretch>
            <a:fillRect/>
          </a:stretch>
        </p:blipFill>
        <p:spPr>
          <a:xfrm>
            <a:off x="6863715" y="2453640"/>
            <a:ext cx="4775200" cy="3627120"/>
          </a:xfrm>
          <a:prstGeom prst="rect">
            <a:avLst/>
          </a:prstGeom>
          <a:noFill/>
          <a:ln w="9525">
            <a:noFill/>
          </a:ln>
        </p:spPr>
      </p:pic>
    </p:spTree>
    <p:custDataLst>
      <p:tags r:id="rId13"/>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custDataLst>
              <p:tags r:id="rId1"/>
            </p:custDataLst>
          </p:nvPr>
        </p:nvGrpSpPr>
        <p:grpSpPr>
          <a:xfrm>
            <a:off x="628015" y="111125"/>
            <a:ext cx="6626225" cy="734060"/>
            <a:chOff x="989" y="175"/>
            <a:chExt cx="9250" cy="1156"/>
          </a:xfrm>
        </p:grpSpPr>
        <p:sp>
          <p:nvSpPr>
            <p:cNvPr id="14" name="矩形 13"/>
            <p:cNvSpPr/>
            <p:nvPr>
              <p:custDataLst>
                <p:tags r:id="rId2"/>
              </p:custDataLst>
            </p:nvPr>
          </p:nvSpPr>
          <p:spPr>
            <a:xfrm>
              <a:off x="989" y="175"/>
              <a:ext cx="744" cy="89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5" name="矩形 14"/>
            <p:cNvSpPr/>
            <p:nvPr>
              <p:custDataLst>
                <p:tags r:id="rId3"/>
              </p:custDataLst>
            </p:nvPr>
          </p:nvSpPr>
          <p:spPr>
            <a:xfrm>
              <a:off x="1137" y="305"/>
              <a:ext cx="9102" cy="102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16" name="Title 6"/>
          <p:cNvSpPr txBox="1"/>
          <p:nvPr>
            <p:custDataLst>
              <p:tags r:id="rId4"/>
            </p:custDataLst>
          </p:nvPr>
        </p:nvSpPr>
        <p:spPr>
          <a:xfrm>
            <a:off x="827405" y="282998"/>
            <a:ext cx="324231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3" name="Title 1"/>
          <p:cNvSpPr txBox="1"/>
          <p:nvPr/>
        </p:nvSpPr>
        <p:spPr>
          <a:xfrm>
            <a:off x="724747" y="1505797"/>
            <a:ext cx="10743353" cy="50630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spcAft>
                <a:spcPct val="0"/>
              </a:spcAft>
            </a:pPr>
            <a:r>
              <a:rPr sz="2000" b="1" dirty="0">
                <a:solidFill>
                  <a:schemeClr val="tx1">
                    <a:lumMod val="75000"/>
                    <a:lumOff val="25000"/>
                  </a:schemeClr>
                </a:solidFill>
                <a:latin typeface="微软雅黑" panose="020B0503020204020204" charset="-122"/>
                <a:ea typeface="微软雅黑" panose="020B0503020204020204" charset="-122"/>
                <a:sym typeface="+mn-ea"/>
              </a:rPr>
              <a:t>汇河（肥城段）：生态价值实现不只靠文旅，资源循环利用同样可以形成稳定收益</a:t>
            </a:r>
            <a:endParaRPr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 name="Shape 6"/>
          <p:cNvSpPr/>
          <p:nvPr/>
        </p:nvSpPr>
        <p:spPr>
          <a:xfrm>
            <a:off x="6863927" y="6080760"/>
            <a:ext cx="4775200" cy="440267"/>
          </a:xfrm>
          <a:prstGeom prst="rect">
            <a:avLst/>
          </a:prstGeom>
          <a:solidFill>
            <a:srgbClr val="00B0F0">
              <a:alpha val="30000"/>
            </a:srgbClr>
          </a:solidFill>
          <a:ln w="12700">
            <a:solidFill>
              <a:srgbClr val="00B0F0">
                <a:alpha val="0"/>
              </a:srgbClr>
            </a:solidFill>
            <a:prstDash val="solid"/>
          </a:ln>
        </p:spPr>
      </p:sp>
      <p:sp>
        <p:nvSpPr>
          <p:cNvPr id="6" name="Text 7" descr="7b0a2020202022776f7264617274223a20227b5c2269645c223a32353030343035382c5c227469645c223a31333539357d220a7d0a"/>
          <p:cNvSpPr/>
          <p:nvPr/>
        </p:nvSpPr>
        <p:spPr>
          <a:xfrm>
            <a:off x="7061835" y="6205855"/>
            <a:ext cx="4378960" cy="214630"/>
          </a:xfrm>
          <a:prstGeom prst="rect">
            <a:avLst/>
          </a:prstGeom>
          <a:noFill/>
        </p:spPr>
        <p:txBody>
          <a:bodyPr wrap="square" rtlCol="0" anchor="ctr"/>
          <a:lstStyle/>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汇河（肥城段）</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7" name="Shape 8"/>
          <p:cNvSpPr/>
          <p:nvPr/>
        </p:nvSpPr>
        <p:spPr>
          <a:xfrm>
            <a:off x="304800" y="2203450"/>
            <a:ext cx="6294755" cy="4422775"/>
          </a:xfrm>
          <a:prstGeom prst="rect">
            <a:avLst/>
          </a:prstGeom>
          <a:solidFill>
            <a:srgbClr val="FFFFFF"/>
          </a:solidFill>
          <a:ln w="12700">
            <a:solidFill>
              <a:srgbClr val="C8D6DF"/>
            </a:solidFill>
            <a:prstDash val="solid"/>
          </a:ln>
        </p:spPr>
      </p:sp>
      <p:sp>
        <p:nvSpPr>
          <p:cNvPr id="28" name="Shape 9"/>
          <p:cNvSpPr/>
          <p:nvPr/>
        </p:nvSpPr>
        <p:spPr>
          <a:xfrm>
            <a:off x="142875" y="2112645"/>
            <a:ext cx="76200" cy="4513580"/>
          </a:xfrm>
          <a:prstGeom prst="rect">
            <a:avLst/>
          </a:prstGeom>
          <a:solidFill>
            <a:srgbClr val="2C6F91"/>
          </a:solidFill>
          <a:ln w="12700">
            <a:solidFill>
              <a:srgbClr val="2C6F91">
                <a:alpha val="0"/>
              </a:srgbClr>
            </a:solidFill>
            <a:prstDash val="solid"/>
          </a:ln>
        </p:spPr>
      </p:sp>
      <p:grpSp>
        <p:nvGrpSpPr>
          <p:cNvPr id="30" name="组合 29"/>
          <p:cNvGrpSpPr/>
          <p:nvPr/>
        </p:nvGrpSpPr>
        <p:grpSpPr>
          <a:xfrm>
            <a:off x="379730" y="3758565"/>
            <a:ext cx="6122670" cy="2088515"/>
            <a:chOff x="377" y="5934"/>
            <a:chExt cx="9642" cy="3289"/>
          </a:xfrm>
        </p:grpSpPr>
        <p:grpSp>
          <p:nvGrpSpPr>
            <p:cNvPr id="9" name="组合 8"/>
            <p:cNvGrpSpPr/>
            <p:nvPr>
              <p:custDataLst>
                <p:tags r:id="rId5"/>
              </p:custDataLst>
            </p:nvPr>
          </p:nvGrpSpPr>
          <p:grpSpPr>
            <a:xfrm>
              <a:off x="377" y="5934"/>
              <a:ext cx="9642" cy="3289"/>
              <a:chOff x="989" y="3660"/>
              <a:chExt cx="8923" cy="2340"/>
            </a:xfrm>
          </p:grpSpPr>
          <p:sp>
            <p:nvSpPr>
              <p:cNvPr id="10" name="矩形 9"/>
              <p:cNvSpPr/>
              <p:nvPr>
                <p:custDataLst>
                  <p:tags r:id="rId6"/>
                </p:custDataLst>
              </p:nvPr>
            </p:nvSpPr>
            <p:spPr>
              <a:xfrm>
                <a:off x="990" y="3660"/>
                <a:ext cx="8923" cy="2341"/>
              </a:xfrm>
              <a:prstGeom prst="rect">
                <a:avLst/>
              </a:prstGeom>
              <a:pattFill prst="dotGrid">
                <a:fgClr>
                  <a:schemeClr val="accent1">
                    <a:lumMod val="20000"/>
                    <a:lumOff val="80000"/>
                  </a:schemeClr>
                </a:fgClr>
                <a:bgClr>
                  <a:schemeClr val="lt1"/>
                </a:bgClr>
              </a:patt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r>
                  <a:rPr lang="en-US" altLang="zh-CN" sz="1800" kern="1200">
                    <a:solidFill>
                      <a:schemeClr val="lt1">
                        <a:lumMod val="50000"/>
                      </a:schemeClr>
                    </a:solidFill>
                    <a:sym typeface="+mn-ea"/>
                  </a:rPr>
                  <a:t> </a:t>
                </a:r>
                <a:endParaRPr lang="en-US" altLang="zh-CN" sz="1800" kern="1200">
                  <a:solidFill>
                    <a:schemeClr val="lt1">
                      <a:lumMod val="50000"/>
                    </a:schemeClr>
                  </a:solidFill>
                  <a:sym typeface="+mn-ea"/>
                </a:endParaRPr>
              </a:p>
            </p:txBody>
          </p:sp>
          <p:sp>
            <p:nvSpPr>
              <p:cNvPr id="11" name="任意多边形 10"/>
              <p:cNvSpPr/>
              <p:nvPr>
                <p:custDataLst>
                  <p:tags r:id="rId7"/>
                </p:custDataLst>
              </p:nvPr>
            </p:nvSpPr>
            <p:spPr>
              <a:xfrm>
                <a:off x="989" y="5196"/>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25" name="任意多边形 24"/>
              <p:cNvSpPr/>
              <p:nvPr>
                <p:custDataLst>
                  <p:tags r:id="rId8"/>
                </p:custDataLst>
              </p:nvPr>
            </p:nvSpPr>
            <p:spPr>
              <a:xfrm rot="10800000">
                <a:off x="9089" y="3660"/>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26" name="Title 6"/>
            <p:cNvSpPr txBox="1"/>
            <p:nvPr>
              <p:custDataLst>
                <p:tags r:id="rId9"/>
              </p:custDataLst>
            </p:nvPr>
          </p:nvSpPr>
          <p:spPr>
            <a:xfrm>
              <a:off x="480" y="6131"/>
              <a:ext cx="9402" cy="2926"/>
            </a:xfrm>
            <a:prstGeom prst="rect">
              <a:avLst/>
            </a:prstGeom>
            <a:noFill/>
          </p:spPr>
          <p:txBody>
            <a:bodyPr wrap="square" lIns="101600" tIns="0" rIns="82550" bIns="0" rtlCol="0" anchor="t" anchorCtr="0">
              <a:spAutoFit/>
            </a:bodyPr>
            <a:lstStyle>
              <a:defPPr>
                <a:defRPr lang="zh-CN"/>
              </a:defPPr>
              <a:lvl1pPr fontAlgn="auto">
                <a:lnSpc>
                  <a:spcPct val="130000"/>
                </a:lnSpc>
                <a:spcAft>
                  <a:spcPts val="1000"/>
                </a:spcAft>
                <a:defRPr sz="1600" spc="150"/>
              </a:lvl1pPr>
            </a:lstStyle>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汇河在于把再生水利用、节水产业、水资源市场化配置这些更偏“功能性收益”的内容做了出来。</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表明河湖生态价值实现不一定非要依赖旅游开发，只要河湖生态系统能够持续提供可计量、可配置、可交易的功能性资源，也能形成稳定收益。</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因此，汇河对资源约束型、工业型城市周边河流尤其有借鉴意义。</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endParaRPr>
            </a:p>
          </p:txBody>
        </p:sp>
      </p:grpSp>
      <p:sp>
        <p:nvSpPr>
          <p:cNvPr id="42" name="Shape 23"/>
          <p:cNvSpPr/>
          <p:nvPr/>
        </p:nvSpPr>
        <p:spPr>
          <a:xfrm>
            <a:off x="329142" y="6180032"/>
            <a:ext cx="109220" cy="115147"/>
          </a:xfrm>
          <a:prstGeom prst="ellipse">
            <a:avLst/>
          </a:prstGeom>
          <a:solidFill>
            <a:srgbClr val="2A887A"/>
          </a:solidFill>
          <a:ln w="12700">
            <a:solidFill>
              <a:srgbClr val="2A887A">
                <a:alpha val="0"/>
              </a:srgbClr>
            </a:solidFill>
            <a:prstDash val="solid"/>
          </a:ln>
        </p:spPr>
      </p:sp>
      <p:sp>
        <p:nvSpPr>
          <p:cNvPr id="43" name="Text 24"/>
          <p:cNvSpPr/>
          <p:nvPr/>
        </p:nvSpPr>
        <p:spPr>
          <a:xfrm>
            <a:off x="532765" y="6080760"/>
            <a:ext cx="6017260" cy="545465"/>
          </a:xfrm>
          <a:prstGeom prst="rect">
            <a:avLst/>
          </a:prstGeom>
          <a:noFill/>
        </p:spPr>
        <p:txBody>
          <a:bodyPr wrap="square" lIns="0" tIns="0" rIns="0" bIns="0" rtlCol="0" anchor="ctr"/>
          <a:lstStyle/>
          <a:p>
            <a:pPr marL="0" indent="0" defTabSz="914400">
              <a:spcBef>
                <a:spcPct val="0"/>
              </a:spcBef>
              <a:spcAft>
                <a:spcPct val="0"/>
              </a:spcAft>
              <a:buNone/>
            </a:pPr>
            <a:r>
              <a:rPr lang="en-US" sz="1400" kern="1200" dirty="0">
                <a:solidFill>
                  <a:srgbClr val="243B4A"/>
                </a:solidFill>
                <a:latin typeface="新宋体" panose="02010609030101010101" charset="-122"/>
                <a:ea typeface="新宋体" panose="02010609030101010101" charset="-122"/>
                <a:cs typeface="微软雅黑" panose="020B0503020204020204" pitchFamily="34" charset="-120"/>
                <a:sym typeface="+mn-ea"/>
              </a:rPr>
              <a:t>适用场景：缺水地区、工业城市周边河流、需要用水保障和节水降耗协同推进的区域</a:t>
            </a:r>
            <a:r>
              <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rPr>
              <a:t>。</a:t>
            </a:r>
            <a:endPar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endParaRPr>
          </a:p>
        </p:txBody>
      </p:sp>
      <p:pic>
        <p:nvPicPr>
          <p:cNvPr id="70" name="图片 69" descr="截图里有图片&#10;&#10;AI 生成的内容可能不正确。"/>
          <p:cNvPicPr>
            <a:picLocks noChangeAspect="1"/>
          </p:cNvPicPr>
          <p:nvPr>
            <p:custDataLst>
              <p:tags r:id="rId10"/>
            </p:custDataLst>
          </p:nvPr>
        </p:nvPicPr>
        <p:blipFill>
          <a:blip r:embed="rId11"/>
          <a:stretch>
            <a:fillRect/>
          </a:stretch>
        </p:blipFill>
        <p:spPr>
          <a:xfrm>
            <a:off x="10045700" y="1035050"/>
            <a:ext cx="1879600" cy="402590"/>
          </a:xfrm>
          <a:prstGeom prst="rect">
            <a:avLst/>
          </a:prstGeom>
        </p:spPr>
      </p:pic>
      <p:sp>
        <p:nvSpPr>
          <p:cNvPr id="2" name="文本框 1"/>
          <p:cNvSpPr txBox="1"/>
          <p:nvPr/>
        </p:nvSpPr>
        <p:spPr>
          <a:xfrm>
            <a:off x="9260205" y="678815"/>
            <a:ext cx="2932430" cy="460375"/>
          </a:xfrm>
          <a:prstGeom prst="rect">
            <a:avLst/>
          </a:prstGeom>
          <a:noFill/>
        </p:spPr>
        <p:txBody>
          <a:bodyPr wrap="square">
            <a:spAutoFit/>
          </a:bodyPr>
          <a:p>
            <a:pPr marR="0" indent="0" defTabSz="914400" fontAlgn="auto">
              <a:lnSpc>
                <a:spcPct val="100000"/>
              </a:lnSpc>
              <a:spcBef>
                <a:spcPts val="0"/>
              </a:spcBef>
              <a:spcAft>
                <a:spcPts val="0"/>
              </a:spcAft>
              <a:buClrTx/>
              <a:buSzTx/>
              <a:buFontTx/>
              <a:buNone/>
            </a:pPr>
            <a:r>
              <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案例</a:t>
            </a:r>
            <a:r>
              <a:rPr kumimoji="0" lang="en-US" altLang="zh-CN"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3:</a:t>
            </a:r>
            <a:r>
              <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泰安市汇河</a:t>
            </a:r>
            <a:endPar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endParaRPr>
          </a:p>
        </p:txBody>
      </p:sp>
      <p:grpSp>
        <p:nvGrpSpPr>
          <p:cNvPr id="12" name="组合 11"/>
          <p:cNvGrpSpPr/>
          <p:nvPr/>
        </p:nvGrpSpPr>
        <p:grpSpPr>
          <a:xfrm>
            <a:off x="842195" y="863280"/>
            <a:ext cx="4350385" cy="649530"/>
            <a:chOff x="1498192" y="1116582"/>
            <a:chExt cx="4350385" cy="649530"/>
          </a:xfrm>
        </p:grpSpPr>
        <p:grpSp>
          <p:nvGrpSpPr>
            <p:cNvPr id="17" name="组合 16"/>
            <p:cNvGrpSpPr/>
            <p:nvPr/>
          </p:nvGrpSpPr>
          <p:grpSpPr>
            <a:xfrm>
              <a:off x="1498192" y="1116582"/>
              <a:ext cx="680918" cy="649530"/>
              <a:chOff x="1498192" y="1116582"/>
              <a:chExt cx="680918" cy="649530"/>
            </a:xfrm>
          </p:grpSpPr>
          <p:sp>
            <p:nvSpPr>
              <p:cNvPr id="18" name="泪滴形 17"/>
              <p:cNvSpPr/>
              <p:nvPr/>
            </p:nvSpPr>
            <p:spPr>
              <a:xfrm rot="2700000">
                <a:off x="1565501" y="1168197"/>
                <a:ext cx="546300" cy="546300"/>
              </a:xfrm>
              <a:prstGeom prst="teardrop">
                <a:avLst/>
              </a:prstGeom>
              <a:gradFill>
                <a:gsLst>
                  <a:gs pos="0">
                    <a:srgbClr val="069CF2"/>
                  </a:gs>
                  <a:gs pos="100000">
                    <a:srgbClr val="005EBC"/>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19" name="泪滴形 18"/>
              <p:cNvSpPr/>
              <p:nvPr/>
            </p:nvSpPr>
            <p:spPr>
              <a:xfrm rot="2700000">
                <a:off x="1513886" y="1116582"/>
                <a:ext cx="649530" cy="649530"/>
              </a:xfrm>
              <a:prstGeom prst="teardrop">
                <a:avLst/>
              </a:prstGeom>
              <a:noFill/>
              <a:ln w="12700">
                <a:gradFill flip="none" rotWithShape="1">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rgbClr val="069CF2"/>
                    </a:gs>
                  </a:gsLst>
                  <a:lin ang="81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20" name="文本框 19"/>
              <p:cNvSpPr txBox="1"/>
              <p:nvPr/>
            </p:nvSpPr>
            <p:spPr>
              <a:xfrm>
                <a:off x="1498192" y="1241292"/>
                <a:ext cx="680918" cy="337185"/>
              </a:xfrm>
              <a:prstGeom prst="rect">
                <a:avLst/>
              </a:prstGeom>
              <a:noFill/>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rPr>
                  <a:t>（三）</a:t>
                </a:r>
                <a:endPar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endParaRPr>
              </a:p>
            </p:txBody>
          </p:sp>
        </p:grpSp>
        <p:grpSp>
          <p:nvGrpSpPr>
            <p:cNvPr id="21" name="组合 20"/>
            <p:cNvGrpSpPr/>
            <p:nvPr/>
          </p:nvGrpSpPr>
          <p:grpSpPr>
            <a:xfrm>
              <a:off x="4206144" y="1539890"/>
              <a:ext cx="1570150" cy="134531"/>
              <a:chOff x="5760045" y="1302053"/>
              <a:chExt cx="1570150" cy="134531"/>
            </a:xfrm>
          </p:grpSpPr>
          <p:cxnSp>
            <p:nvCxnSpPr>
              <p:cNvPr id="22" name="直接连接符 21"/>
              <p:cNvCxnSpPr>
                <a:endCxn id="23" idx="7"/>
              </p:cNvCxnSpPr>
              <p:nvPr/>
            </p:nvCxnSpPr>
            <p:spPr>
              <a:xfrm>
                <a:off x="5760045" y="1436584"/>
                <a:ext cx="1435619" cy="0"/>
              </a:xfrm>
              <a:prstGeom prst="line">
                <a:avLst/>
              </a:prstGeom>
              <a:ln cap="rnd">
                <a:gradFill flip="none" rotWithShape="1">
                  <a:gsLst>
                    <a:gs pos="0">
                      <a:srgbClr val="069CF2">
                        <a:alpha val="0"/>
                      </a:srgbClr>
                    </a:gs>
                    <a:gs pos="100000">
                      <a:srgbClr val="005EBC"/>
                    </a:gs>
                  </a:gsLst>
                  <a:lin ang="0" scaled="1"/>
                  <a:tileRect/>
                </a:gradFill>
                <a:round/>
              </a:ln>
            </p:spPr>
            <p:style>
              <a:lnRef idx="2">
                <a:schemeClr val="accent1"/>
              </a:lnRef>
              <a:fillRef idx="0">
                <a:schemeClr val="accent1"/>
              </a:fillRef>
              <a:effectRef idx="1">
                <a:schemeClr val="accent1"/>
              </a:effectRef>
              <a:fontRef idx="minor">
                <a:schemeClr val="tx1"/>
              </a:fontRef>
            </p:style>
          </p:cxnSp>
          <p:sp>
            <p:nvSpPr>
              <p:cNvPr id="23" name="泪滴形 22"/>
              <p:cNvSpPr/>
              <p:nvPr/>
            </p:nvSpPr>
            <p:spPr>
              <a:xfrm rot="16200000" flipH="1">
                <a:off x="7195664" y="1302053"/>
                <a:ext cx="134531" cy="134531"/>
              </a:xfrm>
              <a:prstGeom prst="teardrop">
                <a:avLst/>
              </a:prstGeom>
              <a:gradFill flip="none" rotWithShape="1">
                <a:gsLst>
                  <a:gs pos="0">
                    <a:srgbClr val="069CF2"/>
                  </a:gs>
                  <a:gs pos="100000">
                    <a:srgbClr val="005EBC"/>
                  </a:gs>
                </a:gsLst>
                <a:lin ang="18900000" scaled="1"/>
                <a:tileRect/>
              </a:gradFill>
              <a:ln>
                <a:gradFill flip="none" rotWithShape="1">
                  <a:gsLst>
                    <a:gs pos="0">
                      <a:srgbClr val="069CF2"/>
                    </a:gs>
                    <a:gs pos="100000">
                      <a:srgbClr val="005EBC"/>
                    </a:gs>
                  </a:gsLst>
                  <a:lin ang="189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sym typeface="+mn-ea"/>
                </a:endParaRPr>
              </a:p>
            </p:txBody>
          </p:sp>
        </p:grpSp>
        <p:sp>
          <p:nvSpPr>
            <p:cNvPr id="24" name="文本框 23"/>
            <p:cNvSpPr txBox="1"/>
            <p:nvPr/>
          </p:nvSpPr>
          <p:spPr>
            <a:xfrm>
              <a:off x="2328772" y="1241677"/>
              <a:ext cx="3519805" cy="460375"/>
            </a:xfrm>
            <a:prstGeom prst="rect">
              <a:avLst/>
            </a:prstGeom>
            <a:noFill/>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pPr>
              <a:r>
                <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资源循环—稳定收益型</a:t>
              </a:r>
              <a:endPar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grpSp>
      <p:sp>
        <p:nvSpPr>
          <p:cNvPr id="8" name="矩形 7"/>
          <p:cNvSpPr/>
          <p:nvPr/>
        </p:nvSpPr>
        <p:spPr>
          <a:xfrm>
            <a:off x="403860" y="3390265"/>
            <a:ext cx="1640205" cy="398780"/>
          </a:xfrm>
          <a:prstGeom prst="rect">
            <a:avLst/>
          </a:prstGeom>
          <a:noFill/>
          <a:ln>
            <a:noFill/>
          </a:ln>
        </p:spPr>
        <p:txBody>
          <a:bodyPr wrap="square" rtlCol="0" anchor="t">
            <a:spAutoFit/>
          </a:bodyPr>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案例概况：</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29" name="文本框 28"/>
          <p:cNvSpPr txBox="1"/>
          <p:nvPr/>
        </p:nvSpPr>
        <p:spPr>
          <a:xfrm>
            <a:off x="542925" y="2336165"/>
            <a:ext cx="5517515" cy="1014730"/>
          </a:xfrm>
          <a:prstGeom prst="rect">
            <a:avLst/>
          </a:prstGeom>
          <a:noFill/>
        </p:spPr>
        <p:txBody>
          <a:bodyPr wrap="square" rtlCol="0" anchor="t">
            <a:spAutoFit/>
          </a:bodyPr>
          <a:p>
            <a:pPr algn="l" defTabSz="914400">
              <a:spcBef>
                <a:spcPct val="0"/>
              </a:spcBef>
              <a:spcAft>
                <a:spcPct val="0"/>
              </a:spcAft>
            </a:pPr>
            <a:r>
              <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汇河</a:t>
            </a:r>
            <a:r>
              <a:rPr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通过再生水利用、水权交易、节水产业化等举措，形成功能性持续收益，推动农业绿色可持续发展</a:t>
            </a:r>
            <a:r>
              <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a:t>
            </a:r>
            <a:endPar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endParaRPr>
          </a:p>
        </p:txBody>
      </p:sp>
      <p:pic>
        <p:nvPicPr>
          <p:cNvPr id="4" name="Image 0" descr="/mnt/data/huhe.png"/>
          <p:cNvPicPr>
            <a:picLocks noChangeAspect="1"/>
          </p:cNvPicPr>
          <p:nvPr/>
        </p:nvPicPr>
        <p:blipFill>
          <a:blip r:embed="rId12"/>
          <a:srcRect l="13353" t="4693" r="17586" b="4480"/>
          <a:stretch>
            <a:fillRect/>
          </a:stretch>
        </p:blipFill>
        <p:spPr>
          <a:xfrm>
            <a:off x="6863715" y="2203450"/>
            <a:ext cx="4775200" cy="3882390"/>
          </a:xfrm>
          <a:prstGeom prst="rect">
            <a:avLst/>
          </a:prstGeom>
        </p:spPr>
      </p:pic>
    </p:spTree>
    <p:custDataLst>
      <p:tags r:id="rId13"/>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custDataLst>
              <p:tags r:id="rId1"/>
            </p:custDataLst>
          </p:nvPr>
        </p:nvGrpSpPr>
        <p:grpSpPr>
          <a:xfrm>
            <a:off x="628015" y="111125"/>
            <a:ext cx="6626225" cy="734060"/>
            <a:chOff x="989" y="175"/>
            <a:chExt cx="9250" cy="1156"/>
          </a:xfrm>
        </p:grpSpPr>
        <p:sp>
          <p:nvSpPr>
            <p:cNvPr id="14" name="矩形 13"/>
            <p:cNvSpPr/>
            <p:nvPr>
              <p:custDataLst>
                <p:tags r:id="rId2"/>
              </p:custDataLst>
            </p:nvPr>
          </p:nvSpPr>
          <p:spPr>
            <a:xfrm>
              <a:off x="989" y="175"/>
              <a:ext cx="744" cy="89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5" name="矩形 14"/>
            <p:cNvSpPr/>
            <p:nvPr>
              <p:custDataLst>
                <p:tags r:id="rId3"/>
              </p:custDataLst>
            </p:nvPr>
          </p:nvSpPr>
          <p:spPr>
            <a:xfrm>
              <a:off x="1137" y="305"/>
              <a:ext cx="9102" cy="102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16" name="Title 6"/>
          <p:cNvSpPr txBox="1"/>
          <p:nvPr>
            <p:custDataLst>
              <p:tags r:id="rId4"/>
            </p:custDataLst>
          </p:nvPr>
        </p:nvSpPr>
        <p:spPr>
          <a:xfrm>
            <a:off x="827405" y="282998"/>
            <a:ext cx="3242310" cy="106235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endPar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3" name="Title 1"/>
          <p:cNvSpPr txBox="1"/>
          <p:nvPr/>
        </p:nvSpPr>
        <p:spPr>
          <a:xfrm>
            <a:off x="724747" y="1505797"/>
            <a:ext cx="10743353" cy="50630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spcAft>
                <a:spcPct val="0"/>
              </a:spcAft>
            </a:pPr>
            <a:r>
              <a:rPr sz="2000" b="1" dirty="0">
                <a:solidFill>
                  <a:schemeClr val="tx1">
                    <a:lumMod val="75000"/>
                    <a:lumOff val="25000"/>
                  </a:schemeClr>
                </a:solidFill>
                <a:latin typeface="微软雅黑" panose="020B0503020204020204" charset="-122"/>
                <a:ea typeface="微软雅黑" panose="020B0503020204020204" charset="-122"/>
                <a:sym typeface="+mn-ea"/>
              </a:rPr>
              <a:t>潍河（昌邑段）：“算出来、转出去、用起来”的综合型案例</a:t>
            </a:r>
            <a:endParaRPr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 name="Shape 6"/>
          <p:cNvSpPr/>
          <p:nvPr/>
        </p:nvSpPr>
        <p:spPr>
          <a:xfrm>
            <a:off x="6863927" y="6080760"/>
            <a:ext cx="4775200" cy="440267"/>
          </a:xfrm>
          <a:prstGeom prst="rect">
            <a:avLst/>
          </a:prstGeom>
          <a:solidFill>
            <a:srgbClr val="00B0F0">
              <a:alpha val="30000"/>
            </a:srgbClr>
          </a:solidFill>
          <a:ln w="12700">
            <a:solidFill>
              <a:srgbClr val="00B0F0">
                <a:alpha val="0"/>
              </a:srgbClr>
            </a:solidFill>
            <a:prstDash val="solid"/>
          </a:ln>
        </p:spPr>
      </p:sp>
      <p:sp>
        <p:nvSpPr>
          <p:cNvPr id="6" name="Text 7" descr="7b0a2020202022776f7264617274223a20227b5c2269645c223a32353030343035382c5c227469645c223a31333539357d220a7d0a"/>
          <p:cNvSpPr/>
          <p:nvPr/>
        </p:nvSpPr>
        <p:spPr>
          <a:xfrm>
            <a:off x="7061835" y="6205855"/>
            <a:ext cx="4378960" cy="214630"/>
          </a:xfrm>
          <a:prstGeom prst="rect">
            <a:avLst/>
          </a:prstGeom>
          <a:noFill/>
        </p:spPr>
        <p:txBody>
          <a:bodyPr wrap="square" rtlCol="0" anchor="ctr"/>
          <a:lstStyle/>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潍河（昌邑段）</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7" name="Shape 8"/>
          <p:cNvSpPr/>
          <p:nvPr/>
        </p:nvSpPr>
        <p:spPr>
          <a:xfrm>
            <a:off x="293370" y="2203450"/>
            <a:ext cx="6294755" cy="4422775"/>
          </a:xfrm>
          <a:prstGeom prst="rect">
            <a:avLst/>
          </a:prstGeom>
          <a:solidFill>
            <a:srgbClr val="FFFFFF"/>
          </a:solidFill>
          <a:ln w="12700">
            <a:solidFill>
              <a:srgbClr val="C8D6DF"/>
            </a:solidFill>
            <a:prstDash val="solid"/>
          </a:ln>
        </p:spPr>
      </p:sp>
      <p:sp>
        <p:nvSpPr>
          <p:cNvPr id="28" name="Shape 9"/>
          <p:cNvSpPr/>
          <p:nvPr/>
        </p:nvSpPr>
        <p:spPr>
          <a:xfrm>
            <a:off x="142875" y="2112645"/>
            <a:ext cx="76200" cy="4513580"/>
          </a:xfrm>
          <a:prstGeom prst="rect">
            <a:avLst/>
          </a:prstGeom>
          <a:solidFill>
            <a:srgbClr val="2C6F91"/>
          </a:solidFill>
          <a:ln w="12700">
            <a:solidFill>
              <a:srgbClr val="2C6F91">
                <a:alpha val="0"/>
              </a:srgbClr>
            </a:solidFill>
            <a:prstDash val="solid"/>
          </a:ln>
        </p:spPr>
      </p:sp>
      <p:grpSp>
        <p:nvGrpSpPr>
          <p:cNvPr id="30" name="组合 29"/>
          <p:cNvGrpSpPr/>
          <p:nvPr/>
        </p:nvGrpSpPr>
        <p:grpSpPr>
          <a:xfrm>
            <a:off x="337820" y="3798570"/>
            <a:ext cx="6122670" cy="2241550"/>
            <a:chOff x="377" y="5934"/>
            <a:chExt cx="9642" cy="3530"/>
          </a:xfrm>
        </p:grpSpPr>
        <p:grpSp>
          <p:nvGrpSpPr>
            <p:cNvPr id="9" name="组合 8"/>
            <p:cNvGrpSpPr/>
            <p:nvPr>
              <p:custDataLst>
                <p:tags r:id="rId5"/>
              </p:custDataLst>
            </p:nvPr>
          </p:nvGrpSpPr>
          <p:grpSpPr>
            <a:xfrm>
              <a:off x="377" y="5934"/>
              <a:ext cx="9642" cy="3289"/>
              <a:chOff x="989" y="3660"/>
              <a:chExt cx="8923" cy="2340"/>
            </a:xfrm>
          </p:grpSpPr>
          <p:sp>
            <p:nvSpPr>
              <p:cNvPr id="10" name="矩形 9"/>
              <p:cNvSpPr/>
              <p:nvPr>
                <p:custDataLst>
                  <p:tags r:id="rId6"/>
                </p:custDataLst>
              </p:nvPr>
            </p:nvSpPr>
            <p:spPr>
              <a:xfrm>
                <a:off x="990" y="3660"/>
                <a:ext cx="8923" cy="2341"/>
              </a:xfrm>
              <a:prstGeom prst="rect">
                <a:avLst/>
              </a:prstGeom>
              <a:pattFill prst="dotGrid">
                <a:fgClr>
                  <a:schemeClr val="accent1">
                    <a:lumMod val="20000"/>
                    <a:lumOff val="80000"/>
                  </a:schemeClr>
                </a:fgClr>
                <a:bgClr>
                  <a:schemeClr val="lt1"/>
                </a:bgClr>
              </a:patt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r>
                  <a:rPr lang="en-US" altLang="zh-CN" sz="1800" kern="1200">
                    <a:solidFill>
                      <a:schemeClr val="lt1">
                        <a:lumMod val="50000"/>
                      </a:schemeClr>
                    </a:solidFill>
                    <a:sym typeface="+mn-ea"/>
                  </a:rPr>
                  <a:t> </a:t>
                </a:r>
                <a:endParaRPr lang="en-US" altLang="zh-CN" sz="1800" kern="1200">
                  <a:solidFill>
                    <a:schemeClr val="lt1">
                      <a:lumMod val="50000"/>
                    </a:schemeClr>
                  </a:solidFill>
                  <a:sym typeface="+mn-ea"/>
                </a:endParaRPr>
              </a:p>
            </p:txBody>
          </p:sp>
          <p:sp>
            <p:nvSpPr>
              <p:cNvPr id="11" name="任意多边形 10"/>
              <p:cNvSpPr/>
              <p:nvPr>
                <p:custDataLst>
                  <p:tags r:id="rId7"/>
                </p:custDataLst>
              </p:nvPr>
            </p:nvSpPr>
            <p:spPr>
              <a:xfrm>
                <a:off x="989" y="5196"/>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25" name="任意多边形 24"/>
              <p:cNvSpPr/>
              <p:nvPr>
                <p:custDataLst>
                  <p:tags r:id="rId8"/>
                </p:custDataLst>
              </p:nvPr>
            </p:nvSpPr>
            <p:spPr>
              <a:xfrm rot="10800000">
                <a:off x="9089" y="3660"/>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26" name="Title 6"/>
            <p:cNvSpPr txBox="1"/>
            <p:nvPr>
              <p:custDataLst>
                <p:tags r:id="rId9"/>
              </p:custDataLst>
            </p:nvPr>
          </p:nvSpPr>
          <p:spPr>
            <a:xfrm>
              <a:off x="480" y="6131"/>
              <a:ext cx="9402" cy="3333"/>
            </a:xfrm>
            <a:prstGeom prst="rect">
              <a:avLst/>
            </a:prstGeom>
            <a:noFill/>
          </p:spPr>
          <p:txBody>
            <a:bodyPr wrap="square" lIns="101600" tIns="0" rIns="82550" bIns="0" rtlCol="0" anchor="t" anchorCtr="0">
              <a:spAutoFit/>
            </a:bodyPr>
            <a:lstStyle>
              <a:defPPr>
                <a:defRPr lang="zh-CN"/>
              </a:defPPr>
              <a:lvl1pPr fontAlgn="auto">
                <a:lnSpc>
                  <a:spcPct val="130000"/>
                </a:lnSpc>
                <a:spcAft>
                  <a:spcPts val="1000"/>
                </a:spcAft>
                <a:defRPr sz="1600" spc="150"/>
              </a:lvl1pPr>
            </a:lstStyle>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潍河试点的关键，不只是做了核算，而是围绕核算进一步搭制度、做交易、接金融。昌邑市建立</a:t>
              </a: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完善“政府牵头+国有平台公司、银行金融机构和社会资本”共同参与的河湖生态产品开发利用机制</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潍坊在制度层面推动价值核算、项目管理和金融合作，并把潍河作为省级核算试点来验证“标准能否进入真实场景”</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因此，潍河案例最大的特点是：创新实践了</a:t>
              </a:r>
              <a:r>
                <a:rPr lang="en-US" altLang="zh-CN"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a:t>
              </a: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治理</a:t>
              </a:r>
              <a:r>
                <a:rPr lang="en-US" altLang="zh-CN"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a:t>
              </a: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利用</a:t>
              </a:r>
              <a:r>
                <a:rPr lang="en-US" altLang="zh-CN"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a:t>
              </a: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反哺</a:t>
              </a:r>
              <a:r>
                <a:rPr lang="en-US" altLang="zh-CN"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a:t>
              </a: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的可持续发展</a:t>
              </a: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模式</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endParaRPr>
            </a:p>
          </p:txBody>
        </p:sp>
      </p:grpSp>
      <p:sp>
        <p:nvSpPr>
          <p:cNvPr id="42" name="Shape 23"/>
          <p:cNvSpPr/>
          <p:nvPr/>
        </p:nvSpPr>
        <p:spPr>
          <a:xfrm>
            <a:off x="228812" y="6180032"/>
            <a:ext cx="109220" cy="115147"/>
          </a:xfrm>
          <a:prstGeom prst="ellipse">
            <a:avLst/>
          </a:prstGeom>
          <a:solidFill>
            <a:srgbClr val="2A887A"/>
          </a:solidFill>
          <a:ln w="12700">
            <a:solidFill>
              <a:srgbClr val="2A887A">
                <a:alpha val="0"/>
              </a:srgbClr>
            </a:solidFill>
            <a:prstDash val="solid"/>
          </a:ln>
        </p:spPr>
      </p:sp>
      <p:sp>
        <p:nvSpPr>
          <p:cNvPr id="43" name="Text 24"/>
          <p:cNvSpPr/>
          <p:nvPr/>
        </p:nvSpPr>
        <p:spPr>
          <a:xfrm>
            <a:off x="432435" y="5964555"/>
            <a:ext cx="6017260" cy="545465"/>
          </a:xfrm>
          <a:prstGeom prst="rect">
            <a:avLst/>
          </a:prstGeom>
          <a:noFill/>
        </p:spPr>
        <p:txBody>
          <a:bodyPr wrap="square" lIns="0" tIns="0" rIns="0" bIns="0" rtlCol="0" anchor="ctr"/>
          <a:lstStyle/>
          <a:p>
            <a:pPr marL="0" indent="0" defTabSz="914400">
              <a:spcBef>
                <a:spcPct val="0"/>
              </a:spcBef>
              <a:spcAft>
                <a:spcPct val="0"/>
              </a:spcAft>
              <a:buNone/>
            </a:pPr>
            <a:r>
              <a:rPr lang="en-US" sz="1400" kern="1200" dirty="0">
                <a:solidFill>
                  <a:srgbClr val="243B4A"/>
                </a:solidFill>
                <a:latin typeface="新宋体" panose="02010609030101010101" charset="-122"/>
                <a:ea typeface="新宋体" panose="02010609030101010101" charset="-122"/>
                <a:cs typeface="微软雅黑" panose="020B0503020204020204" pitchFamily="34" charset="-120"/>
                <a:sym typeface="+mn-ea"/>
              </a:rPr>
              <a:t>适用场景：平原型河流、供水和农业功能明显、具备交易与融资需求的地区</a:t>
            </a:r>
            <a:r>
              <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rPr>
              <a:t>。</a:t>
            </a:r>
            <a:endPar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endParaRPr>
          </a:p>
        </p:txBody>
      </p:sp>
      <p:pic>
        <p:nvPicPr>
          <p:cNvPr id="70" name="图片 69" descr="截图里有图片&#10;&#10;AI 生成的内容可能不正确。"/>
          <p:cNvPicPr>
            <a:picLocks noChangeAspect="1"/>
          </p:cNvPicPr>
          <p:nvPr>
            <p:custDataLst>
              <p:tags r:id="rId10"/>
            </p:custDataLst>
          </p:nvPr>
        </p:nvPicPr>
        <p:blipFill>
          <a:blip r:embed="rId11"/>
          <a:stretch>
            <a:fillRect/>
          </a:stretch>
        </p:blipFill>
        <p:spPr>
          <a:xfrm>
            <a:off x="10045700" y="1035050"/>
            <a:ext cx="1879600" cy="402590"/>
          </a:xfrm>
          <a:prstGeom prst="rect">
            <a:avLst/>
          </a:prstGeom>
        </p:spPr>
      </p:pic>
      <p:sp>
        <p:nvSpPr>
          <p:cNvPr id="2" name="文本框 1"/>
          <p:cNvSpPr txBox="1"/>
          <p:nvPr/>
        </p:nvSpPr>
        <p:spPr>
          <a:xfrm>
            <a:off x="9404350" y="678815"/>
            <a:ext cx="2788285" cy="460375"/>
          </a:xfrm>
          <a:prstGeom prst="rect">
            <a:avLst/>
          </a:prstGeom>
          <a:noFill/>
        </p:spPr>
        <p:txBody>
          <a:bodyPr wrap="square">
            <a:spAutoFit/>
          </a:bodyPr>
          <a:p>
            <a:pPr marR="0" indent="0" defTabSz="914400" fontAlgn="auto">
              <a:lnSpc>
                <a:spcPct val="100000"/>
              </a:lnSpc>
              <a:spcBef>
                <a:spcPts val="0"/>
              </a:spcBef>
              <a:spcAft>
                <a:spcPts val="0"/>
              </a:spcAft>
              <a:buClrTx/>
              <a:buSzTx/>
              <a:buFontTx/>
              <a:buNone/>
            </a:pPr>
            <a:r>
              <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案例</a:t>
            </a:r>
            <a:r>
              <a:rPr kumimoji="0" lang="en-US" altLang="zh-CN"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4:</a:t>
            </a:r>
            <a:r>
              <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潍坊市潍河</a:t>
            </a:r>
            <a:endPar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endParaRPr>
          </a:p>
        </p:txBody>
      </p:sp>
      <p:grpSp>
        <p:nvGrpSpPr>
          <p:cNvPr id="12" name="组合 11"/>
          <p:cNvGrpSpPr/>
          <p:nvPr/>
        </p:nvGrpSpPr>
        <p:grpSpPr>
          <a:xfrm>
            <a:off x="831400" y="852485"/>
            <a:ext cx="4350385" cy="649530"/>
            <a:chOff x="1498192" y="1116582"/>
            <a:chExt cx="4350385" cy="649530"/>
          </a:xfrm>
        </p:grpSpPr>
        <p:grpSp>
          <p:nvGrpSpPr>
            <p:cNvPr id="17" name="组合 16"/>
            <p:cNvGrpSpPr/>
            <p:nvPr/>
          </p:nvGrpSpPr>
          <p:grpSpPr>
            <a:xfrm>
              <a:off x="1498192" y="1116582"/>
              <a:ext cx="680918" cy="649530"/>
              <a:chOff x="1498192" y="1116582"/>
              <a:chExt cx="680918" cy="649530"/>
            </a:xfrm>
          </p:grpSpPr>
          <p:sp>
            <p:nvSpPr>
              <p:cNvPr id="18" name="泪滴形 17"/>
              <p:cNvSpPr/>
              <p:nvPr/>
            </p:nvSpPr>
            <p:spPr>
              <a:xfrm rot="2700000">
                <a:off x="1565501" y="1168197"/>
                <a:ext cx="546300" cy="546300"/>
              </a:xfrm>
              <a:prstGeom prst="teardrop">
                <a:avLst/>
              </a:prstGeom>
              <a:gradFill>
                <a:gsLst>
                  <a:gs pos="0">
                    <a:srgbClr val="069CF2"/>
                  </a:gs>
                  <a:gs pos="100000">
                    <a:srgbClr val="005EBC"/>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19" name="泪滴形 18"/>
              <p:cNvSpPr/>
              <p:nvPr/>
            </p:nvSpPr>
            <p:spPr>
              <a:xfrm rot="2700000">
                <a:off x="1513886" y="1116582"/>
                <a:ext cx="649530" cy="649530"/>
              </a:xfrm>
              <a:prstGeom prst="teardrop">
                <a:avLst/>
              </a:prstGeom>
              <a:noFill/>
              <a:ln w="12700">
                <a:gradFill flip="none" rotWithShape="1">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rgbClr val="069CF2"/>
                    </a:gs>
                  </a:gsLst>
                  <a:lin ang="81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20" name="文本框 19"/>
              <p:cNvSpPr txBox="1"/>
              <p:nvPr/>
            </p:nvSpPr>
            <p:spPr>
              <a:xfrm>
                <a:off x="1498192" y="1241292"/>
                <a:ext cx="680918" cy="337185"/>
              </a:xfrm>
              <a:prstGeom prst="rect">
                <a:avLst/>
              </a:prstGeom>
              <a:noFill/>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rPr>
                  <a:t>（三）</a:t>
                </a:r>
                <a:endPar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endParaRPr>
              </a:p>
            </p:txBody>
          </p:sp>
        </p:grpSp>
        <p:grpSp>
          <p:nvGrpSpPr>
            <p:cNvPr id="21" name="组合 20"/>
            <p:cNvGrpSpPr/>
            <p:nvPr/>
          </p:nvGrpSpPr>
          <p:grpSpPr>
            <a:xfrm>
              <a:off x="4206144" y="1539890"/>
              <a:ext cx="1570150" cy="134531"/>
              <a:chOff x="5760045" y="1302053"/>
              <a:chExt cx="1570150" cy="134531"/>
            </a:xfrm>
          </p:grpSpPr>
          <p:cxnSp>
            <p:nvCxnSpPr>
              <p:cNvPr id="22" name="直接连接符 21"/>
              <p:cNvCxnSpPr>
                <a:endCxn id="23" idx="7"/>
              </p:cNvCxnSpPr>
              <p:nvPr/>
            </p:nvCxnSpPr>
            <p:spPr>
              <a:xfrm>
                <a:off x="5760045" y="1436584"/>
                <a:ext cx="1435619" cy="0"/>
              </a:xfrm>
              <a:prstGeom prst="line">
                <a:avLst/>
              </a:prstGeom>
              <a:ln cap="rnd">
                <a:gradFill flip="none" rotWithShape="1">
                  <a:gsLst>
                    <a:gs pos="0">
                      <a:srgbClr val="069CF2">
                        <a:alpha val="0"/>
                      </a:srgbClr>
                    </a:gs>
                    <a:gs pos="100000">
                      <a:srgbClr val="005EBC"/>
                    </a:gs>
                  </a:gsLst>
                  <a:lin ang="0" scaled="1"/>
                  <a:tileRect/>
                </a:gradFill>
                <a:round/>
              </a:ln>
            </p:spPr>
            <p:style>
              <a:lnRef idx="2">
                <a:schemeClr val="accent1"/>
              </a:lnRef>
              <a:fillRef idx="0">
                <a:schemeClr val="accent1"/>
              </a:fillRef>
              <a:effectRef idx="1">
                <a:schemeClr val="accent1"/>
              </a:effectRef>
              <a:fontRef idx="minor">
                <a:schemeClr val="tx1"/>
              </a:fontRef>
            </p:style>
          </p:cxnSp>
          <p:sp>
            <p:nvSpPr>
              <p:cNvPr id="23" name="泪滴形 22"/>
              <p:cNvSpPr/>
              <p:nvPr/>
            </p:nvSpPr>
            <p:spPr>
              <a:xfrm rot="16200000" flipH="1">
                <a:off x="7195664" y="1302053"/>
                <a:ext cx="134531" cy="134531"/>
              </a:xfrm>
              <a:prstGeom prst="teardrop">
                <a:avLst/>
              </a:prstGeom>
              <a:gradFill flip="none" rotWithShape="1">
                <a:gsLst>
                  <a:gs pos="0">
                    <a:srgbClr val="069CF2"/>
                  </a:gs>
                  <a:gs pos="100000">
                    <a:srgbClr val="005EBC"/>
                  </a:gs>
                </a:gsLst>
                <a:lin ang="18900000" scaled="1"/>
                <a:tileRect/>
              </a:gradFill>
              <a:ln>
                <a:gradFill flip="none" rotWithShape="1">
                  <a:gsLst>
                    <a:gs pos="0">
                      <a:srgbClr val="069CF2"/>
                    </a:gs>
                    <a:gs pos="100000">
                      <a:srgbClr val="005EBC"/>
                    </a:gs>
                  </a:gsLst>
                  <a:lin ang="189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sym typeface="+mn-ea"/>
                </a:endParaRPr>
              </a:p>
            </p:txBody>
          </p:sp>
        </p:grpSp>
        <p:sp>
          <p:nvSpPr>
            <p:cNvPr id="24" name="文本框 23"/>
            <p:cNvSpPr txBox="1"/>
            <p:nvPr/>
          </p:nvSpPr>
          <p:spPr>
            <a:xfrm>
              <a:off x="2328772" y="1241677"/>
              <a:ext cx="3519805" cy="460375"/>
            </a:xfrm>
            <a:prstGeom prst="rect">
              <a:avLst/>
            </a:prstGeom>
            <a:noFill/>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pPr>
              <a:r>
                <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资源循环—稳定收益型</a:t>
              </a:r>
              <a:endPar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grpSp>
      <p:sp>
        <p:nvSpPr>
          <p:cNvPr id="8" name="矩形 7"/>
          <p:cNvSpPr/>
          <p:nvPr/>
        </p:nvSpPr>
        <p:spPr>
          <a:xfrm>
            <a:off x="263525" y="3399790"/>
            <a:ext cx="1640205" cy="398780"/>
          </a:xfrm>
          <a:prstGeom prst="rect">
            <a:avLst/>
          </a:prstGeom>
          <a:noFill/>
          <a:ln>
            <a:noFill/>
          </a:ln>
        </p:spPr>
        <p:txBody>
          <a:bodyPr wrap="square" rtlCol="0" anchor="t">
            <a:spAutoFit/>
          </a:bodyPr>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案例概况：</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29" name="文本框 28"/>
          <p:cNvSpPr txBox="1"/>
          <p:nvPr/>
        </p:nvSpPr>
        <p:spPr>
          <a:xfrm>
            <a:off x="542925" y="2336165"/>
            <a:ext cx="5517515" cy="1014730"/>
          </a:xfrm>
          <a:prstGeom prst="rect">
            <a:avLst/>
          </a:prstGeom>
          <a:noFill/>
        </p:spPr>
        <p:txBody>
          <a:bodyPr wrap="square" rtlCol="0" anchor="t">
            <a:spAutoFit/>
          </a:bodyPr>
          <a:p>
            <a:pPr defTabSz="914400">
              <a:spcBef>
                <a:spcPct val="0"/>
              </a:spcBef>
              <a:spcAft>
                <a:spcPct val="0"/>
              </a:spcAft>
            </a:pPr>
            <a:r>
              <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潍河以</a:t>
            </a:r>
            <a:r>
              <a:rPr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核算为基础，以交易和金融为抓手，推动河流生态价值由“账面价值”向“运营价值”转化</a:t>
            </a:r>
            <a:r>
              <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a:t>
            </a:r>
            <a:endPar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endParaRPr>
          </a:p>
        </p:txBody>
      </p:sp>
      <p:pic>
        <p:nvPicPr>
          <p:cNvPr id="31" name="图片 30"/>
          <p:cNvPicPr>
            <a:picLocks noChangeAspect="1"/>
          </p:cNvPicPr>
          <p:nvPr/>
        </p:nvPicPr>
        <p:blipFill>
          <a:blip r:embed="rId12"/>
          <a:srcRect b="8765"/>
          <a:stretch>
            <a:fillRect/>
          </a:stretch>
        </p:blipFill>
        <p:spPr>
          <a:xfrm>
            <a:off x="6863715" y="2951480"/>
            <a:ext cx="4775200" cy="3129280"/>
          </a:xfrm>
          <a:prstGeom prst="rect">
            <a:avLst/>
          </a:prstGeom>
        </p:spPr>
      </p:pic>
    </p:spTree>
    <p:custDataLst>
      <p:tags r:id="rId13"/>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custDataLst>
              <p:tags r:id="rId1"/>
            </p:custDataLst>
          </p:nvPr>
        </p:nvGrpSpPr>
        <p:grpSpPr>
          <a:xfrm>
            <a:off x="628015" y="111125"/>
            <a:ext cx="6626225" cy="734060"/>
            <a:chOff x="989" y="175"/>
            <a:chExt cx="9250" cy="1156"/>
          </a:xfrm>
        </p:grpSpPr>
        <p:sp>
          <p:nvSpPr>
            <p:cNvPr id="14" name="矩形 13"/>
            <p:cNvSpPr/>
            <p:nvPr>
              <p:custDataLst>
                <p:tags r:id="rId2"/>
              </p:custDataLst>
            </p:nvPr>
          </p:nvSpPr>
          <p:spPr>
            <a:xfrm>
              <a:off x="989" y="175"/>
              <a:ext cx="744" cy="89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5" name="矩形 14"/>
            <p:cNvSpPr/>
            <p:nvPr>
              <p:custDataLst>
                <p:tags r:id="rId3"/>
              </p:custDataLst>
            </p:nvPr>
          </p:nvSpPr>
          <p:spPr>
            <a:xfrm>
              <a:off x="1137" y="305"/>
              <a:ext cx="9102" cy="102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16" name="Title 6"/>
          <p:cNvSpPr txBox="1"/>
          <p:nvPr>
            <p:custDataLst>
              <p:tags r:id="rId4"/>
            </p:custDataLst>
          </p:nvPr>
        </p:nvSpPr>
        <p:spPr>
          <a:xfrm>
            <a:off x="827405" y="282998"/>
            <a:ext cx="3242310" cy="106235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endPar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3" name="Title 1"/>
          <p:cNvSpPr txBox="1"/>
          <p:nvPr/>
        </p:nvSpPr>
        <p:spPr>
          <a:xfrm>
            <a:off x="724747" y="1505797"/>
            <a:ext cx="10743353" cy="506307"/>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spcAft>
                <a:spcPct val="0"/>
              </a:spcAft>
            </a:pPr>
            <a:r>
              <a:rPr sz="2000" b="1" dirty="0">
                <a:solidFill>
                  <a:schemeClr val="tx1">
                    <a:lumMod val="75000"/>
                    <a:lumOff val="25000"/>
                  </a:schemeClr>
                </a:solidFill>
                <a:latin typeface="微软雅黑" panose="020B0503020204020204" charset="-122"/>
                <a:ea typeface="微软雅黑" panose="020B0503020204020204" charset="-122"/>
                <a:sym typeface="+mn-ea"/>
              </a:rPr>
              <a:t>马颊河（平原段）：“生态廊道+文体旅融合+资产化运作”的县域样本</a:t>
            </a:r>
            <a:endParaRPr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 name="Shape 6"/>
          <p:cNvSpPr/>
          <p:nvPr/>
        </p:nvSpPr>
        <p:spPr>
          <a:xfrm>
            <a:off x="6863927" y="6080760"/>
            <a:ext cx="4775200" cy="440267"/>
          </a:xfrm>
          <a:prstGeom prst="rect">
            <a:avLst/>
          </a:prstGeom>
          <a:solidFill>
            <a:srgbClr val="00B0F0">
              <a:alpha val="30000"/>
            </a:srgbClr>
          </a:solidFill>
          <a:ln w="12700">
            <a:solidFill>
              <a:srgbClr val="00B0F0">
                <a:alpha val="0"/>
              </a:srgbClr>
            </a:solidFill>
            <a:prstDash val="solid"/>
          </a:ln>
        </p:spPr>
      </p:sp>
      <p:sp>
        <p:nvSpPr>
          <p:cNvPr id="6" name="Text 7" descr="7b0a2020202022776f7264617274223a20227b5c2269645c223a32353030343035382c5c227469645c223a31333539357d220a7d0a"/>
          <p:cNvSpPr/>
          <p:nvPr/>
        </p:nvSpPr>
        <p:spPr>
          <a:xfrm>
            <a:off x="7061835" y="6205855"/>
            <a:ext cx="4378960" cy="214630"/>
          </a:xfrm>
          <a:prstGeom prst="rect">
            <a:avLst/>
          </a:prstGeom>
          <a:noFill/>
        </p:spPr>
        <p:txBody>
          <a:bodyPr wrap="square" rtlCol="0" anchor="ctr"/>
          <a:lstStyle/>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马颊河（平原段）</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7" name="Shape 8"/>
          <p:cNvSpPr/>
          <p:nvPr/>
        </p:nvSpPr>
        <p:spPr>
          <a:xfrm>
            <a:off x="219075" y="2203450"/>
            <a:ext cx="6294755" cy="4422775"/>
          </a:xfrm>
          <a:prstGeom prst="rect">
            <a:avLst/>
          </a:prstGeom>
          <a:solidFill>
            <a:srgbClr val="FFFFFF"/>
          </a:solidFill>
          <a:ln w="12700">
            <a:solidFill>
              <a:srgbClr val="C8D6DF"/>
            </a:solidFill>
            <a:prstDash val="solid"/>
          </a:ln>
        </p:spPr>
      </p:sp>
      <p:sp>
        <p:nvSpPr>
          <p:cNvPr id="28" name="Shape 9"/>
          <p:cNvSpPr/>
          <p:nvPr/>
        </p:nvSpPr>
        <p:spPr>
          <a:xfrm>
            <a:off x="142875" y="2112645"/>
            <a:ext cx="76200" cy="4513580"/>
          </a:xfrm>
          <a:prstGeom prst="rect">
            <a:avLst/>
          </a:prstGeom>
          <a:solidFill>
            <a:srgbClr val="2C6F91"/>
          </a:solidFill>
          <a:ln w="12700">
            <a:solidFill>
              <a:srgbClr val="2C6F91">
                <a:alpha val="0"/>
              </a:srgbClr>
            </a:solidFill>
            <a:prstDash val="solid"/>
          </a:ln>
        </p:spPr>
      </p:sp>
      <p:grpSp>
        <p:nvGrpSpPr>
          <p:cNvPr id="30" name="组合 29"/>
          <p:cNvGrpSpPr/>
          <p:nvPr/>
        </p:nvGrpSpPr>
        <p:grpSpPr>
          <a:xfrm>
            <a:off x="303530" y="3768090"/>
            <a:ext cx="6122670" cy="2088515"/>
            <a:chOff x="377" y="5934"/>
            <a:chExt cx="9642" cy="3289"/>
          </a:xfrm>
        </p:grpSpPr>
        <p:grpSp>
          <p:nvGrpSpPr>
            <p:cNvPr id="9" name="组合 8"/>
            <p:cNvGrpSpPr/>
            <p:nvPr>
              <p:custDataLst>
                <p:tags r:id="rId5"/>
              </p:custDataLst>
            </p:nvPr>
          </p:nvGrpSpPr>
          <p:grpSpPr>
            <a:xfrm>
              <a:off x="377" y="5934"/>
              <a:ext cx="9642" cy="3289"/>
              <a:chOff x="989" y="3660"/>
              <a:chExt cx="8923" cy="2340"/>
            </a:xfrm>
          </p:grpSpPr>
          <p:sp>
            <p:nvSpPr>
              <p:cNvPr id="10" name="矩形 9"/>
              <p:cNvSpPr/>
              <p:nvPr>
                <p:custDataLst>
                  <p:tags r:id="rId6"/>
                </p:custDataLst>
              </p:nvPr>
            </p:nvSpPr>
            <p:spPr>
              <a:xfrm>
                <a:off x="990" y="3660"/>
                <a:ext cx="8923" cy="2341"/>
              </a:xfrm>
              <a:prstGeom prst="rect">
                <a:avLst/>
              </a:prstGeom>
              <a:pattFill prst="dotGrid">
                <a:fgClr>
                  <a:schemeClr val="accent1">
                    <a:lumMod val="20000"/>
                    <a:lumOff val="80000"/>
                  </a:schemeClr>
                </a:fgClr>
                <a:bgClr>
                  <a:schemeClr val="lt1"/>
                </a:bgClr>
              </a:patt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r>
                  <a:rPr lang="en-US" altLang="zh-CN" sz="1800" kern="1200">
                    <a:solidFill>
                      <a:schemeClr val="lt1">
                        <a:lumMod val="50000"/>
                      </a:schemeClr>
                    </a:solidFill>
                    <a:sym typeface="+mn-ea"/>
                  </a:rPr>
                  <a:t> </a:t>
                </a:r>
                <a:endParaRPr lang="en-US" altLang="zh-CN" sz="1800" kern="1200">
                  <a:solidFill>
                    <a:schemeClr val="lt1">
                      <a:lumMod val="50000"/>
                    </a:schemeClr>
                  </a:solidFill>
                  <a:sym typeface="+mn-ea"/>
                </a:endParaRPr>
              </a:p>
            </p:txBody>
          </p:sp>
          <p:sp>
            <p:nvSpPr>
              <p:cNvPr id="11" name="任意多边形 10"/>
              <p:cNvSpPr/>
              <p:nvPr>
                <p:custDataLst>
                  <p:tags r:id="rId7"/>
                </p:custDataLst>
              </p:nvPr>
            </p:nvSpPr>
            <p:spPr>
              <a:xfrm>
                <a:off x="989" y="5196"/>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25" name="任意多边形 24"/>
              <p:cNvSpPr/>
              <p:nvPr>
                <p:custDataLst>
                  <p:tags r:id="rId8"/>
                </p:custDataLst>
              </p:nvPr>
            </p:nvSpPr>
            <p:spPr>
              <a:xfrm rot="10800000">
                <a:off x="9089" y="3660"/>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26" name="Title 6"/>
            <p:cNvSpPr txBox="1"/>
            <p:nvPr>
              <p:custDataLst>
                <p:tags r:id="rId9"/>
              </p:custDataLst>
            </p:nvPr>
          </p:nvSpPr>
          <p:spPr>
            <a:xfrm>
              <a:off x="480" y="6131"/>
              <a:ext cx="9402" cy="2926"/>
            </a:xfrm>
            <a:prstGeom prst="rect">
              <a:avLst/>
            </a:prstGeom>
            <a:noFill/>
          </p:spPr>
          <p:txBody>
            <a:bodyPr wrap="square" lIns="101600" tIns="0" rIns="82550" bIns="0" rtlCol="0" anchor="t" anchorCtr="0">
              <a:spAutoFit/>
            </a:bodyPr>
            <a:lstStyle>
              <a:defPPr>
                <a:defRPr lang="zh-CN"/>
              </a:defPPr>
              <a:lvl1pPr fontAlgn="auto">
                <a:lnSpc>
                  <a:spcPct val="130000"/>
                </a:lnSpc>
                <a:spcAft>
                  <a:spcPts val="1000"/>
                </a:spcAft>
                <a:defRPr sz="1600" spc="150"/>
              </a:lvl1pPr>
            </a:lstStyle>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马颊河一头连着幸福河湖建设和生态廊道打造，一头又连着体育赛事、农业园区、康养片区和沿河空间运营。</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马颊河（平原段）通过生态廊道和河滩地盘活，把沿河空间变成可供文旅、康养、农业和赛事活动共同使用的复合空间。</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因此，马颊河体现的是县域河流从“治河”走向“带动片区发展”的能力。</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endParaRPr>
            </a:p>
          </p:txBody>
        </p:sp>
      </p:grpSp>
      <p:sp>
        <p:nvSpPr>
          <p:cNvPr id="42" name="Shape 23"/>
          <p:cNvSpPr/>
          <p:nvPr/>
        </p:nvSpPr>
        <p:spPr>
          <a:xfrm>
            <a:off x="292947" y="6180032"/>
            <a:ext cx="109220" cy="115147"/>
          </a:xfrm>
          <a:prstGeom prst="ellipse">
            <a:avLst/>
          </a:prstGeom>
          <a:solidFill>
            <a:srgbClr val="2A887A"/>
          </a:solidFill>
          <a:ln w="12700">
            <a:solidFill>
              <a:srgbClr val="2A887A">
                <a:alpha val="0"/>
              </a:srgbClr>
            </a:solidFill>
            <a:prstDash val="solid"/>
          </a:ln>
        </p:spPr>
      </p:sp>
      <p:sp>
        <p:nvSpPr>
          <p:cNvPr id="43" name="Text 24"/>
          <p:cNvSpPr/>
          <p:nvPr/>
        </p:nvSpPr>
        <p:spPr>
          <a:xfrm>
            <a:off x="496570" y="6040755"/>
            <a:ext cx="6017260" cy="545465"/>
          </a:xfrm>
          <a:prstGeom prst="rect">
            <a:avLst/>
          </a:prstGeom>
          <a:noFill/>
        </p:spPr>
        <p:txBody>
          <a:bodyPr wrap="square" lIns="0" tIns="0" rIns="0" bIns="0" rtlCol="0" anchor="ctr"/>
          <a:lstStyle/>
          <a:p>
            <a:pPr marL="0" indent="0" defTabSz="914400">
              <a:spcBef>
                <a:spcPct val="0"/>
              </a:spcBef>
              <a:spcAft>
                <a:spcPct val="0"/>
              </a:spcAft>
              <a:buNone/>
            </a:pPr>
            <a:r>
              <a:rPr lang="en-US" sz="1400" kern="1200" dirty="0">
                <a:solidFill>
                  <a:srgbClr val="243B4A"/>
                </a:solidFill>
                <a:latin typeface="新宋体" panose="02010609030101010101" charset="-122"/>
                <a:ea typeface="新宋体" panose="02010609030101010101" charset="-122"/>
                <a:cs typeface="微软雅黑" panose="020B0503020204020204" pitchFamily="34" charset="-120"/>
                <a:sym typeface="+mn-ea"/>
              </a:rPr>
              <a:t>适用场景：县域骨干河道、平原地区河流、需要通过空间重构带动产业融合的区域</a:t>
            </a:r>
            <a:r>
              <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rPr>
              <a:t>。</a:t>
            </a:r>
            <a:endPar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endParaRPr>
          </a:p>
        </p:txBody>
      </p:sp>
      <p:pic>
        <p:nvPicPr>
          <p:cNvPr id="70" name="图片 69" descr="截图里有图片&#10;&#10;AI 生成的内容可能不正确。"/>
          <p:cNvPicPr>
            <a:picLocks noChangeAspect="1"/>
          </p:cNvPicPr>
          <p:nvPr>
            <p:custDataLst>
              <p:tags r:id="rId10"/>
            </p:custDataLst>
          </p:nvPr>
        </p:nvPicPr>
        <p:blipFill>
          <a:blip r:embed="rId11"/>
          <a:stretch>
            <a:fillRect/>
          </a:stretch>
        </p:blipFill>
        <p:spPr>
          <a:xfrm>
            <a:off x="10045700" y="1035050"/>
            <a:ext cx="1879600" cy="402590"/>
          </a:xfrm>
          <a:prstGeom prst="rect">
            <a:avLst/>
          </a:prstGeom>
        </p:spPr>
      </p:pic>
      <p:sp>
        <p:nvSpPr>
          <p:cNvPr id="2" name="文本框 1"/>
          <p:cNvSpPr txBox="1"/>
          <p:nvPr/>
        </p:nvSpPr>
        <p:spPr>
          <a:xfrm>
            <a:off x="9202420" y="678815"/>
            <a:ext cx="2990215" cy="460375"/>
          </a:xfrm>
          <a:prstGeom prst="rect">
            <a:avLst/>
          </a:prstGeom>
          <a:noFill/>
        </p:spPr>
        <p:txBody>
          <a:bodyPr wrap="square">
            <a:spAutoFit/>
          </a:bodyPr>
          <a:p>
            <a:pPr marR="0" indent="0" defTabSz="914400" fontAlgn="auto">
              <a:lnSpc>
                <a:spcPct val="100000"/>
              </a:lnSpc>
              <a:spcBef>
                <a:spcPts val="0"/>
              </a:spcBef>
              <a:spcAft>
                <a:spcPts val="0"/>
              </a:spcAft>
              <a:buClrTx/>
              <a:buSzTx/>
              <a:buFontTx/>
              <a:buNone/>
            </a:pPr>
            <a:r>
              <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案例</a:t>
            </a:r>
            <a:r>
              <a:rPr kumimoji="0" lang="en-US" altLang="zh-CN"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5:</a:t>
            </a:r>
            <a:r>
              <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德州市马颊河</a:t>
            </a:r>
            <a:endPar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endParaRPr>
          </a:p>
        </p:txBody>
      </p:sp>
      <p:grpSp>
        <p:nvGrpSpPr>
          <p:cNvPr id="12" name="组合 11"/>
          <p:cNvGrpSpPr/>
          <p:nvPr/>
        </p:nvGrpSpPr>
        <p:grpSpPr>
          <a:xfrm>
            <a:off x="842195" y="852485"/>
            <a:ext cx="4350385" cy="649530"/>
            <a:chOff x="1498192" y="1116582"/>
            <a:chExt cx="4350385" cy="649530"/>
          </a:xfrm>
        </p:grpSpPr>
        <p:grpSp>
          <p:nvGrpSpPr>
            <p:cNvPr id="17" name="组合 16"/>
            <p:cNvGrpSpPr/>
            <p:nvPr/>
          </p:nvGrpSpPr>
          <p:grpSpPr>
            <a:xfrm>
              <a:off x="1498192" y="1116582"/>
              <a:ext cx="680918" cy="649530"/>
              <a:chOff x="1498192" y="1116582"/>
              <a:chExt cx="680918" cy="649530"/>
            </a:xfrm>
          </p:grpSpPr>
          <p:sp>
            <p:nvSpPr>
              <p:cNvPr id="18" name="泪滴形 17"/>
              <p:cNvSpPr/>
              <p:nvPr/>
            </p:nvSpPr>
            <p:spPr>
              <a:xfrm rot="2700000">
                <a:off x="1565501" y="1168197"/>
                <a:ext cx="546300" cy="546300"/>
              </a:xfrm>
              <a:prstGeom prst="teardrop">
                <a:avLst/>
              </a:prstGeom>
              <a:gradFill>
                <a:gsLst>
                  <a:gs pos="0">
                    <a:srgbClr val="069CF2"/>
                  </a:gs>
                  <a:gs pos="100000">
                    <a:srgbClr val="005EBC"/>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19" name="泪滴形 18"/>
              <p:cNvSpPr/>
              <p:nvPr/>
            </p:nvSpPr>
            <p:spPr>
              <a:xfrm rot="2700000">
                <a:off x="1513886" y="1116582"/>
                <a:ext cx="649530" cy="649530"/>
              </a:xfrm>
              <a:prstGeom prst="teardrop">
                <a:avLst/>
              </a:prstGeom>
              <a:noFill/>
              <a:ln w="12700">
                <a:gradFill flip="none" rotWithShape="1">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rgbClr val="069CF2"/>
                    </a:gs>
                  </a:gsLst>
                  <a:lin ang="81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20" name="文本框 19"/>
              <p:cNvSpPr txBox="1"/>
              <p:nvPr/>
            </p:nvSpPr>
            <p:spPr>
              <a:xfrm>
                <a:off x="1498192" y="1241292"/>
                <a:ext cx="680918" cy="337185"/>
              </a:xfrm>
              <a:prstGeom prst="rect">
                <a:avLst/>
              </a:prstGeom>
              <a:noFill/>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rPr>
                  <a:t>（四）</a:t>
                </a:r>
                <a:endPar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endParaRPr>
              </a:p>
            </p:txBody>
          </p:sp>
        </p:grpSp>
        <p:grpSp>
          <p:nvGrpSpPr>
            <p:cNvPr id="21" name="组合 20"/>
            <p:cNvGrpSpPr/>
            <p:nvPr/>
          </p:nvGrpSpPr>
          <p:grpSpPr>
            <a:xfrm>
              <a:off x="4206144" y="1539890"/>
              <a:ext cx="1570150" cy="134531"/>
              <a:chOff x="5760045" y="1302053"/>
              <a:chExt cx="1570150" cy="134531"/>
            </a:xfrm>
          </p:grpSpPr>
          <p:cxnSp>
            <p:nvCxnSpPr>
              <p:cNvPr id="22" name="直接连接符 21"/>
              <p:cNvCxnSpPr>
                <a:endCxn id="23" idx="7"/>
              </p:cNvCxnSpPr>
              <p:nvPr/>
            </p:nvCxnSpPr>
            <p:spPr>
              <a:xfrm>
                <a:off x="5760045" y="1436584"/>
                <a:ext cx="1435619" cy="0"/>
              </a:xfrm>
              <a:prstGeom prst="line">
                <a:avLst/>
              </a:prstGeom>
              <a:ln cap="rnd">
                <a:gradFill flip="none" rotWithShape="1">
                  <a:gsLst>
                    <a:gs pos="0">
                      <a:srgbClr val="069CF2">
                        <a:alpha val="0"/>
                      </a:srgbClr>
                    </a:gs>
                    <a:gs pos="100000">
                      <a:srgbClr val="005EBC"/>
                    </a:gs>
                  </a:gsLst>
                  <a:lin ang="0" scaled="1"/>
                  <a:tileRect/>
                </a:gradFill>
                <a:round/>
              </a:ln>
            </p:spPr>
            <p:style>
              <a:lnRef idx="2">
                <a:schemeClr val="accent1"/>
              </a:lnRef>
              <a:fillRef idx="0">
                <a:schemeClr val="accent1"/>
              </a:fillRef>
              <a:effectRef idx="1">
                <a:schemeClr val="accent1"/>
              </a:effectRef>
              <a:fontRef idx="minor">
                <a:schemeClr val="tx1"/>
              </a:fontRef>
            </p:style>
          </p:cxnSp>
          <p:sp>
            <p:nvSpPr>
              <p:cNvPr id="23" name="泪滴形 22"/>
              <p:cNvSpPr/>
              <p:nvPr/>
            </p:nvSpPr>
            <p:spPr>
              <a:xfrm rot="16200000" flipH="1">
                <a:off x="7195664" y="1302053"/>
                <a:ext cx="134531" cy="134531"/>
              </a:xfrm>
              <a:prstGeom prst="teardrop">
                <a:avLst/>
              </a:prstGeom>
              <a:gradFill flip="none" rotWithShape="1">
                <a:gsLst>
                  <a:gs pos="0">
                    <a:srgbClr val="069CF2"/>
                  </a:gs>
                  <a:gs pos="100000">
                    <a:srgbClr val="005EBC"/>
                  </a:gs>
                </a:gsLst>
                <a:lin ang="18900000" scaled="1"/>
                <a:tileRect/>
              </a:gradFill>
              <a:ln>
                <a:gradFill flip="none" rotWithShape="1">
                  <a:gsLst>
                    <a:gs pos="0">
                      <a:srgbClr val="069CF2"/>
                    </a:gs>
                    <a:gs pos="100000">
                      <a:srgbClr val="005EBC"/>
                    </a:gs>
                  </a:gsLst>
                  <a:lin ang="189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sym typeface="+mn-ea"/>
                </a:endParaRPr>
              </a:p>
            </p:txBody>
          </p:sp>
        </p:grpSp>
        <p:sp>
          <p:nvSpPr>
            <p:cNvPr id="24" name="文本框 23"/>
            <p:cNvSpPr txBox="1"/>
            <p:nvPr/>
          </p:nvSpPr>
          <p:spPr>
            <a:xfrm>
              <a:off x="2328772" y="1241677"/>
              <a:ext cx="3519805" cy="460375"/>
            </a:xfrm>
            <a:prstGeom prst="rect">
              <a:avLst/>
            </a:prstGeom>
            <a:noFill/>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pPr>
              <a:r>
                <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生态廊道—空间增值型</a:t>
              </a:r>
              <a:endPar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grpSp>
      <p:sp>
        <p:nvSpPr>
          <p:cNvPr id="8" name="矩形 7"/>
          <p:cNvSpPr/>
          <p:nvPr/>
        </p:nvSpPr>
        <p:spPr>
          <a:xfrm>
            <a:off x="327660" y="3399790"/>
            <a:ext cx="1640205" cy="398780"/>
          </a:xfrm>
          <a:prstGeom prst="rect">
            <a:avLst/>
          </a:prstGeom>
          <a:noFill/>
          <a:ln>
            <a:noFill/>
          </a:ln>
        </p:spPr>
        <p:txBody>
          <a:bodyPr wrap="square" rtlCol="0" anchor="t">
            <a:spAutoFit/>
          </a:bodyPr>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案例概况：</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29" name="文本框 28"/>
          <p:cNvSpPr txBox="1"/>
          <p:nvPr/>
        </p:nvSpPr>
        <p:spPr>
          <a:xfrm>
            <a:off x="607060" y="2336165"/>
            <a:ext cx="5517515" cy="1014730"/>
          </a:xfrm>
          <a:prstGeom prst="rect">
            <a:avLst/>
          </a:prstGeom>
          <a:noFill/>
        </p:spPr>
        <p:txBody>
          <a:bodyPr wrap="square" rtlCol="0" anchor="t">
            <a:spAutoFit/>
          </a:bodyPr>
          <a:p>
            <a:pPr defTabSz="914400">
              <a:spcBef>
                <a:spcPct val="0"/>
              </a:spcBef>
              <a:spcAft>
                <a:spcPct val="0"/>
              </a:spcAft>
            </a:pPr>
            <a:r>
              <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马颊河</a:t>
            </a:r>
            <a:r>
              <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以生态廊道建设为牵引，</a:t>
            </a:r>
            <a:r>
              <a:rPr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在沿河区域布局康养、农业、赛事等产业，打造“水+多业态”融合发展带，激活滨水空间经济价值</a:t>
            </a:r>
            <a:r>
              <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a:t>
            </a:r>
            <a:endPar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endParaRPr>
          </a:p>
        </p:txBody>
      </p:sp>
      <p:pic>
        <p:nvPicPr>
          <p:cNvPr id="27" name="图片 26"/>
          <p:cNvPicPr>
            <a:picLocks noChangeAspect="1"/>
          </p:cNvPicPr>
          <p:nvPr/>
        </p:nvPicPr>
        <p:blipFill>
          <a:blip r:embed="rId12"/>
          <a:srcRect l="3610" b="5680"/>
          <a:stretch>
            <a:fillRect/>
          </a:stretch>
        </p:blipFill>
        <p:spPr>
          <a:xfrm>
            <a:off x="6842760" y="2972435"/>
            <a:ext cx="4796155" cy="3108325"/>
          </a:xfrm>
          <a:prstGeom prst="rect">
            <a:avLst/>
          </a:prstGeom>
        </p:spPr>
      </p:pic>
    </p:spTree>
    <p:custDataLst>
      <p:tags r:id="rId13"/>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custDataLst>
              <p:tags r:id="rId1"/>
            </p:custDataLst>
          </p:nvPr>
        </p:nvGrpSpPr>
        <p:grpSpPr>
          <a:xfrm>
            <a:off x="628015" y="111125"/>
            <a:ext cx="6626225" cy="734060"/>
            <a:chOff x="989" y="175"/>
            <a:chExt cx="9250" cy="1156"/>
          </a:xfrm>
        </p:grpSpPr>
        <p:sp>
          <p:nvSpPr>
            <p:cNvPr id="14" name="矩形 13"/>
            <p:cNvSpPr/>
            <p:nvPr>
              <p:custDataLst>
                <p:tags r:id="rId2"/>
              </p:custDataLst>
            </p:nvPr>
          </p:nvSpPr>
          <p:spPr>
            <a:xfrm>
              <a:off x="989" y="175"/>
              <a:ext cx="744" cy="890"/>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5" name="矩形 14"/>
            <p:cNvSpPr/>
            <p:nvPr>
              <p:custDataLst>
                <p:tags r:id="rId3"/>
              </p:custDataLst>
            </p:nvPr>
          </p:nvSpPr>
          <p:spPr>
            <a:xfrm>
              <a:off x="1137" y="305"/>
              <a:ext cx="9102" cy="1027"/>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16" name="Title 6"/>
          <p:cNvSpPr txBox="1"/>
          <p:nvPr>
            <p:custDataLst>
              <p:tags r:id="rId4"/>
            </p:custDataLst>
          </p:nvPr>
        </p:nvSpPr>
        <p:spPr>
          <a:xfrm>
            <a:off x="827405" y="282998"/>
            <a:ext cx="3242310" cy="1062355"/>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三、坚持路径转化</a:t>
            </a:r>
            <a:endPar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0" lvl="0" indent="0" algn="l">
              <a:lnSpc>
                <a:spcPct val="100000"/>
              </a:lnSpc>
              <a:spcBef>
                <a:spcPts val="1000"/>
              </a:spcBef>
              <a:spcAft>
                <a:spcPts val="0"/>
              </a:spcAft>
              <a:buSzPct val="100000"/>
              <a:buNone/>
            </a:pPr>
            <a:endPar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3" name="Title 1"/>
          <p:cNvSpPr txBox="1"/>
          <p:nvPr/>
        </p:nvSpPr>
        <p:spPr>
          <a:xfrm>
            <a:off x="496570" y="1505585"/>
            <a:ext cx="11247755" cy="506095"/>
          </a:xfrm>
          <a:prstGeom prst="rect">
            <a:avLst/>
          </a:prstGeom>
        </p:spPr>
        <p:txBody>
          <a:bodyPr lIns="0" rIns="0" anchor="ctr">
            <a:noAutofit/>
          </a:bodyPr>
          <a:lstStyle>
            <a:lvl1pPr algn="ctr" defTabSz="914400" rtl="0" eaLnBrk="1" latinLnBrk="0" hangingPunct="1">
              <a:spcBef>
                <a:spcPct val="0"/>
              </a:spcBef>
              <a:buNone/>
              <a:defRPr sz="3000" b="0" kern="1200">
                <a:solidFill>
                  <a:schemeClr val="accent1"/>
                </a:solidFill>
                <a:latin typeface="U.S. 101" pitchFamily="2" charset="0"/>
                <a:ea typeface="Roboto" pitchFamily="2" charset="0"/>
                <a:cs typeface="Open Sans Light" panose="020B0306030504020204" pitchFamily="34" charset="0"/>
              </a:defRPr>
            </a:lvl1pPr>
          </a:lstStyle>
          <a:p>
            <a:pPr algn="l">
              <a:spcAft>
                <a:spcPct val="0"/>
              </a:spcAft>
            </a:pPr>
            <a:r>
              <a:rPr sz="2000" b="1" dirty="0">
                <a:solidFill>
                  <a:schemeClr val="tx1">
                    <a:lumMod val="75000"/>
                    <a:lumOff val="25000"/>
                  </a:schemeClr>
                </a:solidFill>
                <a:latin typeface="微软雅黑" panose="020B0503020204020204" charset="-122"/>
                <a:ea typeface="微软雅黑" panose="020B0503020204020204" charset="-122"/>
                <a:sym typeface="+mn-ea"/>
              </a:rPr>
              <a:t>秦皇河：城市型河流价值转化的代表，最能说明“河湖不仅是生态空间，也是创新空间和消费空间”</a:t>
            </a:r>
            <a:endParaRPr sz="2000" b="1" dirty="0">
              <a:solidFill>
                <a:schemeClr val="tx1">
                  <a:lumMod val="75000"/>
                  <a:lumOff val="25000"/>
                </a:schemeClr>
              </a:solidFill>
              <a:latin typeface="微软雅黑" panose="020B0503020204020204" charset="-122"/>
              <a:ea typeface="微软雅黑" panose="020B0503020204020204" charset="-122"/>
              <a:sym typeface="+mn-ea"/>
            </a:endParaRPr>
          </a:p>
        </p:txBody>
      </p:sp>
      <p:sp>
        <p:nvSpPr>
          <p:cNvPr id="5" name="Shape 6"/>
          <p:cNvSpPr/>
          <p:nvPr/>
        </p:nvSpPr>
        <p:spPr>
          <a:xfrm>
            <a:off x="6863927" y="6080760"/>
            <a:ext cx="4775200" cy="440267"/>
          </a:xfrm>
          <a:prstGeom prst="rect">
            <a:avLst/>
          </a:prstGeom>
          <a:solidFill>
            <a:srgbClr val="00B0F0">
              <a:alpha val="30000"/>
            </a:srgbClr>
          </a:solidFill>
          <a:ln w="12700">
            <a:solidFill>
              <a:srgbClr val="00B0F0">
                <a:alpha val="0"/>
              </a:srgbClr>
            </a:solidFill>
            <a:prstDash val="solid"/>
          </a:ln>
        </p:spPr>
      </p:sp>
      <p:sp>
        <p:nvSpPr>
          <p:cNvPr id="6" name="Text 7" descr="7b0a2020202022776f7264617274223a20227b5c2269645c223a32353030343035382c5c227469645c223a31333539357d220a7d0a"/>
          <p:cNvSpPr/>
          <p:nvPr/>
        </p:nvSpPr>
        <p:spPr>
          <a:xfrm>
            <a:off x="7061835" y="6205855"/>
            <a:ext cx="4378960" cy="214630"/>
          </a:xfrm>
          <a:prstGeom prst="rect">
            <a:avLst/>
          </a:prstGeom>
          <a:noFill/>
        </p:spPr>
        <p:txBody>
          <a:bodyPr wrap="square" rtlCol="0" anchor="ctr"/>
          <a:lstStyle/>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秦皇河</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7" name="Shape 8"/>
          <p:cNvSpPr/>
          <p:nvPr/>
        </p:nvSpPr>
        <p:spPr>
          <a:xfrm>
            <a:off x="219075" y="2079625"/>
            <a:ext cx="6294755" cy="4546600"/>
          </a:xfrm>
          <a:prstGeom prst="rect">
            <a:avLst/>
          </a:prstGeom>
          <a:solidFill>
            <a:srgbClr val="FFFFFF"/>
          </a:solidFill>
          <a:ln w="12700">
            <a:solidFill>
              <a:srgbClr val="C8D6DF"/>
            </a:solidFill>
            <a:prstDash val="solid"/>
          </a:ln>
        </p:spPr>
      </p:sp>
      <p:sp>
        <p:nvSpPr>
          <p:cNvPr id="28" name="Shape 9"/>
          <p:cNvSpPr/>
          <p:nvPr/>
        </p:nvSpPr>
        <p:spPr>
          <a:xfrm>
            <a:off x="142875" y="2112645"/>
            <a:ext cx="76200" cy="4513580"/>
          </a:xfrm>
          <a:prstGeom prst="rect">
            <a:avLst/>
          </a:prstGeom>
          <a:solidFill>
            <a:srgbClr val="2C6F91"/>
          </a:solidFill>
          <a:ln w="12700">
            <a:solidFill>
              <a:srgbClr val="2C6F91">
                <a:alpha val="0"/>
              </a:srgbClr>
            </a:solidFill>
            <a:prstDash val="solid"/>
          </a:ln>
        </p:spPr>
      </p:sp>
      <p:grpSp>
        <p:nvGrpSpPr>
          <p:cNvPr id="30" name="组合 29"/>
          <p:cNvGrpSpPr/>
          <p:nvPr/>
        </p:nvGrpSpPr>
        <p:grpSpPr>
          <a:xfrm>
            <a:off x="303530" y="3768090"/>
            <a:ext cx="6122670" cy="2088515"/>
            <a:chOff x="377" y="5934"/>
            <a:chExt cx="9642" cy="3289"/>
          </a:xfrm>
        </p:grpSpPr>
        <p:grpSp>
          <p:nvGrpSpPr>
            <p:cNvPr id="9" name="组合 8"/>
            <p:cNvGrpSpPr/>
            <p:nvPr>
              <p:custDataLst>
                <p:tags r:id="rId5"/>
              </p:custDataLst>
            </p:nvPr>
          </p:nvGrpSpPr>
          <p:grpSpPr>
            <a:xfrm>
              <a:off x="377" y="5934"/>
              <a:ext cx="9642" cy="3289"/>
              <a:chOff x="989" y="3660"/>
              <a:chExt cx="8923" cy="2340"/>
            </a:xfrm>
          </p:grpSpPr>
          <p:sp>
            <p:nvSpPr>
              <p:cNvPr id="10" name="矩形 9"/>
              <p:cNvSpPr/>
              <p:nvPr>
                <p:custDataLst>
                  <p:tags r:id="rId6"/>
                </p:custDataLst>
              </p:nvPr>
            </p:nvSpPr>
            <p:spPr>
              <a:xfrm>
                <a:off x="990" y="3660"/>
                <a:ext cx="8923" cy="2341"/>
              </a:xfrm>
              <a:prstGeom prst="rect">
                <a:avLst/>
              </a:prstGeom>
              <a:pattFill prst="dotGrid">
                <a:fgClr>
                  <a:schemeClr val="accent1">
                    <a:lumMod val="20000"/>
                    <a:lumOff val="80000"/>
                  </a:schemeClr>
                </a:fgClr>
                <a:bgClr>
                  <a:schemeClr val="lt1"/>
                </a:bgClr>
              </a:patt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r>
                  <a:rPr lang="en-US" altLang="zh-CN" sz="1800" kern="1200">
                    <a:solidFill>
                      <a:schemeClr val="lt1">
                        <a:lumMod val="50000"/>
                      </a:schemeClr>
                    </a:solidFill>
                    <a:sym typeface="+mn-ea"/>
                  </a:rPr>
                  <a:t> </a:t>
                </a:r>
                <a:endParaRPr lang="en-US" altLang="zh-CN" sz="1800" kern="1200">
                  <a:solidFill>
                    <a:schemeClr val="lt1">
                      <a:lumMod val="50000"/>
                    </a:schemeClr>
                  </a:solidFill>
                  <a:sym typeface="+mn-ea"/>
                </a:endParaRPr>
              </a:p>
            </p:txBody>
          </p:sp>
          <p:sp>
            <p:nvSpPr>
              <p:cNvPr id="11" name="任意多边形 10"/>
              <p:cNvSpPr/>
              <p:nvPr>
                <p:custDataLst>
                  <p:tags r:id="rId7"/>
                </p:custDataLst>
              </p:nvPr>
            </p:nvSpPr>
            <p:spPr>
              <a:xfrm>
                <a:off x="989" y="5196"/>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25" name="任意多边形 24"/>
              <p:cNvSpPr/>
              <p:nvPr>
                <p:custDataLst>
                  <p:tags r:id="rId8"/>
                </p:custDataLst>
              </p:nvPr>
            </p:nvSpPr>
            <p:spPr>
              <a:xfrm rot="10800000">
                <a:off x="9089" y="3660"/>
                <a:ext cx="823" cy="805"/>
              </a:xfrm>
              <a:custGeom>
                <a:avLst/>
                <a:gdLst>
                  <a:gd name="connisteX0" fmla="*/ 0 w 522605"/>
                  <a:gd name="connsiteY0" fmla="*/ 0 h 511175"/>
                  <a:gd name="connisteX1" fmla="*/ 0 w 522605"/>
                  <a:gd name="connsiteY1" fmla="*/ 511175 h 511175"/>
                  <a:gd name="connisteX2" fmla="*/ 522605 w 522605"/>
                  <a:gd name="connsiteY2" fmla="*/ 511175 h 511175"/>
                </a:gdLst>
                <a:ahLst/>
                <a:cxnLst>
                  <a:cxn ang="0">
                    <a:pos x="connisteX0" y="connsiteY0"/>
                  </a:cxn>
                  <a:cxn ang="0">
                    <a:pos x="connisteX1" y="connsiteY1"/>
                  </a:cxn>
                  <a:cxn ang="0">
                    <a:pos x="connisteX2" y="connsiteY2"/>
                  </a:cxn>
                </a:cxnLst>
                <a:rect l="l" t="t" r="r" b="b"/>
                <a:pathLst>
                  <a:path w="522605" h="511175">
                    <a:moveTo>
                      <a:pt x="0" y="0"/>
                    </a:moveTo>
                    <a:lnTo>
                      <a:pt x="0" y="511175"/>
                    </a:lnTo>
                    <a:lnTo>
                      <a:pt x="522605" y="511175"/>
                    </a:lnTo>
                  </a:path>
                </a:pathLst>
              </a:custGeom>
              <a:noFill/>
              <a:ln w="101600">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26" name="Title 6"/>
            <p:cNvSpPr txBox="1"/>
            <p:nvPr>
              <p:custDataLst>
                <p:tags r:id="rId9"/>
              </p:custDataLst>
            </p:nvPr>
          </p:nvSpPr>
          <p:spPr>
            <a:xfrm>
              <a:off x="498" y="6326"/>
              <a:ext cx="9402" cy="2519"/>
            </a:xfrm>
            <a:prstGeom prst="rect">
              <a:avLst/>
            </a:prstGeom>
            <a:noFill/>
          </p:spPr>
          <p:txBody>
            <a:bodyPr wrap="square" lIns="101600" tIns="0" rIns="82550" bIns="0" rtlCol="0" anchor="t" anchorCtr="0">
              <a:spAutoFit/>
            </a:bodyPr>
            <a:lstStyle>
              <a:defPPr>
                <a:defRPr lang="zh-CN"/>
              </a:defPPr>
              <a:lvl1pPr fontAlgn="auto">
                <a:lnSpc>
                  <a:spcPct val="130000"/>
                </a:lnSpc>
                <a:spcAft>
                  <a:spcPts val="1000"/>
                </a:spcAft>
                <a:defRPr sz="1600" spc="150"/>
              </a:lvl1pPr>
            </a:lstStyle>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秦皇河案例强调“生态+科创+文旅”融合，是城市型河流转化路径中最具复合性的一类。</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秦皇河体现的不是单一产业导入，而是河流生态修复后，滨水空间能够吸附科创园区、教育活动、康养休闲和文旅消费等多类业态。</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a:p>
              <a:pPr marL="36195" lvl="0" algn="l" defTabSz="914400" fontAlgn="ctr">
                <a:lnSpc>
                  <a:spcPct val="120000"/>
                </a:lnSpc>
                <a:spcBef>
                  <a:spcPts val="1200"/>
                </a:spcBef>
                <a:spcAft>
                  <a:spcPts val="0"/>
                </a:spcAft>
                <a:buClrTx/>
                <a:buSzPct val="80000"/>
                <a:buFont typeface="Wingdings" panose="05000000000000000000" charset="0"/>
              </a:pPr>
              <a:r>
                <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rPr>
                <a:t>秦皇河体现的是“城市河流的空间增值能力”。</a:t>
              </a:r>
              <a:endParaRPr lang="zh-CN" altLang="en-US" sz="1400" kern="1200" spc="160" dirty="0">
                <a:solidFill>
                  <a:schemeClr val="dk1">
                    <a:lumMod val="75000"/>
                    <a:lumOff val="25000"/>
                  </a:schemeClr>
                </a:solidFill>
                <a:uFillTx/>
                <a:latin typeface="微软雅黑" panose="020B0503020204020204" charset="-122"/>
                <a:ea typeface="微软雅黑" panose="020B0503020204020204" charset="-122"/>
                <a:cs typeface="+mn-cs"/>
                <a:sym typeface="+mn-ea"/>
              </a:endParaRPr>
            </a:p>
          </p:txBody>
        </p:sp>
      </p:grpSp>
      <p:sp>
        <p:nvSpPr>
          <p:cNvPr id="42" name="Shape 23"/>
          <p:cNvSpPr/>
          <p:nvPr/>
        </p:nvSpPr>
        <p:spPr>
          <a:xfrm>
            <a:off x="292947" y="6180032"/>
            <a:ext cx="109220" cy="115147"/>
          </a:xfrm>
          <a:prstGeom prst="ellipse">
            <a:avLst/>
          </a:prstGeom>
          <a:solidFill>
            <a:srgbClr val="2A887A"/>
          </a:solidFill>
          <a:ln w="12700">
            <a:solidFill>
              <a:srgbClr val="2A887A">
                <a:alpha val="0"/>
              </a:srgbClr>
            </a:solidFill>
            <a:prstDash val="solid"/>
          </a:ln>
        </p:spPr>
      </p:sp>
      <p:sp>
        <p:nvSpPr>
          <p:cNvPr id="43" name="Text 24"/>
          <p:cNvSpPr/>
          <p:nvPr/>
        </p:nvSpPr>
        <p:spPr>
          <a:xfrm>
            <a:off x="496570" y="6040755"/>
            <a:ext cx="6017260" cy="545465"/>
          </a:xfrm>
          <a:prstGeom prst="rect">
            <a:avLst/>
          </a:prstGeom>
          <a:noFill/>
        </p:spPr>
        <p:txBody>
          <a:bodyPr wrap="square" lIns="0" tIns="0" rIns="0" bIns="0" rtlCol="0" anchor="ctr"/>
          <a:lstStyle/>
          <a:p>
            <a:pPr marL="0" indent="0" defTabSz="914400">
              <a:spcBef>
                <a:spcPct val="0"/>
              </a:spcBef>
              <a:spcAft>
                <a:spcPct val="0"/>
              </a:spcAft>
              <a:buNone/>
            </a:pPr>
            <a:r>
              <a:rPr lang="en-US" sz="1400" kern="1200" dirty="0">
                <a:solidFill>
                  <a:srgbClr val="243B4A"/>
                </a:solidFill>
                <a:latin typeface="新宋体" panose="02010609030101010101" charset="-122"/>
                <a:ea typeface="新宋体" panose="02010609030101010101" charset="-122"/>
                <a:cs typeface="微软雅黑" panose="020B0503020204020204" pitchFamily="34" charset="-120"/>
                <a:sym typeface="+mn-ea"/>
              </a:rPr>
              <a:t>适用场景：县域骨干河道、平原地区河流、需要通过空间重构带动产业融合的区域</a:t>
            </a:r>
            <a:r>
              <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rPr>
              <a:t>。</a:t>
            </a:r>
            <a:endParaRPr lang="en-US" sz="1400" kern="1200" dirty="0">
              <a:solidFill>
                <a:srgbClr val="243B4A"/>
              </a:solidFill>
              <a:latin typeface="宋体" panose="02010600030101010101" pitchFamily="2" charset="-122"/>
              <a:ea typeface="宋体" panose="02010600030101010101" pitchFamily="2" charset="-122"/>
              <a:cs typeface="微软雅黑" panose="020B0503020204020204" pitchFamily="34" charset="-120"/>
              <a:sym typeface="+mn-ea"/>
            </a:endParaRPr>
          </a:p>
        </p:txBody>
      </p:sp>
      <p:pic>
        <p:nvPicPr>
          <p:cNvPr id="70" name="图片 69" descr="截图里有图片&#10;&#10;AI 生成的内容可能不正确。"/>
          <p:cNvPicPr>
            <a:picLocks noChangeAspect="1"/>
          </p:cNvPicPr>
          <p:nvPr>
            <p:custDataLst>
              <p:tags r:id="rId10"/>
            </p:custDataLst>
          </p:nvPr>
        </p:nvPicPr>
        <p:blipFill>
          <a:blip r:embed="rId11"/>
          <a:stretch>
            <a:fillRect/>
          </a:stretch>
        </p:blipFill>
        <p:spPr>
          <a:xfrm>
            <a:off x="10045700" y="1035050"/>
            <a:ext cx="1879600" cy="402590"/>
          </a:xfrm>
          <a:prstGeom prst="rect">
            <a:avLst/>
          </a:prstGeom>
        </p:spPr>
      </p:pic>
      <p:sp>
        <p:nvSpPr>
          <p:cNvPr id="2" name="文本框 1"/>
          <p:cNvSpPr txBox="1"/>
          <p:nvPr/>
        </p:nvSpPr>
        <p:spPr>
          <a:xfrm>
            <a:off x="9187180" y="678815"/>
            <a:ext cx="3005455" cy="460375"/>
          </a:xfrm>
          <a:prstGeom prst="rect">
            <a:avLst/>
          </a:prstGeom>
          <a:noFill/>
        </p:spPr>
        <p:txBody>
          <a:bodyPr wrap="square">
            <a:spAutoFit/>
          </a:bodyPr>
          <a:p>
            <a:pPr marR="0" indent="0" defTabSz="914400" fontAlgn="auto">
              <a:lnSpc>
                <a:spcPct val="100000"/>
              </a:lnSpc>
              <a:spcBef>
                <a:spcPts val="0"/>
              </a:spcBef>
              <a:spcAft>
                <a:spcPts val="0"/>
              </a:spcAft>
              <a:buClrTx/>
              <a:buSzTx/>
              <a:buFontTx/>
              <a:buNone/>
            </a:pPr>
            <a:r>
              <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案例</a:t>
            </a:r>
            <a:r>
              <a:rPr kumimoji="0" lang="en-US" altLang="zh-CN"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6:</a:t>
            </a:r>
            <a:r>
              <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滨州市秦皇河</a:t>
            </a:r>
            <a:endParaRPr kumimoji="0" lang="zh-CN" altLang="en-US" sz="2400" b="1" i="0" kern="100" cap="none" spc="0" normalizeH="0" baseline="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endParaRPr>
          </a:p>
        </p:txBody>
      </p:sp>
      <p:grpSp>
        <p:nvGrpSpPr>
          <p:cNvPr id="12" name="组合 11"/>
          <p:cNvGrpSpPr/>
          <p:nvPr/>
        </p:nvGrpSpPr>
        <p:grpSpPr>
          <a:xfrm>
            <a:off x="809810" y="852485"/>
            <a:ext cx="4350385" cy="649530"/>
            <a:chOff x="1498192" y="1116582"/>
            <a:chExt cx="4350385" cy="649530"/>
          </a:xfrm>
        </p:grpSpPr>
        <p:grpSp>
          <p:nvGrpSpPr>
            <p:cNvPr id="17" name="组合 16"/>
            <p:cNvGrpSpPr/>
            <p:nvPr/>
          </p:nvGrpSpPr>
          <p:grpSpPr>
            <a:xfrm>
              <a:off x="1498192" y="1116582"/>
              <a:ext cx="680918" cy="649530"/>
              <a:chOff x="1498192" y="1116582"/>
              <a:chExt cx="680918" cy="649530"/>
            </a:xfrm>
          </p:grpSpPr>
          <p:sp>
            <p:nvSpPr>
              <p:cNvPr id="18" name="泪滴形 17"/>
              <p:cNvSpPr/>
              <p:nvPr/>
            </p:nvSpPr>
            <p:spPr>
              <a:xfrm rot="2700000">
                <a:off x="1565501" y="1168197"/>
                <a:ext cx="546300" cy="546300"/>
              </a:xfrm>
              <a:prstGeom prst="teardrop">
                <a:avLst/>
              </a:prstGeom>
              <a:gradFill>
                <a:gsLst>
                  <a:gs pos="0">
                    <a:srgbClr val="069CF2"/>
                  </a:gs>
                  <a:gs pos="100000">
                    <a:srgbClr val="005EBC"/>
                  </a:gs>
                </a:gsLst>
                <a:lin ang="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19" name="泪滴形 18"/>
              <p:cNvSpPr/>
              <p:nvPr/>
            </p:nvSpPr>
            <p:spPr>
              <a:xfrm rot="2700000">
                <a:off x="1513886" y="1116582"/>
                <a:ext cx="649530" cy="649530"/>
              </a:xfrm>
              <a:prstGeom prst="teardrop">
                <a:avLst/>
              </a:prstGeom>
              <a:noFill/>
              <a:ln w="12700">
                <a:gradFill flip="none" rotWithShape="1">
                  <a:gsLst>
                    <a:gs pos="0">
                      <a:schemeClr val="accent1">
                        <a:lumMod val="5000"/>
                        <a:lumOff val="95000"/>
                        <a:alpha val="0"/>
                      </a:schemeClr>
                    </a:gs>
                    <a:gs pos="74000">
                      <a:schemeClr val="accent1">
                        <a:lumMod val="45000"/>
                        <a:lumOff val="55000"/>
                      </a:schemeClr>
                    </a:gs>
                    <a:gs pos="83000">
                      <a:schemeClr val="accent1">
                        <a:lumMod val="45000"/>
                        <a:lumOff val="55000"/>
                      </a:schemeClr>
                    </a:gs>
                    <a:gs pos="100000">
                      <a:srgbClr val="069CF2"/>
                    </a:gs>
                  </a:gsLst>
                  <a:lin ang="81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sym typeface="+mn-ea"/>
                </a:endParaRPr>
              </a:p>
            </p:txBody>
          </p:sp>
          <p:sp>
            <p:nvSpPr>
              <p:cNvPr id="20" name="文本框 19"/>
              <p:cNvSpPr txBox="1"/>
              <p:nvPr/>
            </p:nvSpPr>
            <p:spPr>
              <a:xfrm>
                <a:off x="1498192" y="1241292"/>
                <a:ext cx="680918" cy="337185"/>
              </a:xfrm>
              <a:prstGeom prst="rect">
                <a:avLst/>
              </a:prstGeom>
              <a:noFill/>
            </p:spPr>
            <p:txBody>
              <a:bodyPr wrap="square">
                <a:spAutoFit/>
              </a:bodyPr>
              <a:p>
                <a:pPr marL="0" marR="0" lvl="0" indent="0" algn="ctr" defTabSz="914400" rtl="0" eaLnBrk="1" fontAlgn="auto" latinLnBrk="0" hangingPunct="1">
                  <a:lnSpc>
                    <a:spcPct val="100000"/>
                  </a:lnSpc>
                  <a:spcBef>
                    <a:spcPts val="0"/>
                  </a:spcBef>
                  <a:spcAft>
                    <a:spcPts val="0"/>
                  </a:spcAft>
                  <a:buClrTx/>
                  <a:buSzTx/>
                  <a:buFontTx/>
                  <a:buNone/>
                </a:pPr>
                <a:r>
                  <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rPr>
                  <a:t>（四）</a:t>
                </a:r>
                <a:endParaRPr kumimoji="0" lang="zh-CN" altLang="en-US" sz="1600" b="1" i="0" u="none" strike="noStrike" kern="100" cap="none" spc="0" normalizeH="0" baseline="0" noProof="0" dirty="0">
                  <a:ln>
                    <a:noFill/>
                  </a:ln>
                  <a:solidFill>
                    <a:prstClr val="white"/>
                  </a:solidFill>
                  <a:effectLst>
                    <a:outerShdw blurRad="38100" dist="38100" dir="2700000" algn="tl">
                      <a:srgbClr val="000000">
                        <a:alpha val="43137"/>
                      </a:srgbClr>
                    </a:outerShdw>
                  </a:effectLst>
                  <a:uLnTx/>
                  <a:uFillTx/>
                  <a:latin typeface="微软雅黑" panose="020B0503020204020204" charset="-122"/>
                  <a:ea typeface="微软雅黑" panose="020B0503020204020204" charset="-122"/>
                  <a:cs typeface="Times New Roman" panose="02020603050405020304" charset="0"/>
                  <a:sym typeface="+mn-ea"/>
                </a:endParaRPr>
              </a:p>
            </p:txBody>
          </p:sp>
        </p:grpSp>
        <p:grpSp>
          <p:nvGrpSpPr>
            <p:cNvPr id="21" name="组合 20"/>
            <p:cNvGrpSpPr/>
            <p:nvPr/>
          </p:nvGrpSpPr>
          <p:grpSpPr>
            <a:xfrm>
              <a:off x="4206144" y="1539890"/>
              <a:ext cx="1570150" cy="134531"/>
              <a:chOff x="5760045" y="1302053"/>
              <a:chExt cx="1570150" cy="134531"/>
            </a:xfrm>
          </p:grpSpPr>
          <p:cxnSp>
            <p:nvCxnSpPr>
              <p:cNvPr id="22" name="直接连接符 21"/>
              <p:cNvCxnSpPr>
                <a:endCxn id="23" idx="7"/>
              </p:cNvCxnSpPr>
              <p:nvPr/>
            </p:nvCxnSpPr>
            <p:spPr>
              <a:xfrm>
                <a:off x="5760045" y="1436584"/>
                <a:ext cx="1435619" cy="0"/>
              </a:xfrm>
              <a:prstGeom prst="line">
                <a:avLst/>
              </a:prstGeom>
              <a:ln cap="rnd">
                <a:gradFill flip="none" rotWithShape="1">
                  <a:gsLst>
                    <a:gs pos="0">
                      <a:srgbClr val="069CF2">
                        <a:alpha val="0"/>
                      </a:srgbClr>
                    </a:gs>
                    <a:gs pos="100000">
                      <a:srgbClr val="005EBC"/>
                    </a:gs>
                  </a:gsLst>
                  <a:lin ang="0" scaled="1"/>
                  <a:tileRect/>
                </a:gradFill>
                <a:round/>
              </a:ln>
            </p:spPr>
            <p:style>
              <a:lnRef idx="2">
                <a:schemeClr val="accent1"/>
              </a:lnRef>
              <a:fillRef idx="0">
                <a:schemeClr val="accent1"/>
              </a:fillRef>
              <a:effectRef idx="1">
                <a:schemeClr val="accent1"/>
              </a:effectRef>
              <a:fontRef idx="minor">
                <a:schemeClr val="tx1"/>
              </a:fontRef>
            </p:style>
          </p:cxnSp>
          <p:sp>
            <p:nvSpPr>
              <p:cNvPr id="23" name="泪滴形 22"/>
              <p:cNvSpPr/>
              <p:nvPr/>
            </p:nvSpPr>
            <p:spPr>
              <a:xfrm rot="16200000" flipH="1">
                <a:off x="7195664" y="1302053"/>
                <a:ext cx="134531" cy="134531"/>
              </a:xfrm>
              <a:prstGeom prst="teardrop">
                <a:avLst/>
              </a:prstGeom>
              <a:gradFill flip="none" rotWithShape="1">
                <a:gsLst>
                  <a:gs pos="0">
                    <a:srgbClr val="069CF2"/>
                  </a:gs>
                  <a:gs pos="100000">
                    <a:srgbClr val="005EBC"/>
                  </a:gs>
                </a:gsLst>
                <a:lin ang="18900000" scaled="1"/>
                <a:tileRect/>
              </a:gradFill>
              <a:ln>
                <a:gradFill flip="none" rotWithShape="1">
                  <a:gsLst>
                    <a:gs pos="0">
                      <a:srgbClr val="069CF2"/>
                    </a:gs>
                    <a:gs pos="100000">
                      <a:srgbClr val="005EBC"/>
                    </a:gs>
                  </a:gsLst>
                  <a:lin ang="18900000" scaled="1"/>
                  <a:tileRect/>
                </a:gradFill>
              </a:ln>
            </p:spPr>
            <p:style>
              <a:lnRef idx="2">
                <a:schemeClr val="accent1">
                  <a:shade val="15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pPr>
                <a:endParaRPr kumimoji="0" lang="zh-CN" altLang="en-US" sz="1800" b="0"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sym typeface="+mn-ea"/>
                </a:endParaRPr>
              </a:p>
            </p:txBody>
          </p:sp>
        </p:grpSp>
        <p:sp>
          <p:nvSpPr>
            <p:cNvPr id="24" name="文本框 23"/>
            <p:cNvSpPr txBox="1"/>
            <p:nvPr/>
          </p:nvSpPr>
          <p:spPr>
            <a:xfrm>
              <a:off x="2328772" y="1241677"/>
              <a:ext cx="3519805" cy="460375"/>
            </a:xfrm>
            <a:prstGeom prst="rect">
              <a:avLst/>
            </a:prstGeom>
            <a:noFill/>
          </p:spPr>
          <p:txBody>
            <a:bodyPr wrap="square">
              <a:spAutoFit/>
            </a:bodyPr>
            <a:p>
              <a:pPr marL="0" marR="0" lvl="0" indent="0" algn="l" defTabSz="914400" rtl="0" eaLnBrk="1" fontAlgn="auto" latinLnBrk="0" hangingPunct="1">
                <a:lnSpc>
                  <a:spcPct val="100000"/>
                </a:lnSpc>
                <a:spcBef>
                  <a:spcPts val="0"/>
                </a:spcBef>
                <a:spcAft>
                  <a:spcPts val="0"/>
                </a:spcAft>
                <a:buClrTx/>
                <a:buSzTx/>
                <a:buFontTx/>
                <a:buNone/>
              </a:pPr>
              <a:r>
                <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生态廊道—空间增值型</a:t>
              </a:r>
              <a:endParaRPr kumimoji="0" lang="zh-CN" altLang="en-US" sz="2400" b="1" i="0" u="none" strike="noStrike" kern="100" cap="none" spc="0" normalizeH="0" baseline="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grpSp>
      <p:sp>
        <p:nvSpPr>
          <p:cNvPr id="8" name="矩形 7"/>
          <p:cNvSpPr/>
          <p:nvPr/>
        </p:nvSpPr>
        <p:spPr>
          <a:xfrm>
            <a:off x="327660" y="3399790"/>
            <a:ext cx="1640205" cy="398780"/>
          </a:xfrm>
          <a:prstGeom prst="rect">
            <a:avLst/>
          </a:prstGeom>
          <a:noFill/>
          <a:ln>
            <a:noFill/>
          </a:ln>
        </p:spPr>
        <p:txBody>
          <a:bodyPr wrap="square" rtlCol="0" anchor="t">
            <a:spAutoFit/>
          </a:bodyPr>
          <a:p>
            <a:pPr marL="0" indent="0" algn="ctr" defTabSz="914400">
              <a:spcBef>
                <a:spcPct val="0"/>
              </a:spcBef>
              <a:spcAft>
                <a:spcPct val="0"/>
              </a:spcAft>
              <a:buNone/>
            </a:pPr>
            <a:r>
              <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rPr>
              <a:t>案例概况：</a:t>
            </a:r>
            <a:endParaRPr lang="zh-CN" altLang="en-US" sz="2000" b="1" kern="100" noProof="0" dirty="0">
              <a:ln>
                <a:noFill/>
              </a:ln>
              <a:gradFill flip="none" rotWithShape="1">
                <a:gsLst>
                  <a:gs pos="0">
                    <a:srgbClr val="20A3F0"/>
                  </a:gs>
                  <a:gs pos="85000">
                    <a:srgbClr val="005EBC"/>
                  </a:gs>
                </a:gsLst>
                <a:lin ang="13500000" scaled="1"/>
                <a:tileRect/>
              </a:gradFill>
              <a:effectLst/>
              <a:uLnTx/>
              <a:uFillTx/>
              <a:latin typeface="微软雅黑" panose="020B0503020204020204" charset="-122"/>
              <a:ea typeface="微软雅黑" panose="020B0503020204020204" charset="-122"/>
              <a:cs typeface="演示流云楷" panose="02000600000000000000" pitchFamily="2" charset="-122"/>
              <a:sym typeface="+mn-ea"/>
            </a:endParaRPr>
          </a:p>
        </p:txBody>
      </p:sp>
      <p:sp>
        <p:nvSpPr>
          <p:cNvPr id="29" name="文本框 28"/>
          <p:cNvSpPr txBox="1"/>
          <p:nvPr/>
        </p:nvSpPr>
        <p:spPr>
          <a:xfrm>
            <a:off x="380365" y="2131695"/>
            <a:ext cx="6026785" cy="1322070"/>
          </a:xfrm>
          <a:prstGeom prst="rect">
            <a:avLst/>
          </a:prstGeom>
          <a:noFill/>
        </p:spPr>
        <p:txBody>
          <a:bodyPr wrap="square" rtlCol="0" anchor="t">
            <a:spAutoFit/>
          </a:bodyPr>
          <a:p>
            <a:pPr defTabSz="914400">
              <a:spcBef>
                <a:spcPct val="0"/>
              </a:spcBef>
              <a:spcAft>
                <a:spcPct val="0"/>
              </a:spcAft>
            </a:pPr>
            <a:r>
              <a:rPr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秦皇河依托</a:t>
            </a:r>
            <a:r>
              <a:rPr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生态修复后河流优质滨水空间，</a:t>
            </a:r>
            <a:r>
              <a:rPr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吸附科创园区、教育活动、康养休闲和文旅消费等多类业态推动河流由单一生态廊道向城市发展廊道升级</a:t>
            </a:r>
            <a:r>
              <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a:t>
            </a:r>
            <a:r>
              <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rPr>
              <a:t>形成集创新、生活、生态于一体的价值转化平台。</a:t>
            </a:r>
            <a:endParaRPr lang="zh-CN" altLang="en-US" sz="2000" b="1" kern="100" noProof="0" dirty="0">
              <a:gradFill flip="none" rotWithShape="1">
                <a:gsLst>
                  <a:gs pos="0">
                    <a:srgbClr val="20A3F0"/>
                  </a:gs>
                  <a:gs pos="85000">
                    <a:srgbClr val="005EBC"/>
                  </a:gs>
                </a:gsLst>
                <a:lin ang="13500000" scaled="1"/>
                <a:tileRect/>
              </a:gradFill>
              <a:latin typeface="微软雅黑" panose="020B0503020204020204" charset="-122"/>
              <a:ea typeface="微软雅黑" panose="020B0503020204020204" charset="-122"/>
              <a:cs typeface="演示流云楷" panose="02000600000000000000" pitchFamily="2" charset="-122"/>
              <a:sym typeface="+mn-ea"/>
            </a:endParaRPr>
          </a:p>
        </p:txBody>
      </p:sp>
      <p:pic>
        <p:nvPicPr>
          <p:cNvPr id="31" name="图片 30"/>
          <p:cNvPicPr>
            <a:picLocks noChangeAspect="1"/>
          </p:cNvPicPr>
          <p:nvPr/>
        </p:nvPicPr>
        <p:blipFill>
          <a:blip r:embed="rId12"/>
          <a:srcRect b="7054"/>
          <a:stretch>
            <a:fillRect/>
          </a:stretch>
        </p:blipFill>
        <p:spPr>
          <a:xfrm>
            <a:off x="6863715" y="3018790"/>
            <a:ext cx="4794885" cy="3061335"/>
          </a:xfrm>
          <a:prstGeom prst="rect">
            <a:avLst/>
          </a:prstGeom>
        </p:spPr>
      </p:pic>
    </p:spTree>
    <p:custDataLst>
      <p:tags r:id="rId13"/>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1A2E23">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l="25000" r="25000"/>
          <a:stretch>
            <a:fillRect/>
          </a:stretch>
        </p:blipFill>
        <p:spPr>
          <a:xfrm>
            <a:off x="0" y="0"/>
            <a:ext cx="6096000" cy="6858000"/>
          </a:xfrm>
          <a:prstGeom prst="rect">
            <a:avLst/>
          </a:prstGeom>
          <a:noFill/>
          <a:ln w="25400" cap="flat" cmpd="sng">
            <a:noFill/>
            <a:prstDash val="solid"/>
            <a:round/>
          </a:ln>
        </p:spPr>
      </p:pic>
      <p:sp>
        <p:nvSpPr>
          <p:cNvPr id="3" name="AutoShape 3"/>
          <p:cNvSpPr/>
          <p:nvPr/>
        </p:nvSpPr>
        <p:spPr>
          <a:xfrm>
            <a:off x="0" y="0"/>
            <a:ext cx="6096000" cy="6858000"/>
          </a:xfrm>
          <a:prstGeom prst="roundRect">
            <a:avLst>
              <a:gd name="adj" fmla="val 0"/>
            </a:avLst>
          </a:prstGeom>
          <a:gradFill rotWithShape="1">
            <a:gsLst>
              <a:gs pos="0">
                <a:srgbClr val="1A2E23">
                  <a:alpha val="100000"/>
                </a:srgbClr>
              </a:gs>
              <a:gs pos="60000">
                <a:srgbClr val="1A2E23">
                  <a:alpha val="40000"/>
                </a:srgbClr>
              </a:gs>
              <a:gs pos="100000">
                <a:srgbClr val="1A2E23">
                  <a:alpha val="10000"/>
                </a:srgbClr>
              </a:gs>
            </a:gsLst>
            <a:lin ang="0"/>
          </a:gradFill>
          <a:ln w="25400" cap="flat" cmpd="sng">
            <a:noFill/>
            <a:prstDash val="solid"/>
            <a:round/>
          </a:ln>
        </p:spPr>
        <p:txBody>
          <a:bodyPr vert="horz" wrap="square" lIns="63500" tIns="63500" rIns="63500" bIns="63500" rtlCol="0" anchor="ctr"/>
          <a:lstStyle/>
          <a:p>
            <a:pPr algn="ctr">
              <a:defRPr/>
            </a:pPr>
          </a:p>
        </p:txBody>
      </p:sp>
      <p:sp>
        <p:nvSpPr>
          <p:cNvPr id="4" name="AutoShape 4"/>
          <p:cNvSpPr txBox="1"/>
          <p:nvPr/>
        </p:nvSpPr>
        <p:spPr>
          <a:xfrm>
            <a:off x="6604000" y="2032000"/>
            <a:ext cx="254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7200" b="1" i="0" u="none" strike="noStrike">
                <a:solidFill>
                  <a:srgbClr val="E8B54A">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5" name="AutoShape 5"/>
          <p:cNvSpPr/>
          <p:nvPr/>
        </p:nvSpPr>
        <p:spPr>
          <a:xfrm>
            <a:off x="6604000" y="3302000"/>
            <a:ext cx="762000" cy="38100"/>
          </a:xfrm>
          <a:prstGeom prst="roundRect">
            <a:avLst>
              <a:gd name="adj" fmla="val 0"/>
            </a:avLst>
          </a:prstGeom>
          <a:solidFill>
            <a:srgbClr val="E8B54A">
              <a:alpha val="9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txBox="1"/>
          <p:nvPr/>
        </p:nvSpPr>
        <p:spPr>
          <a:xfrm>
            <a:off x="6604000" y="3556000"/>
            <a:ext cx="482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坚持治管护协同</a:t>
            </a:r>
            <a:endParaRPr lang="en-US" sz="1100"/>
          </a:p>
        </p:txBody>
      </p:sp>
      <p:sp>
        <p:nvSpPr>
          <p:cNvPr id="7" name="AutoShape 7"/>
          <p:cNvSpPr txBox="1"/>
          <p:nvPr/>
        </p:nvSpPr>
        <p:spPr>
          <a:xfrm>
            <a:off x="6604000" y="4318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守住价值转化的生态底线</a:t>
            </a:r>
            <a:endParaRPr lang="en-US" sz="1100"/>
          </a:p>
          <a:p>
            <a:pPr marL="0" indent="0" algn="l">
              <a:lnSpc>
                <a:spcPct val="125000"/>
              </a:lnSpc>
            </a:pPr>
            <a:r>
              <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河长带头 · 部门协同 · 全民参与</a:t>
            </a:r>
            <a:endPar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p:cNvSpPr>
            <a:spLocks noGrp="1"/>
          </p:cNvSpPr>
          <p:nvPr>
            <p:ph type="title"/>
            <p:custDataLst>
              <p:tags r:id="rId1"/>
            </p:custDataLst>
          </p:nvPr>
        </p:nvSpPr>
        <p:spPr/>
        <p:txBody>
          <a:bodyPr/>
          <a:lstStyle/>
          <a:p>
            <a:r>
              <a:rPr lang="zh-CN" altLang="en-US"/>
              <a:t>单击此处添加标题</a:t>
            </a:r>
            <a:endParaRPr lang="zh-CN" altLang="en-US"/>
          </a:p>
        </p:txBody>
      </p:sp>
      <p:grpSp>
        <p:nvGrpSpPr>
          <p:cNvPr id="4" name="组合 3"/>
          <p:cNvGrpSpPr/>
          <p:nvPr>
            <p:custDataLst>
              <p:tags r:id="rId2"/>
            </p:custDataLst>
          </p:nvPr>
        </p:nvGrpSpPr>
        <p:grpSpPr>
          <a:xfrm>
            <a:off x="212725" y="243840"/>
            <a:ext cx="8470900" cy="760730"/>
            <a:chOff x="106" y="113"/>
            <a:chExt cx="10556" cy="1302"/>
          </a:xfrm>
        </p:grpSpPr>
        <p:sp>
          <p:nvSpPr>
            <p:cNvPr id="6" name="矩形 5"/>
            <p:cNvSpPr/>
            <p:nvPr>
              <p:custDataLst>
                <p:tags r:id="rId3"/>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4" name="矩形 13"/>
            <p:cNvSpPr/>
            <p:nvPr>
              <p:custDataLst>
                <p:tags r:id="rId4"/>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11" name="Title 6"/>
          <p:cNvSpPr txBox="1"/>
          <p:nvPr>
            <p:custDataLst>
              <p:tags r:id="rId5"/>
            </p:custDataLst>
          </p:nvPr>
        </p:nvSpPr>
        <p:spPr>
          <a:xfrm>
            <a:off x="419100" y="410845"/>
            <a:ext cx="362966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四、坚持治管护协同</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3" name="AutoShape 3"/>
          <p:cNvSpPr txBox="1"/>
          <p:nvPr/>
        </p:nvSpPr>
        <p:spPr>
          <a:xfrm>
            <a:off x="1016000" y="137922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A2E23"/>
                </a:solidFill>
                <a:latin typeface="Noto Sans SC" panose="020B0200000000000000" charset="-122"/>
                <a:ea typeface="Noto Sans SC" panose="020B0200000000000000" charset="-122"/>
                <a:cs typeface="Noto Sans SC" panose="020B0200000000000000" charset="-122"/>
                <a:sym typeface="Noto Sans SC" panose="020B0200000000000000" charset="-122"/>
              </a:rPr>
              <a:t>河长带头"共治"，建立三级联动巡河工作机制</a:t>
            </a:r>
            <a:endParaRPr lang="en-US" sz="1100"/>
          </a:p>
        </p:txBody>
      </p:sp>
      <p:cxnSp>
        <p:nvCxnSpPr>
          <p:cNvPr id="2" name="Connector 4"/>
          <p:cNvCxnSpPr/>
          <p:nvPr/>
        </p:nvCxnSpPr>
        <p:spPr>
          <a:xfrm rot="-4297">
            <a:off x="1016004" y="2007870"/>
            <a:ext cx="10160000" cy="12700"/>
          </a:xfrm>
          <a:prstGeom prst="straightConnector1">
            <a:avLst/>
          </a:prstGeom>
          <a:solidFill>
            <a:srgbClr val="DEE0E3">
              <a:alpha val="100000"/>
            </a:srgbClr>
          </a:solidFill>
          <a:ln w="12700" cap="flat" cmpd="sng">
            <a:solidFill>
              <a:srgbClr val="4A7C59">
                <a:alpha val="15000"/>
              </a:srgbClr>
            </a:solidFill>
            <a:prstDash val="solid"/>
            <a:round/>
            <a:headEnd type="none" w="med" len="med"/>
            <a:tailEnd type="none" w="med" len="med"/>
          </a:ln>
        </p:spPr>
      </p:cxnSp>
      <p:sp>
        <p:nvSpPr>
          <p:cNvPr id="5" name="AutoShape 5"/>
          <p:cNvSpPr txBox="1"/>
          <p:nvPr/>
        </p:nvSpPr>
        <p:spPr>
          <a:xfrm>
            <a:off x="1016000" y="2585720"/>
            <a:ext cx="4826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三级联动工作机制</a:t>
            </a:r>
            <a:endParaRPr lang="en-US" sz="1100"/>
          </a:p>
        </p:txBody>
      </p:sp>
      <p:sp>
        <p:nvSpPr>
          <p:cNvPr id="7" name="AutoShape 6"/>
          <p:cNvSpPr/>
          <p:nvPr/>
        </p:nvSpPr>
        <p:spPr>
          <a:xfrm>
            <a:off x="1016000" y="3157220"/>
            <a:ext cx="4826000" cy="698500"/>
          </a:xfrm>
          <a:prstGeom prst="roundRect">
            <a:avLst>
              <a:gd name="adj" fmla="val 0"/>
            </a:avLst>
          </a:prstGeom>
          <a:solidFill>
            <a:srgbClr val="1F4D3A">
              <a:alpha val="8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7"/>
          <p:cNvSpPr txBox="1"/>
          <p:nvPr/>
        </p:nvSpPr>
        <p:spPr>
          <a:xfrm>
            <a:off x="1270000" y="332232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省级河湖长</a:t>
            </a: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　带头巡河，高位推动</a:t>
            </a:r>
            <a:endParaRPr lang="en-US" sz="1100"/>
          </a:p>
        </p:txBody>
      </p:sp>
      <p:sp>
        <p:nvSpPr>
          <p:cNvPr id="10" name="AutoShape 8"/>
          <p:cNvSpPr/>
          <p:nvPr/>
        </p:nvSpPr>
        <p:spPr>
          <a:xfrm>
            <a:off x="1016000" y="4046220"/>
            <a:ext cx="4826000" cy="698500"/>
          </a:xfrm>
          <a:prstGeom prst="roundRect">
            <a:avLst>
              <a:gd name="adj" fmla="val 0"/>
            </a:avLst>
          </a:prstGeom>
          <a:solidFill>
            <a:srgbClr val="1F4D3A">
              <a:alpha val="8000"/>
            </a:srgbClr>
          </a:solidFill>
          <a:ln w="25400" cap="flat" cmpd="sng">
            <a:noFill/>
            <a:prstDash val="solid"/>
            <a:round/>
          </a:ln>
        </p:spPr>
        <p:txBody>
          <a:bodyPr vert="horz" wrap="square" lIns="63500" tIns="63500" rIns="63500" bIns="63500" rtlCol="0" anchor="ctr"/>
          <a:lstStyle/>
          <a:p>
            <a:pPr algn="ctr">
              <a:defRPr/>
            </a:pPr>
          </a:p>
        </p:txBody>
      </p:sp>
      <p:sp>
        <p:nvSpPr>
          <p:cNvPr id="12" name="AutoShape 9"/>
          <p:cNvSpPr txBox="1"/>
          <p:nvPr/>
        </p:nvSpPr>
        <p:spPr>
          <a:xfrm>
            <a:off x="1270000" y="421132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市县河湖长</a:t>
            </a: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　靠前落实，统筹协调</a:t>
            </a:r>
            <a:endParaRPr lang="en-US" sz="1100"/>
          </a:p>
        </p:txBody>
      </p:sp>
      <p:sp>
        <p:nvSpPr>
          <p:cNvPr id="13" name="AutoShape 10"/>
          <p:cNvSpPr/>
          <p:nvPr/>
        </p:nvSpPr>
        <p:spPr>
          <a:xfrm>
            <a:off x="1016000" y="4935220"/>
            <a:ext cx="4826000" cy="698500"/>
          </a:xfrm>
          <a:prstGeom prst="roundRect">
            <a:avLst>
              <a:gd name="adj" fmla="val 0"/>
            </a:avLst>
          </a:prstGeom>
          <a:solidFill>
            <a:srgbClr val="1F4D3A">
              <a:alpha val="8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1"/>
          <p:cNvSpPr txBox="1"/>
          <p:nvPr/>
        </p:nvSpPr>
        <p:spPr>
          <a:xfrm>
            <a:off x="1270000" y="5100320"/>
            <a:ext cx="4318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镇村级河湖长</a:t>
            </a:r>
            <a:r>
              <a:rPr lang="en-US" sz="14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　抓早抓小，一线发现</a:t>
            </a:r>
            <a:endParaRPr lang="en-US" sz="1100"/>
          </a:p>
        </p:txBody>
      </p:sp>
      <p:pic>
        <p:nvPicPr>
          <p:cNvPr id="16" name="Picture 12"/>
          <p:cNvPicPr>
            <a:picLocks noChangeAspect="1"/>
          </p:cNvPicPr>
          <p:nvPr/>
        </p:nvPicPr>
        <p:blipFill>
          <a:blip r:embed="rId6"/>
          <a:srcRect t="714" b="714"/>
          <a:stretch>
            <a:fillRect/>
          </a:stretch>
        </p:blipFill>
        <p:spPr>
          <a:xfrm>
            <a:off x="6350000" y="2585720"/>
            <a:ext cx="4826000" cy="3048000"/>
          </a:xfrm>
          <a:prstGeom prst="roundRect">
            <a:avLst>
              <a:gd name="adj" fmla="val 3333"/>
            </a:avLst>
          </a:prstGeom>
          <a:noFill/>
          <a:ln w="25400" cap="flat" cmpd="sng">
            <a:noFill/>
            <a:prstDash val="solid"/>
            <a:round/>
          </a:ln>
        </p:spPr>
      </p:pic>
      <p:sp>
        <p:nvSpPr>
          <p:cNvPr id="17" name="AutoShape 13"/>
          <p:cNvSpPr txBox="1"/>
          <p:nvPr/>
        </p:nvSpPr>
        <p:spPr>
          <a:xfrm>
            <a:off x="6350000" y="576072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威海市总河长签发总河长令，启动"万村千河"行动，目标到2030年底累计建成68条（段、片）以上高品质幸福河湖。</a:t>
            </a:r>
            <a:endParaRPr lang="en-US" sz="1100"/>
          </a:p>
        </p:txBody>
      </p:sp>
    </p:spTree>
    <p:custDataLst>
      <p:tags r:id="rId7"/>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custDataLst>
              <p:tags r:id="rId1"/>
            </p:custDataLst>
          </p:nvPr>
        </p:nvSpPr>
        <p:spPr>
          <a:xfrm>
            <a:off x="701040" y="1496695"/>
            <a:ext cx="2559050" cy="4828540"/>
          </a:xfrm>
          <a:prstGeom prst="roundRect">
            <a:avLst>
              <a:gd name="adj" fmla="val 3766"/>
            </a:avLst>
          </a:prstGeom>
          <a:gradFill>
            <a:gsLst>
              <a:gs pos="0">
                <a:srgbClr val="FFFFFF">
                  <a:alpha val="10000"/>
                </a:srgbClr>
              </a:gs>
              <a:gs pos="100000">
                <a:schemeClr val="accent1">
                  <a:alpha val="15000"/>
                </a:schemeClr>
              </a:gs>
            </a:gsLst>
            <a:lin ang="5400000" scaled="0"/>
          </a:gradFill>
          <a:ln w="12700">
            <a:solidFill>
              <a:schemeClr val="accent1">
                <a:lumMod val="60000"/>
                <a:lumOff val="40000"/>
                <a:alpha val="5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3" name="任意多边形: 形状 1"/>
          <p:cNvSpPr/>
          <p:nvPr>
            <p:custDataLst>
              <p:tags r:id="rId2"/>
            </p:custDataLst>
          </p:nvPr>
        </p:nvSpPr>
        <p:spPr>
          <a:xfrm>
            <a:off x="1127125" y="1443990"/>
            <a:ext cx="240030" cy="50165"/>
          </a:xfrm>
          <a:custGeom>
            <a:avLst/>
            <a:gdLst>
              <a:gd name="connsiteX0" fmla="*/ 442648 w 885297"/>
              <a:gd name="connsiteY0" fmla="*/ 0 h 185674"/>
              <a:gd name="connsiteX1" fmla="*/ 880881 w 885297"/>
              <a:gd name="connsiteY1" fmla="*/ 165392 h 185674"/>
              <a:gd name="connsiteX2" fmla="*/ 885297 w 885297"/>
              <a:gd name="connsiteY2" fmla="*/ 185674 h 185674"/>
              <a:gd name="connsiteX3" fmla="*/ 0 w 885297"/>
              <a:gd name="connsiteY3" fmla="*/ 185674 h 185674"/>
              <a:gd name="connsiteX4" fmla="*/ 4415 w 885297"/>
              <a:gd name="connsiteY4" fmla="*/ 165392 h 185674"/>
              <a:gd name="connsiteX5" fmla="*/ 442648 w 885297"/>
              <a:gd name="connsiteY5" fmla="*/ 0 h 18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297" h="185674">
                <a:moveTo>
                  <a:pt x="442648" y="0"/>
                </a:moveTo>
                <a:cubicBezTo>
                  <a:pt x="658816" y="0"/>
                  <a:pt x="839170" y="71003"/>
                  <a:pt x="880881" y="165392"/>
                </a:cubicBezTo>
                <a:lnTo>
                  <a:pt x="885297" y="185674"/>
                </a:lnTo>
                <a:lnTo>
                  <a:pt x="0" y="185674"/>
                </a:lnTo>
                <a:lnTo>
                  <a:pt x="4415" y="165392"/>
                </a:lnTo>
                <a:cubicBezTo>
                  <a:pt x="46126" y="71003"/>
                  <a:pt x="226480" y="0"/>
                  <a:pt x="442648" y="0"/>
                </a:cubicBezTo>
                <a:close/>
              </a:path>
            </a:pathLst>
          </a:custGeom>
          <a:solidFill>
            <a:schemeClr val="accent1">
              <a:lumMod val="50000"/>
            </a:schemeClr>
          </a:solidFill>
          <a:ln w="12700" cap="flat" cmpd="sng" algn="ctr">
            <a:noFill/>
            <a:prstDash val="solid"/>
            <a:miter lim="800000"/>
          </a:ln>
          <a:effectLst/>
        </p:spPr>
        <p:txBody>
          <a:bodyPr rtlCol="0" anchor="ctr"/>
          <a:p>
            <a:pPr algn="ctr">
              <a:spcBef>
                <a:spcPct val="0"/>
              </a:spcBef>
              <a:spcAft>
                <a:spcPct val="0"/>
              </a:spcAft>
            </a:pPr>
            <a:endParaRPr lang="zh-CN" altLang="en-US" kern="0">
              <a:solidFill>
                <a:prstClr val="white"/>
              </a:solidFill>
              <a:cs typeface="+mn-ea"/>
              <a:sym typeface="+mn-lt"/>
            </a:endParaRPr>
          </a:p>
        </p:txBody>
      </p:sp>
      <p:sp>
        <p:nvSpPr>
          <p:cNvPr id="4" name="任意多边形: 形状 3"/>
          <p:cNvSpPr/>
          <p:nvPr>
            <p:custDataLst>
              <p:tags r:id="rId3"/>
            </p:custDataLst>
          </p:nvPr>
        </p:nvSpPr>
        <p:spPr>
          <a:xfrm>
            <a:off x="2594610" y="1443990"/>
            <a:ext cx="240030" cy="50165"/>
          </a:xfrm>
          <a:custGeom>
            <a:avLst/>
            <a:gdLst>
              <a:gd name="connsiteX0" fmla="*/ 442648 w 885297"/>
              <a:gd name="connsiteY0" fmla="*/ 0 h 185674"/>
              <a:gd name="connsiteX1" fmla="*/ 880881 w 885297"/>
              <a:gd name="connsiteY1" fmla="*/ 165392 h 185674"/>
              <a:gd name="connsiteX2" fmla="*/ 885297 w 885297"/>
              <a:gd name="connsiteY2" fmla="*/ 185674 h 185674"/>
              <a:gd name="connsiteX3" fmla="*/ 0 w 885297"/>
              <a:gd name="connsiteY3" fmla="*/ 185674 h 185674"/>
              <a:gd name="connsiteX4" fmla="*/ 4415 w 885297"/>
              <a:gd name="connsiteY4" fmla="*/ 165392 h 185674"/>
              <a:gd name="connsiteX5" fmla="*/ 442648 w 885297"/>
              <a:gd name="connsiteY5" fmla="*/ 0 h 18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297" h="185674">
                <a:moveTo>
                  <a:pt x="442648" y="0"/>
                </a:moveTo>
                <a:cubicBezTo>
                  <a:pt x="658816" y="0"/>
                  <a:pt x="839170" y="71003"/>
                  <a:pt x="880881" y="165392"/>
                </a:cubicBezTo>
                <a:lnTo>
                  <a:pt x="885297" y="185674"/>
                </a:lnTo>
                <a:lnTo>
                  <a:pt x="0" y="185674"/>
                </a:lnTo>
                <a:lnTo>
                  <a:pt x="4415" y="165392"/>
                </a:lnTo>
                <a:cubicBezTo>
                  <a:pt x="46126" y="71003"/>
                  <a:pt x="226480" y="0"/>
                  <a:pt x="442648" y="0"/>
                </a:cubicBezTo>
                <a:close/>
              </a:path>
            </a:pathLst>
          </a:custGeom>
          <a:solidFill>
            <a:schemeClr val="accent1">
              <a:lumMod val="50000"/>
            </a:schemeClr>
          </a:solidFill>
          <a:ln w="12700" cap="flat" cmpd="sng" algn="ctr">
            <a:noFill/>
            <a:prstDash val="solid"/>
            <a:miter lim="800000"/>
          </a:ln>
          <a:effectLst/>
        </p:spPr>
        <p:txBody>
          <a:bodyPr rtlCol="0" anchor="ctr"/>
          <a:p>
            <a:pPr algn="ctr">
              <a:spcBef>
                <a:spcPct val="0"/>
              </a:spcBef>
              <a:spcAft>
                <a:spcPct val="0"/>
              </a:spcAft>
            </a:pPr>
            <a:endParaRPr lang="zh-CN" altLang="en-US" kern="0">
              <a:solidFill>
                <a:prstClr val="white"/>
              </a:solidFill>
              <a:cs typeface="+mn-ea"/>
              <a:sym typeface="+mn-lt"/>
            </a:endParaRPr>
          </a:p>
        </p:txBody>
      </p:sp>
      <p:sp>
        <p:nvSpPr>
          <p:cNvPr id="5" name="任意多边形: 形状 4" descr="D:\51PPT模板网\51pptmoban.com\图片.jpg"/>
          <p:cNvSpPr/>
          <p:nvPr>
            <p:custDataLst>
              <p:tags r:id="rId4"/>
            </p:custDataLst>
          </p:nvPr>
        </p:nvSpPr>
        <p:spPr>
          <a:xfrm>
            <a:off x="1212215" y="1447165"/>
            <a:ext cx="1536700" cy="174625"/>
          </a:xfrm>
          <a:custGeom>
            <a:avLst/>
            <a:gdLst>
              <a:gd name="connsiteX0" fmla="*/ 9463 w 5671603"/>
              <a:gd name="connsiteY0" fmla="*/ 0 h 642809"/>
              <a:gd name="connsiteX1" fmla="*/ 772663 w 5671603"/>
              <a:gd name="connsiteY1" fmla="*/ 0 h 642809"/>
              <a:gd name="connsiteX2" fmla="*/ 1678703 w 5671603"/>
              <a:gd name="connsiteY2" fmla="*/ 0 h 642809"/>
              <a:gd name="connsiteX3" fmla="*/ 1992767 w 5671603"/>
              <a:gd name="connsiteY3" fmla="*/ 0 h 642809"/>
              <a:gd name="connsiteX4" fmla="*/ 2565400 w 5671603"/>
              <a:gd name="connsiteY4" fmla="*/ 0 h 642809"/>
              <a:gd name="connsiteX5" fmla="*/ 2803588 w 5671603"/>
              <a:gd name="connsiteY5" fmla="*/ 0 h 642809"/>
              <a:gd name="connsiteX6" fmla="*/ 2868015 w 5671603"/>
              <a:gd name="connsiteY6" fmla="*/ 0 h 642809"/>
              <a:gd name="connsiteX7" fmla="*/ 3106203 w 5671603"/>
              <a:gd name="connsiteY7" fmla="*/ 0 h 642809"/>
              <a:gd name="connsiteX8" fmla="*/ 3678836 w 5671603"/>
              <a:gd name="connsiteY8" fmla="*/ 0 h 642809"/>
              <a:gd name="connsiteX9" fmla="*/ 3992900 w 5671603"/>
              <a:gd name="connsiteY9" fmla="*/ 0 h 642809"/>
              <a:gd name="connsiteX10" fmla="*/ 4898940 w 5671603"/>
              <a:gd name="connsiteY10" fmla="*/ 0 h 642809"/>
              <a:gd name="connsiteX11" fmla="*/ 5662140 w 5671603"/>
              <a:gd name="connsiteY11" fmla="*/ 0 h 642809"/>
              <a:gd name="connsiteX12" fmla="*/ 5300826 w 5671603"/>
              <a:gd name="connsiteY12" fmla="*/ 111760 h 642809"/>
              <a:gd name="connsiteX13" fmla="*/ 5173190 w 5671603"/>
              <a:gd name="connsiteY13" fmla="*/ 461024 h 642809"/>
              <a:gd name="connsiteX14" fmla="*/ 4898940 w 5671603"/>
              <a:gd name="connsiteY14" fmla="*/ 642809 h 642809"/>
              <a:gd name="connsiteX15" fmla="*/ 3992900 w 5671603"/>
              <a:gd name="connsiteY15" fmla="*/ 642809 h 642809"/>
              <a:gd name="connsiteX16" fmla="*/ 3106203 w 5671603"/>
              <a:gd name="connsiteY16" fmla="*/ 642809 h 642809"/>
              <a:gd name="connsiteX17" fmla="*/ 2565400 w 5671603"/>
              <a:gd name="connsiteY17" fmla="*/ 642809 h 642809"/>
              <a:gd name="connsiteX18" fmla="*/ 1678703 w 5671603"/>
              <a:gd name="connsiteY18" fmla="*/ 642809 h 642809"/>
              <a:gd name="connsiteX19" fmla="*/ 772663 w 5671603"/>
              <a:gd name="connsiteY19" fmla="*/ 642809 h 642809"/>
              <a:gd name="connsiteX20" fmla="*/ 498413 w 5671603"/>
              <a:gd name="connsiteY20" fmla="*/ 461024 h 642809"/>
              <a:gd name="connsiteX21" fmla="*/ 370777 w 5671603"/>
              <a:gd name="connsiteY21" fmla="*/ 111760 h 642809"/>
              <a:gd name="connsiteX22" fmla="*/ 9463 w 5671603"/>
              <a:gd name="connsiteY22" fmla="*/ 0 h 64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71603" h="642809">
                <a:moveTo>
                  <a:pt x="9463" y="0"/>
                </a:moveTo>
                <a:lnTo>
                  <a:pt x="772663" y="0"/>
                </a:lnTo>
                <a:lnTo>
                  <a:pt x="1678703" y="0"/>
                </a:lnTo>
                <a:lnTo>
                  <a:pt x="1992767" y="0"/>
                </a:lnTo>
                <a:lnTo>
                  <a:pt x="2565400" y="0"/>
                </a:lnTo>
                <a:lnTo>
                  <a:pt x="2803588" y="0"/>
                </a:lnTo>
                <a:lnTo>
                  <a:pt x="2868015" y="0"/>
                </a:lnTo>
                <a:lnTo>
                  <a:pt x="3106203" y="0"/>
                </a:lnTo>
                <a:lnTo>
                  <a:pt x="3678836" y="0"/>
                </a:lnTo>
                <a:lnTo>
                  <a:pt x="3992900" y="0"/>
                </a:lnTo>
                <a:lnTo>
                  <a:pt x="4898940" y="0"/>
                </a:lnTo>
                <a:lnTo>
                  <a:pt x="5662140" y="0"/>
                </a:lnTo>
                <a:cubicBezTo>
                  <a:pt x="5729121" y="18627"/>
                  <a:pt x="5422799" y="-41277"/>
                  <a:pt x="5300826" y="111760"/>
                </a:cubicBezTo>
                <a:lnTo>
                  <a:pt x="5173190" y="461024"/>
                </a:lnTo>
                <a:cubicBezTo>
                  <a:pt x="5128005" y="567851"/>
                  <a:pt x="5022226" y="642809"/>
                  <a:pt x="4898940" y="642809"/>
                </a:cubicBezTo>
                <a:lnTo>
                  <a:pt x="3992900" y="642809"/>
                </a:lnTo>
                <a:lnTo>
                  <a:pt x="3106203" y="642809"/>
                </a:lnTo>
                <a:lnTo>
                  <a:pt x="2565400" y="642809"/>
                </a:lnTo>
                <a:lnTo>
                  <a:pt x="1678703" y="642809"/>
                </a:lnTo>
                <a:lnTo>
                  <a:pt x="772663" y="642809"/>
                </a:lnTo>
                <a:cubicBezTo>
                  <a:pt x="649377" y="642809"/>
                  <a:pt x="543598" y="567851"/>
                  <a:pt x="498413" y="461024"/>
                </a:cubicBezTo>
                <a:lnTo>
                  <a:pt x="370777" y="111760"/>
                </a:lnTo>
                <a:cubicBezTo>
                  <a:pt x="248804" y="-41277"/>
                  <a:pt x="-57518" y="18627"/>
                  <a:pt x="9463" y="0"/>
                </a:cubicBezTo>
                <a:close/>
              </a:path>
            </a:pathLst>
          </a:custGeom>
          <a:gradFill>
            <a:gsLst>
              <a:gs pos="0">
                <a:schemeClr val="accent1">
                  <a:lumMod val="60000"/>
                  <a:lumOff val="40000"/>
                  <a:alpha val="100000"/>
                </a:schemeClr>
              </a:gs>
              <a:gs pos="100000">
                <a:schemeClr val="accent1">
                  <a:alpha val="100000"/>
                </a:schemeClr>
              </a:gs>
            </a:gsLst>
            <a:lin ang="54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solidFill>
                <a:schemeClr val="tx1"/>
              </a:solidFill>
              <a:cs typeface="+mn-ea"/>
              <a:sym typeface="+mn-lt"/>
            </a:endParaRPr>
          </a:p>
        </p:txBody>
      </p:sp>
      <p:sp>
        <p:nvSpPr>
          <p:cNvPr id="6" name="形状9"/>
          <p:cNvSpPr/>
          <p:nvPr>
            <p:custDataLst>
              <p:tags r:id="rId5"/>
            </p:custDataLst>
          </p:nvPr>
        </p:nvSpPr>
        <p:spPr>
          <a:xfrm>
            <a:off x="1351280" y="6325235"/>
            <a:ext cx="1259205" cy="50800"/>
          </a:xfrm>
          <a:prstGeom prst="roundRect">
            <a:avLst>
              <a:gd name="adj" fmla="val 50000"/>
            </a:avLst>
          </a:prstGeom>
          <a:solidFill>
            <a:schemeClr val="accent1">
              <a:alpha val="50000"/>
            </a:schemeClr>
          </a:solidFill>
          <a:ln w="3175">
            <a:noFill/>
          </a:ln>
          <a:effectLst>
            <a:outerShdw blurRad="127000" dist="63500" dir="3000000" algn="ctr" rotWithShape="0">
              <a:schemeClr val="bg1">
                <a:lumMod val="50000"/>
                <a:alpha val="1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rmAutofit fontScale="25000" lnSpcReduction="20000"/>
          </a:bodyPr>
          <a:p>
            <a:pPr algn="ctr"/>
            <a:endParaRPr lang="zh-CN" altLang="en-US" sz="3200" b="1" dirty="0">
              <a:solidFill>
                <a:schemeClr val="lt1"/>
              </a:solidFill>
              <a:effectLst>
                <a:reflection blurRad="6350" stA="26000" endPos="60000" dist="30480" dir="5400000" sy="-100000" algn="bl" rotWithShape="0"/>
              </a:effectLst>
              <a:cs typeface="+mn-ea"/>
              <a:sym typeface="+mn-lt"/>
            </a:endParaRPr>
          </a:p>
        </p:txBody>
      </p:sp>
      <p:sp>
        <p:nvSpPr>
          <p:cNvPr id="7" name="矩形 9"/>
          <p:cNvSpPr/>
          <p:nvPr>
            <p:custDataLst>
              <p:tags r:id="rId6"/>
            </p:custDataLst>
          </p:nvPr>
        </p:nvSpPr>
        <p:spPr>
          <a:xfrm>
            <a:off x="780415" y="3809365"/>
            <a:ext cx="2322195" cy="638175"/>
          </a:xfrm>
          <a:prstGeom prst="rect">
            <a:avLst/>
          </a:prstGeom>
          <a:gradFill>
            <a:gsLst>
              <a:gs pos="0">
                <a:srgbClr val="BDD4F6"/>
              </a:gs>
              <a:gs pos="100000">
                <a:srgbClr val="4D8DE5"/>
              </a:gs>
            </a:gsLst>
            <a:lin ang="5400000" scaled="1"/>
          </a:gradFill>
        </p:spPr>
        <p:txBody>
          <a:bodyPr wrap="square" lIns="0" tIns="90170" rIns="0" bIns="0" rtlCol="0" anchor="t" anchorCtr="0">
            <a:noAutofit/>
          </a:bodyPr>
          <a:p>
            <a:pPr algn="ctr">
              <a:lnSpc>
                <a:spcPct val="150000"/>
              </a:lnSpc>
              <a:spcBef>
                <a:spcPct val="0"/>
              </a:spcBef>
              <a:spcAft>
                <a:spcPct val="0"/>
              </a:spcAft>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河长办统筹协调</a:t>
            </a:r>
            <a:r>
              <a:rPr lang="en-US" altLang="zh-CN"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 </a:t>
            </a:r>
            <a:endParaRPr lang="en-US" altLang="zh-CN"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a:p>
            <a:pPr algn="ctr">
              <a:lnSpc>
                <a:spcPct val="150000"/>
              </a:lnSpc>
              <a:spcBef>
                <a:spcPct val="0"/>
              </a:spcBef>
              <a:spcAft>
                <a:spcPct val="0"/>
              </a:spcAft>
            </a:pPr>
            <a:r>
              <a:rPr lang="en-US" altLang="zh-CN"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 </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p:txBody>
      </p:sp>
      <p:sp>
        <p:nvSpPr>
          <p:cNvPr id="8" name="标题"/>
          <p:cNvSpPr txBox="1"/>
          <p:nvPr>
            <p:custDataLst>
              <p:tags r:id="rId7"/>
            </p:custDataLst>
          </p:nvPr>
        </p:nvSpPr>
        <p:spPr>
          <a:xfrm>
            <a:off x="819150" y="1841500"/>
            <a:ext cx="2322830" cy="662305"/>
          </a:xfrm>
          <a:prstGeom prst="rect">
            <a:avLst/>
          </a:prstGeom>
          <a:noFill/>
        </p:spPr>
        <p:txBody>
          <a:bodyPr wrap="square" lIns="0" tIns="0" rIns="0" bIns="0" rtlCol="0" anchor="ctr">
            <a:noAutofit/>
          </a:bodyPr>
          <a:p>
            <a:pPr algn="ctr"/>
            <a:r>
              <a:rPr lang="zh-CN" altLang="en-US" sz="2000" b="1" spc="300" dirty="0">
                <a:solidFill>
                  <a:schemeClr val="accent1"/>
                </a:solidFill>
                <a:latin typeface="+mn-ea"/>
              </a:rPr>
              <a:t>河长办统筹</a:t>
            </a:r>
            <a:endParaRPr lang="zh-CN" altLang="en-US" sz="2000" b="1" spc="300" dirty="0">
              <a:solidFill>
                <a:schemeClr val="accent1"/>
              </a:solidFill>
              <a:latin typeface="+mn-ea"/>
            </a:endParaRPr>
          </a:p>
        </p:txBody>
      </p:sp>
      <p:cxnSp>
        <p:nvCxnSpPr>
          <p:cNvPr id="9" name="直接连接符 59"/>
          <p:cNvCxnSpPr/>
          <p:nvPr>
            <p:custDataLst>
              <p:tags r:id="rId8"/>
            </p:custDataLst>
          </p:nvPr>
        </p:nvCxnSpPr>
        <p:spPr>
          <a:xfrm>
            <a:off x="858520" y="2562860"/>
            <a:ext cx="2244090" cy="0"/>
          </a:xfrm>
          <a:prstGeom prst="line">
            <a:avLst/>
          </a:prstGeom>
          <a:ln w="19050">
            <a:gradFill>
              <a:gsLst>
                <a:gs pos="100000">
                  <a:schemeClr val="accent1">
                    <a:alpha val="0"/>
                  </a:schemeClr>
                </a:gs>
                <a:gs pos="0">
                  <a:schemeClr val="accent1">
                    <a:alpha val="44000"/>
                  </a:schemeClr>
                </a:gs>
              </a:gsLst>
              <a:path path="circle">
                <a:fillToRect l="50000" t="50000" r="50000" b="50000"/>
              </a:path>
              <a:tileRect/>
            </a:gradFill>
          </a:ln>
          <a:effectLst>
            <a:outerShdw blurRad="50800" dist="25400" dir="5400000" algn="t" rotWithShape="0">
              <a:schemeClr val="accent1">
                <a:lumMod val="75000"/>
                <a:alpha val="16000"/>
              </a:schemeClr>
            </a:outerShdw>
          </a:effectLst>
        </p:spPr>
        <p:style>
          <a:lnRef idx="2">
            <a:schemeClr val="accent1"/>
          </a:lnRef>
          <a:fillRef idx="0">
            <a:srgbClr val="FFFFFF"/>
          </a:fillRef>
          <a:effectRef idx="0">
            <a:srgbClr val="FFFFFF"/>
          </a:effectRef>
          <a:fontRef idx="minor">
            <a:schemeClr val="tx1"/>
          </a:fontRef>
        </p:style>
      </p:cxnSp>
      <p:sp>
        <p:nvSpPr>
          <p:cNvPr id="11" name="圆角矩形 1"/>
          <p:cNvSpPr/>
          <p:nvPr>
            <p:custDataLst>
              <p:tags r:id="rId9"/>
            </p:custDataLst>
          </p:nvPr>
        </p:nvSpPr>
        <p:spPr>
          <a:xfrm>
            <a:off x="3446145" y="1496695"/>
            <a:ext cx="2559050" cy="4828540"/>
          </a:xfrm>
          <a:prstGeom prst="roundRect">
            <a:avLst>
              <a:gd name="adj" fmla="val 3766"/>
            </a:avLst>
          </a:prstGeom>
          <a:gradFill>
            <a:gsLst>
              <a:gs pos="0">
                <a:srgbClr val="FFFFFF">
                  <a:alpha val="10000"/>
                </a:srgbClr>
              </a:gs>
              <a:gs pos="100000">
                <a:schemeClr val="accent2">
                  <a:alpha val="15000"/>
                </a:schemeClr>
              </a:gs>
            </a:gsLst>
            <a:lin ang="5400000" scaled="0"/>
          </a:gradFill>
          <a:ln w="12700">
            <a:solidFill>
              <a:schemeClr val="accent2">
                <a:lumMod val="60000"/>
                <a:lumOff val="40000"/>
                <a:alpha val="5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12" name="任意多边形: 形状 1"/>
          <p:cNvSpPr/>
          <p:nvPr>
            <p:custDataLst>
              <p:tags r:id="rId10"/>
            </p:custDataLst>
          </p:nvPr>
        </p:nvSpPr>
        <p:spPr>
          <a:xfrm>
            <a:off x="3872230" y="1443990"/>
            <a:ext cx="240030" cy="50165"/>
          </a:xfrm>
          <a:custGeom>
            <a:avLst/>
            <a:gdLst>
              <a:gd name="connsiteX0" fmla="*/ 442648 w 885297"/>
              <a:gd name="connsiteY0" fmla="*/ 0 h 185674"/>
              <a:gd name="connsiteX1" fmla="*/ 880881 w 885297"/>
              <a:gd name="connsiteY1" fmla="*/ 165392 h 185674"/>
              <a:gd name="connsiteX2" fmla="*/ 885297 w 885297"/>
              <a:gd name="connsiteY2" fmla="*/ 185674 h 185674"/>
              <a:gd name="connsiteX3" fmla="*/ 0 w 885297"/>
              <a:gd name="connsiteY3" fmla="*/ 185674 h 185674"/>
              <a:gd name="connsiteX4" fmla="*/ 4415 w 885297"/>
              <a:gd name="connsiteY4" fmla="*/ 165392 h 185674"/>
              <a:gd name="connsiteX5" fmla="*/ 442648 w 885297"/>
              <a:gd name="connsiteY5" fmla="*/ 0 h 18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297" h="185674">
                <a:moveTo>
                  <a:pt x="442648" y="0"/>
                </a:moveTo>
                <a:cubicBezTo>
                  <a:pt x="658816" y="0"/>
                  <a:pt x="839170" y="71003"/>
                  <a:pt x="880881" y="165392"/>
                </a:cubicBezTo>
                <a:lnTo>
                  <a:pt x="885297" y="185674"/>
                </a:lnTo>
                <a:lnTo>
                  <a:pt x="0" y="185674"/>
                </a:lnTo>
                <a:lnTo>
                  <a:pt x="4415" y="165392"/>
                </a:lnTo>
                <a:cubicBezTo>
                  <a:pt x="46126" y="71003"/>
                  <a:pt x="226480" y="0"/>
                  <a:pt x="442648" y="0"/>
                </a:cubicBezTo>
                <a:close/>
              </a:path>
            </a:pathLst>
          </a:custGeom>
          <a:solidFill>
            <a:schemeClr val="accent2">
              <a:lumMod val="50000"/>
            </a:schemeClr>
          </a:solidFill>
          <a:ln w="12700" cap="flat" cmpd="sng" algn="ctr">
            <a:noFill/>
            <a:prstDash val="solid"/>
            <a:miter lim="800000"/>
          </a:ln>
          <a:effectLst/>
        </p:spPr>
        <p:txBody>
          <a:bodyPr rtlCol="0" anchor="ctr"/>
          <a:p>
            <a:pPr algn="ctr">
              <a:spcBef>
                <a:spcPct val="0"/>
              </a:spcBef>
              <a:spcAft>
                <a:spcPct val="0"/>
              </a:spcAft>
            </a:pPr>
            <a:endParaRPr lang="zh-CN" altLang="en-US" kern="0">
              <a:solidFill>
                <a:prstClr val="white"/>
              </a:solidFill>
              <a:cs typeface="+mn-ea"/>
              <a:sym typeface="+mn-lt"/>
            </a:endParaRPr>
          </a:p>
        </p:txBody>
      </p:sp>
      <p:sp>
        <p:nvSpPr>
          <p:cNvPr id="16" name="任意多边形: 形状 3"/>
          <p:cNvSpPr/>
          <p:nvPr>
            <p:custDataLst>
              <p:tags r:id="rId11"/>
            </p:custDataLst>
          </p:nvPr>
        </p:nvSpPr>
        <p:spPr>
          <a:xfrm>
            <a:off x="5339715" y="1443990"/>
            <a:ext cx="240030" cy="50165"/>
          </a:xfrm>
          <a:custGeom>
            <a:avLst/>
            <a:gdLst>
              <a:gd name="connsiteX0" fmla="*/ 442648 w 885297"/>
              <a:gd name="connsiteY0" fmla="*/ 0 h 185674"/>
              <a:gd name="connsiteX1" fmla="*/ 880881 w 885297"/>
              <a:gd name="connsiteY1" fmla="*/ 165392 h 185674"/>
              <a:gd name="connsiteX2" fmla="*/ 885297 w 885297"/>
              <a:gd name="connsiteY2" fmla="*/ 185674 h 185674"/>
              <a:gd name="connsiteX3" fmla="*/ 0 w 885297"/>
              <a:gd name="connsiteY3" fmla="*/ 185674 h 185674"/>
              <a:gd name="connsiteX4" fmla="*/ 4415 w 885297"/>
              <a:gd name="connsiteY4" fmla="*/ 165392 h 185674"/>
              <a:gd name="connsiteX5" fmla="*/ 442648 w 885297"/>
              <a:gd name="connsiteY5" fmla="*/ 0 h 18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297" h="185674">
                <a:moveTo>
                  <a:pt x="442648" y="0"/>
                </a:moveTo>
                <a:cubicBezTo>
                  <a:pt x="658816" y="0"/>
                  <a:pt x="839170" y="71003"/>
                  <a:pt x="880881" y="165392"/>
                </a:cubicBezTo>
                <a:lnTo>
                  <a:pt x="885297" y="185674"/>
                </a:lnTo>
                <a:lnTo>
                  <a:pt x="0" y="185674"/>
                </a:lnTo>
                <a:lnTo>
                  <a:pt x="4415" y="165392"/>
                </a:lnTo>
                <a:cubicBezTo>
                  <a:pt x="46126" y="71003"/>
                  <a:pt x="226480" y="0"/>
                  <a:pt x="442648" y="0"/>
                </a:cubicBezTo>
                <a:close/>
              </a:path>
            </a:pathLst>
          </a:custGeom>
          <a:solidFill>
            <a:schemeClr val="accent2">
              <a:lumMod val="50000"/>
            </a:schemeClr>
          </a:solidFill>
          <a:ln w="12700" cap="flat" cmpd="sng" algn="ctr">
            <a:noFill/>
            <a:prstDash val="solid"/>
            <a:miter lim="800000"/>
          </a:ln>
          <a:effectLst/>
        </p:spPr>
        <p:txBody>
          <a:bodyPr rtlCol="0" anchor="ctr"/>
          <a:p>
            <a:pPr algn="ctr">
              <a:spcBef>
                <a:spcPct val="0"/>
              </a:spcBef>
              <a:spcAft>
                <a:spcPct val="0"/>
              </a:spcAft>
            </a:pPr>
            <a:endParaRPr lang="zh-CN" altLang="en-US" kern="0">
              <a:solidFill>
                <a:prstClr val="white"/>
              </a:solidFill>
              <a:cs typeface="+mn-ea"/>
              <a:sym typeface="+mn-lt"/>
            </a:endParaRPr>
          </a:p>
        </p:txBody>
      </p:sp>
      <p:sp>
        <p:nvSpPr>
          <p:cNvPr id="19" name="任意多边形: 形状 4" descr="D:\51PPT模板网\51pptmoban.com\图片.jpg"/>
          <p:cNvSpPr/>
          <p:nvPr>
            <p:custDataLst>
              <p:tags r:id="rId12"/>
            </p:custDataLst>
          </p:nvPr>
        </p:nvSpPr>
        <p:spPr>
          <a:xfrm>
            <a:off x="3957320" y="1447165"/>
            <a:ext cx="1536700" cy="174625"/>
          </a:xfrm>
          <a:custGeom>
            <a:avLst/>
            <a:gdLst>
              <a:gd name="connsiteX0" fmla="*/ 9463 w 5671603"/>
              <a:gd name="connsiteY0" fmla="*/ 0 h 642809"/>
              <a:gd name="connsiteX1" fmla="*/ 772663 w 5671603"/>
              <a:gd name="connsiteY1" fmla="*/ 0 h 642809"/>
              <a:gd name="connsiteX2" fmla="*/ 1678703 w 5671603"/>
              <a:gd name="connsiteY2" fmla="*/ 0 h 642809"/>
              <a:gd name="connsiteX3" fmla="*/ 1992767 w 5671603"/>
              <a:gd name="connsiteY3" fmla="*/ 0 h 642809"/>
              <a:gd name="connsiteX4" fmla="*/ 2565400 w 5671603"/>
              <a:gd name="connsiteY4" fmla="*/ 0 h 642809"/>
              <a:gd name="connsiteX5" fmla="*/ 2803588 w 5671603"/>
              <a:gd name="connsiteY5" fmla="*/ 0 h 642809"/>
              <a:gd name="connsiteX6" fmla="*/ 2868015 w 5671603"/>
              <a:gd name="connsiteY6" fmla="*/ 0 h 642809"/>
              <a:gd name="connsiteX7" fmla="*/ 3106203 w 5671603"/>
              <a:gd name="connsiteY7" fmla="*/ 0 h 642809"/>
              <a:gd name="connsiteX8" fmla="*/ 3678836 w 5671603"/>
              <a:gd name="connsiteY8" fmla="*/ 0 h 642809"/>
              <a:gd name="connsiteX9" fmla="*/ 3992900 w 5671603"/>
              <a:gd name="connsiteY9" fmla="*/ 0 h 642809"/>
              <a:gd name="connsiteX10" fmla="*/ 4898940 w 5671603"/>
              <a:gd name="connsiteY10" fmla="*/ 0 h 642809"/>
              <a:gd name="connsiteX11" fmla="*/ 5662140 w 5671603"/>
              <a:gd name="connsiteY11" fmla="*/ 0 h 642809"/>
              <a:gd name="connsiteX12" fmla="*/ 5300826 w 5671603"/>
              <a:gd name="connsiteY12" fmla="*/ 111760 h 642809"/>
              <a:gd name="connsiteX13" fmla="*/ 5173190 w 5671603"/>
              <a:gd name="connsiteY13" fmla="*/ 461024 h 642809"/>
              <a:gd name="connsiteX14" fmla="*/ 4898940 w 5671603"/>
              <a:gd name="connsiteY14" fmla="*/ 642809 h 642809"/>
              <a:gd name="connsiteX15" fmla="*/ 3992900 w 5671603"/>
              <a:gd name="connsiteY15" fmla="*/ 642809 h 642809"/>
              <a:gd name="connsiteX16" fmla="*/ 3106203 w 5671603"/>
              <a:gd name="connsiteY16" fmla="*/ 642809 h 642809"/>
              <a:gd name="connsiteX17" fmla="*/ 2565400 w 5671603"/>
              <a:gd name="connsiteY17" fmla="*/ 642809 h 642809"/>
              <a:gd name="connsiteX18" fmla="*/ 1678703 w 5671603"/>
              <a:gd name="connsiteY18" fmla="*/ 642809 h 642809"/>
              <a:gd name="connsiteX19" fmla="*/ 772663 w 5671603"/>
              <a:gd name="connsiteY19" fmla="*/ 642809 h 642809"/>
              <a:gd name="connsiteX20" fmla="*/ 498413 w 5671603"/>
              <a:gd name="connsiteY20" fmla="*/ 461024 h 642809"/>
              <a:gd name="connsiteX21" fmla="*/ 370777 w 5671603"/>
              <a:gd name="connsiteY21" fmla="*/ 111760 h 642809"/>
              <a:gd name="connsiteX22" fmla="*/ 9463 w 5671603"/>
              <a:gd name="connsiteY22" fmla="*/ 0 h 64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71603" h="642809">
                <a:moveTo>
                  <a:pt x="9463" y="0"/>
                </a:moveTo>
                <a:lnTo>
                  <a:pt x="772663" y="0"/>
                </a:lnTo>
                <a:lnTo>
                  <a:pt x="1678703" y="0"/>
                </a:lnTo>
                <a:lnTo>
                  <a:pt x="1992767" y="0"/>
                </a:lnTo>
                <a:lnTo>
                  <a:pt x="2565400" y="0"/>
                </a:lnTo>
                <a:lnTo>
                  <a:pt x="2803588" y="0"/>
                </a:lnTo>
                <a:lnTo>
                  <a:pt x="2868015" y="0"/>
                </a:lnTo>
                <a:lnTo>
                  <a:pt x="3106203" y="0"/>
                </a:lnTo>
                <a:lnTo>
                  <a:pt x="3678836" y="0"/>
                </a:lnTo>
                <a:lnTo>
                  <a:pt x="3992900" y="0"/>
                </a:lnTo>
                <a:lnTo>
                  <a:pt x="4898940" y="0"/>
                </a:lnTo>
                <a:lnTo>
                  <a:pt x="5662140" y="0"/>
                </a:lnTo>
                <a:cubicBezTo>
                  <a:pt x="5729121" y="18627"/>
                  <a:pt x="5422799" y="-41277"/>
                  <a:pt x="5300826" y="111760"/>
                </a:cubicBezTo>
                <a:lnTo>
                  <a:pt x="5173190" y="461024"/>
                </a:lnTo>
                <a:cubicBezTo>
                  <a:pt x="5128005" y="567851"/>
                  <a:pt x="5022226" y="642809"/>
                  <a:pt x="4898940" y="642809"/>
                </a:cubicBezTo>
                <a:lnTo>
                  <a:pt x="3992900" y="642809"/>
                </a:lnTo>
                <a:lnTo>
                  <a:pt x="3106203" y="642809"/>
                </a:lnTo>
                <a:lnTo>
                  <a:pt x="2565400" y="642809"/>
                </a:lnTo>
                <a:lnTo>
                  <a:pt x="1678703" y="642809"/>
                </a:lnTo>
                <a:lnTo>
                  <a:pt x="772663" y="642809"/>
                </a:lnTo>
                <a:cubicBezTo>
                  <a:pt x="649377" y="642809"/>
                  <a:pt x="543598" y="567851"/>
                  <a:pt x="498413" y="461024"/>
                </a:cubicBezTo>
                <a:lnTo>
                  <a:pt x="370777" y="111760"/>
                </a:lnTo>
                <a:cubicBezTo>
                  <a:pt x="248804" y="-41277"/>
                  <a:pt x="-57518" y="18627"/>
                  <a:pt x="9463" y="0"/>
                </a:cubicBezTo>
                <a:close/>
              </a:path>
            </a:pathLst>
          </a:custGeom>
          <a:gradFill>
            <a:gsLst>
              <a:gs pos="0">
                <a:schemeClr val="accent2">
                  <a:lumMod val="60000"/>
                  <a:lumOff val="40000"/>
                  <a:alpha val="100000"/>
                </a:schemeClr>
              </a:gs>
              <a:gs pos="100000">
                <a:schemeClr val="accent2">
                  <a:alpha val="100000"/>
                </a:schemeClr>
              </a:gs>
            </a:gsLst>
            <a:lin ang="54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solidFill>
                <a:schemeClr val="tx1"/>
              </a:solidFill>
              <a:cs typeface="+mn-ea"/>
              <a:sym typeface="+mn-lt"/>
            </a:endParaRPr>
          </a:p>
        </p:txBody>
      </p:sp>
      <p:sp>
        <p:nvSpPr>
          <p:cNvPr id="21" name="形状9"/>
          <p:cNvSpPr/>
          <p:nvPr>
            <p:custDataLst>
              <p:tags r:id="rId13"/>
            </p:custDataLst>
          </p:nvPr>
        </p:nvSpPr>
        <p:spPr>
          <a:xfrm>
            <a:off x="4096385" y="6325235"/>
            <a:ext cx="1259205" cy="50800"/>
          </a:xfrm>
          <a:prstGeom prst="roundRect">
            <a:avLst>
              <a:gd name="adj" fmla="val 50000"/>
            </a:avLst>
          </a:prstGeom>
          <a:solidFill>
            <a:schemeClr val="accent2">
              <a:alpha val="50000"/>
            </a:schemeClr>
          </a:solidFill>
          <a:ln w="3175">
            <a:noFill/>
          </a:ln>
          <a:effectLst>
            <a:outerShdw blurRad="127000" dist="63500" dir="3000000" algn="ctr" rotWithShape="0">
              <a:schemeClr val="bg1">
                <a:lumMod val="50000"/>
                <a:alpha val="1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rmAutofit fontScale="25000" lnSpcReduction="20000"/>
          </a:bodyPr>
          <a:p>
            <a:pPr algn="ctr"/>
            <a:endParaRPr lang="zh-CN" altLang="en-US" sz="3200" b="1" dirty="0">
              <a:solidFill>
                <a:schemeClr val="lt1"/>
              </a:solidFill>
              <a:effectLst>
                <a:reflection blurRad="6350" stA="26000" endPos="60000" dist="30480" dir="5400000" sy="-100000" algn="bl" rotWithShape="0"/>
              </a:effectLst>
              <a:cs typeface="+mn-ea"/>
              <a:sym typeface="+mn-lt"/>
            </a:endParaRPr>
          </a:p>
        </p:txBody>
      </p:sp>
      <p:sp>
        <p:nvSpPr>
          <p:cNvPr id="22" name="矩形 111"/>
          <p:cNvSpPr/>
          <p:nvPr>
            <p:custDataLst>
              <p:tags r:id="rId14"/>
            </p:custDataLst>
          </p:nvPr>
        </p:nvSpPr>
        <p:spPr>
          <a:xfrm>
            <a:off x="3544570" y="3199130"/>
            <a:ext cx="2322195" cy="2030095"/>
          </a:xfrm>
          <a:prstGeom prst="rect">
            <a:avLst/>
          </a:prstGeom>
          <a:gradFill>
            <a:gsLst>
              <a:gs pos="0">
                <a:srgbClr val="CFF9AE"/>
              </a:gs>
              <a:gs pos="90000">
                <a:srgbClr val="49E7CE"/>
              </a:gs>
            </a:gsLst>
            <a:path path="circle">
              <a:fillToRect l="100000" t="100000"/>
            </a:path>
            <a:tileRect r="-100000" b="-100000"/>
          </a:gradFill>
        </p:spPr>
        <p:txBody>
          <a:bodyPr wrap="square" lIns="0" tIns="90170" rIns="0" bIns="0" rtlCol="0" anchor="t" anchorCtr="0">
            <a:noAutofit/>
          </a:bodyPr>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水利部门</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生态环境部门</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自然资源部门</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农业农村部门</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检察公安等</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p:txBody>
      </p:sp>
      <p:sp>
        <p:nvSpPr>
          <p:cNvPr id="23" name="标题"/>
          <p:cNvSpPr txBox="1"/>
          <p:nvPr>
            <p:custDataLst>
              <p:tags r:id="rId15"/>
            </p:custDataLst>
          </p:nvPr>
        </p:nvSpPr>
        <p:spPr>
          <a:xfrm>
            <a:off x="3564255" y="1841500"/>
            <a:ext cx="2322830" cy="662305"/>
          </a:xfrm>
          <a:prstGeom prst="rect">
            <a:avLst/>
          </a:prstGeom>
          <a:noFill/>
        </p:spPr>
        <p:txBody>
          <a:bodyPr wrap="square" lIns="0" tIns="0" rIns="0" bIns="0" rtlCol="0" anchor="ctr">
            <a:noAutofit/>
          </a:bodyPr>
          <a:p>
            <a:pPr algn="ctr">
              <a:buSzTx/>
            </a:pPr>
            <a:r>
              <a:rPr lang="zh-CN" altLang="en-US" sz="2000" b="1" spc="300" dirty="0">
                <a:solidFill>
                  <a:schemeClr val="accent1"/>
                </a:solidFill>
                <a:latin typeface="+mn-ea"/>
              </a:rPr>
              <a:t>协同部门</a:t>
            </a:r>
            <a:endParaRPr lang="zh-CN" altLang="en-US" sz="2000" b="1" spc="300" dirty="0">
              <a:solidFill>
                <a:schemeClr val="accent1"/>
              </a:solidFill>
              <a:latin typeface="+mn-ea"/>
            </a:endParaRPr>
          </a:p>
        </p:txBody>
      </p:sp>
      <p:cxnSp>
        <p:nvCxnSpPr>
          <p:cNvPr id="24" name="直接连接符 113"/>
          <p:cNvCxnSpPr/>
          <p:nvPr>
            <p:custDataLst>
              <p:tags r:id="rId16"/>
            </p:custDataLst>
          </p:nvPr>
        </p:nvCxnSpPr>
        <p:spPr>
          <a:xfrm>
            <a:off x="3603625" y="2562860"/>
            <a:ext cx="2244090" cy="0"/>
          </a:xfrm>
          <a:prstGeom prst="line">
            <a:avLst/>
          </a:prstGeom>
          <a:ln w="19050">
            <a:gradFill>
              <a:gsLst>
                <a:gs pos="100000">
                  <a:schemeClr val="accent2">
                    <a:alpha val="0"/>
                  </a:schemeClr>
                </a:gs>
                <a:gs pos="0">
                  <a:schemeClr val="accent2">
                    <a:alpha val="44000"/>
                  </a:schemeClr>
                </a:gs>
              </a:gsLst>
              <a:path path="circle">
                <a:fillToRect l="50000" t="50000" r="50000" b="50000"/>
              </a:path>
              <a:tileRect/>
            </a:gradFill>
          </a:ln>
          <a:effectLst>
            <a:outerShdw blurRad="50800" dist="25400" dir="5400000" algn="t" rotWithShape="0">
              <a:schemeClr val="accent2">
                <a:lumMod val="75000"/>
                <a:alpha val="16000"/>
              </a:schemeClr>
            </a:outerShdw>
          </a:effectLst>
        </p:spPr>
        <p:style>
          <a:lnRef idx="2">
            <a:schemeClr val="accent1"/>
          </a:lnRef>
          <a:fillRef idx="0">
            <a:srgbClr val="FFFFFF"/>
          </a:fillRef>
          <a:effectRef idx="0">
            <a:srgbClr val="FFFFFF"/>
          </a:effectRef>
          <a:fontRef idx="minor">
            <a:schemeClr val="tx1"/>
          </a:fontRef>
        </p:style>
      </p:cxnSp>
      <p:sp>
        <p:nvSpPr>
          <p:cNvPr id="25" name="圆角矩形 1"/>
          <p:cNvSpPr/>
          <p:nvPr>
            <p:custDataLst>
              <p:tags r:id="rId17"/>
            </p:custDataLst>
          </p:nvPr>
        </p:nvSpPr>
        <p:spPr>
          <a:xfrm>
            <a:off x="8936355" y="1496695"/>
            <a:ext cx="2559050" cy="4828540"/>
          </a:xfrm>
          <a:prstGeom prst="roundRect">
            <a:avLst>
              <a:gd name="adj" fmla="val 3766"/>
            </a:avLst>
          </a:prstGeom>
          <a:gradFill>
            <a:gsLst>
              <a:gs pos="0">
                <a:srgbClr val="FFFFFF">
                  <a:alpha val="10000"/>
                </a:srgbClr>
              </a:gs>
              <a:gs pos="100000">
                <a:schemeClr val="accent4">
                  <a:alpha val="15000"/>
                </a:schemeClr>
              </a:gs>
            </a:gsLst>
            <a:lin ang="5400000" scaled="0"/>
          </a:gradFill>
          <a:ln w="12700">
            <a:solidFill>
              <a:schemeClr val="accent4">
                <a:lumMod val="60000"/>
                <a:lumOff val="40000"/>
                <a:alpha val="5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26" name="任意多边形: 形状 1"/>
          <p:cNvSpPr/>
          <p:nvPr>
            <p:custDataLst>
              <p:tags r:id="rId18"/>
            </p:custDataLst>
          </p:nvPr>
        </p:nvSpPr>
        <p:spPr>
          <a:xfrm>
            <a:off x="9362440" y="1443990"/>
            <a:ext cx="240030" cy="50165"/>
          </a:xfrm>
          <a:custGeom>
            <a:avLst/>
            <a:gdLst>
              <a:gd name="connsiteX0" fmla="*/ 442648 w 885297"/>
              <a:gd name="connsiteY0" fmla="*/ 0 h 185674"/>
              <a:gd name="connsiteX1" fmla="*/ 880881 w 885297"/>
              <a:gd name="connsiteY1" fmla="*/ 165392 h 185674"/>
              <a:gd name="connsiteX2" fmla="*/ 885297 w 885297"/>
              <a:gd name="connsiteY2" fmla="*/ 185674 h 185674"/>
              <a:gd name="connsiteX3" fmla="*/ 0 w 885297"/>
              <a:gd name="connsiteY3" fmla="*/ 185674 h 185674"/>
              <a:gd name="connsiteX4" fmla="*/ 4415 w 885297"/>
              <a:gd name="connsiteY4" fmla="*/ 165392 h 185674"/>
              <a:gd name="connsiteX5" fmla="*/ 442648 w 885297"/>
              <a:gd name="connsiteY5" fmla="*/ 0 h 18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297" h="185674">
                <a:moveTo>
                  <a:pt x="442648" y="0"/>
                </a:moveTo>
                <a:cubicBezTo>
                  <a:pt x="658816" y="0"/>
                  <a:pt x="839170" y="71003"/>
                  <a:pt x="880881" y="165392"/>
                </a:cubicBezTo>
                <a:lnTo>
                  <a:pt x="885297" y="185674"/>
                </a:lnTo>
                <a:lnTo>
                  <a:pt x="0" y="185674"/>
                </a:lnTo>
                <a:lnTo>
                  <a:pt x="4415" y="165392"/>
                </a:lnTo>
                <a:cubicBezTo>
                  <a:pt x="46126" y="71003"/>
                  <a:pt x="226480" y="0"/>
                  <a:pt x="442648" y="0"/>
                </a:cubicBezTo>
                <a:close/>
              </a:path>
            </a:pathLst>
          </a:custGeom>
          <a:solidFill>
            <a:schemeClr val="accent4">
              <a:lumMod val="50000"/>
            </a:schemeClr>
          </a:solidFill>
          <a:ln w="12700" cap="flat" cmpd="sng" algn="ctr">
            <a:noFill/>
            <a:prstDash val="solid"/>
            <a:miter lim="800000"/>
          </a:ln>
          <a:effectLst/>
        </p:spPr>
        <p:txBody>
          <a:bodyPr rtlCol="0" anchor="ctr"/>
          <a:p>
            <a:pPr algn="ctr">
              <a:spcBef>
                <a:spcPct val="0"/>
              </a:spcBef>
              <a:spcAft>
                <a:spcPct val="0"/>
              </a:spcAft>
            </a:pPr>
            <a:endParaRPr lang="zh-CN" altLang="en-US" kern="0">
              <a:solidFill>
                <a:prstClr val="white"/>
              </a:solidFill>
              <a:cs typeface="+mn-ea"/>
              <a:sym typeface="+mn-lt"/>
            </a:endParaRPr>
          </a:p>
        </p:txBody>
      </p:sp>
      <p:sp>
        <p:nvSpPr>
          <p:cNvPr id="27" name="任意多边形: 形状 3"/>
          <p:cNvSpPr/>
          <p:nvPr>
            <p:custDataLst>
              <p:tags r:id="rId19"/>
            </p:custDataLst>
          </p:nvPr>
        </p:nvSpPr>
        <p:spPr>
          <a:xfrm>
            <a:off x="10829925" y="1443990"/>
            <a:ext cx="240030" cy="50165"/>
          </a:xfrm>
          <a:custGeom>
            <a:avLst/>
            <a:gdLst>
              <a:gd name="connsiteX0" fmla="*/ 442648 w 885297"/>
              <a:gd name="connsiteY0" fmla="*/ 0 h 185674"/>
              <a:gd name="connsiteX1" fmla="*/ 880881 w 885297"/>
              <a:gd name="connsiteY1" fmla="*/ 165392 h 185674"/>
              <a:gd name="connsiteX2" fmla="*/ 885297 w 885297"/>
              <a:gd name="connsiteY2" fmla="*/ 185674 h 185674"/>
              <a:gd name="connsiteX3" fmla="*/ 0 w 885297"/>
              <a:gd name="connsiteY3" fmla="*/ 185674 h 185674"/>
              <a:gd name="connsiteX4" fmla="*/ 4415 w 885297"/>
              <a:gd name="connsiteY4" fmla="*/ 165392 h 185674"/>
              <a:gd name="connsiteX5" fmla="*/ 442648 w 885297"/>
              <a:gd name="connsiteY5" fmla="*/ 0 h 18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297" h="185674">
                <a:moveTo>
                  <a:pt x="442648" y="0"/>
                </a:moveTo>
                <a:cubicBezTo>
                  <a:pt x="658816" y="0"/>
                  <a:pt x="839170" y="71003"/>
                  <a:pt x="880881" y="165392"/>
                </a:cubicBezTo>
                <a:lnTo>
                  <a:pt x="885297" y="185674"/>
                </a:lnTo>
                <a:lnTo>
                  <a:pt x="0" y="185674"/>
                </a:lnTo>
                <a:lnTo>
                  <a:pt x="4415" y="165392"/>
                </a:lnTo>
                <a:cubicBezTo>
                  <a:pt x="46126" y="71003"/>
                  <a:pt x="226480" y="0"/>
                  <a:pt x="442648" y="0"/>
                </a:cubicBezTo>
                <a:close/>
              </a:path>
            </a:pathLst>
          </a:custGeom>
          <a:solidFill>
            <a:schemeClr val="accent4">
              <a:lumMod val="50000"/>
            </a:schemeClr>
          </a:solidFill>
          <a:ln w="12700" cap="flat" cmpd="sng" algn="ctr">
            <a:noFill/>
            <a:prstDash val="solid"/>
            <a:miter lim="800000"/>
          </a:ln>
          <a:effectLst/>
        </p:spPr>
        <p:txBody>
          <a:bodyPr rtlCol="0" anchor="ctr"/>
          <a:p>
            <a:pPr algn="ctr">
              <a:spcBef>
                <a:spcPct val="0"/>
              </a:spcBef>
              <a:spcAft>
                <a:spcPct val="0"/>
              </a:spcAft>
            </a:pPr>
            <a:endParaRPr lang="zh-CN" altLang="en-US" kern="0">
              <a:solidFill>
                <a:prstClr val="white"/>
              </a:solidFill>
              <a:cs typeface="+mn-ea"/>
              <a:sym typeface="+mn-lt"/>
            </a:endParaRPr>
          </a:p>
        </p:txBody>
      </p:sp>
      <p:sp>
        <p:nvSpPr>
          <p:cNvPr id="28" name="任意多边形: 形状 4" descr="D:\51PPT模板网\51pptmoban.com\图片.jpg"/>
          <p:cNvSpPr/>
          <p:nvPr>
            <p:custDataLst>
              <p:tags r:id="rId20"/>
            </p:custDataLst>
          </p:nvPr>
        </p:nvSpPr>
        <p:spPr>
          <a:xfrm>
            <a:off x="9447530" y="1447165"/>
            <a:ext cx="1536700" cy="174625"/>
          </a:xfrm>
          <a:custGeom>
            <a:avLst/>
            <a:gdLst>
              <a:gd name="connsiteX0" fmla="*/ 9463 w 5671603"/>
              <a:gd name="connsiteY0" fmla="*/ 0 h 642809"/>
              <a:gd name="connsiteX1" fmla="*/ 772663 w 5671603"/>
              <a:gd name="connsiteY1" fmla="*/ 0 h 642809"/>
              <a:gd name="connsiteX2" fmla="*/ 1678703 w 5671603"/>
              <a:gd name="connsiteY2" fmla="*/ 0 h 642809"/>
              <a:gd name="connsiteX3" fmla="*/ 1992767 w 5671603"/>
              <a:gd name="connsiteY3" fmla="*/ 0 h 642809"/>
              <a:gd name="connsiteX4" fmla="*/ 2565400 w 5671603"/>
              <a:gd name="connsiteY4" fmla="*/ 0 h 642809"/>
              <a:gd name="connsiteX5" fmla="*/ 2803588 w 5671603"/>
              <a:gd name="connsiteY5" fmla="*/ 0 h 642809"/>
              <a:gd name="connsiteX6" fmla="*/ 2868015 w 5671603"/>
              <a:gd name="connsiteY6" fmla="*/ 0 h 642809"/>
              <a:gd name="connsiteX7" fmla="*/ 3106203 w 5671603"/>
              <a:gd name="connsiteY7" fmla="*/ 0 h 642809"/>
              <a:gd name="connsiteX8" fmla="*/ 3678836 w 5671603"/>
              <a:gd name="connsiteY8" fmla="*/ 0 h 642809"/>
              <a:gd name="connsiteX9" fmla="*/ 3992900 w 5671603"/>
              <a:gd name="connsiteY9" fmla="*/ 0 h 642809"/>
              <a:gd name="connsiteX10" fmla="*/ 4898940 w 5671603"/>
              <a:gd name="connsiteY10" fmla="*/ 0 h 642809"/>
              <a:gd name="connsiteX11" fmla="*/ 5662140 w 5671603"/>
              <a:gd name="connsiteY11" fmla="*/ 0 h 642809"/>
              <a:gd name="connsiteX12" fmla="*/ 5300826 w 5671603"/>
              <a:gd name="connsiteY12" fmla="*/ 111760 h 642809"/>
              <a:gd name="connsiteX13" fmla="*/ 5173190 w 5671603"/>
              <a:gd name="connsiteY13" fmla="*/ 461024 h 642809"/>
              <a:gd name="connsiteX14" fmla="*/ 4898940 w 5671603"/>
              <a:gd name="connsiteY14" fmla="*/ 642809 h 642809"/>
              <a:gd name="connsiteX15" fmla="*/ 3992900 w 5671603"/>
              <a:gd name="connsiteY15" fmla="*/ 642809 h 642809"/>
              <a:gd name="connsiteX16" fmla="*/ 3106203 w 5671603"/>
              <a:gd name="connsiteY16" fmla="*/ 642809 h 642809"/>
              <a:gd name="connsiteX17" fmla="*/ 2565400 w 5671603"/>
              <a:gd name="connsiteY17" fmla="*/ 642809 h 642809"/>
              <a:gd name="connsiteX18" fmla="*/ 1678703 w 5671603"/>
              <a:gd name="connsiteY18" fmla="*/ 642809 h 642809"/>
              <a:gd name="connsiteX19" fmla="*/ 772663 w 5671603"/>
              <a:gd name="connsiteY19" fmla="*/ 642809 h 642809"/>
              <a:gd name="connsiteX20" fmla="*/ 498413 w 5671603"/>
              <a:gd name="connsiteY20" fmla="*/ 461024 h 642809"/>
              <a:gd name="connsiteX21" fmla="*/ 370777 w 5671603"/>
              <a:gd name="connsiteY21" fmla="*/ 111760 h 642809"/>
              <a:gd name="connsiteX22" fmla="*/ 9463 w 5671603"/>
              <a:gd name="connsiteY22" fmla="*/ 0 h 64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71603" h="642809">
                <a:moveTo>
                  <a:pt x="9463" y="0"/>
                </a:moveTo>
                <a:lnTo>
                  <a:pt x="772663" y="0"/>
                </a:lnTo>
                <a:lnTo>
                  <a:pt x="1678703" y="0"/>
                </a:lnTo>
                <a:lnTo>
                  <a:pt x="1992767" y="0"/>
                </a:lnTo>
                <a:lnTo>
                  <a:pt x="2565400" y="0"/>
                </a:lnTo>
                <a:lnTo>
                  <a:pt x="2803588" y="0"/>
                </a:lnTo>
                <a:lnTo>
                  <a:pt x="2868015" y="0"/>
                </a:lnTo>
                <a:lnTo>
                  <a:pt x="3106203" y="0"/>
                </a:lnTo>
                <a:lnTo>
                  <a:pt x="3678836" y="0"/>
                </a:lnTo>
                <a:lnTo>
                  <a:pt x="3992900" y="0"/>
                </a:lnTo>
                <a:lnTo>
                  <a:pt x="4898940" y="0"/>
                </a:lnTo>
                <a:lnTo>
                  <a:pt x="5662140" y="0"/>
                </a:lnTo>
                <a:cubicBezTo>
                  <a:pt x="5729121" y="18627"/>
                  <a:pt x="5422799" y="-41277"/>
                  <a:pt x="5300826" y="111760"/>
                </a:cubicBezTo>
                <a:lnTo>
                  <a:pt x="5173190" y="461024"/>
                </a:lnTo>
                <a:cubicBezTo>
                  <a:pt x="5128005" y="567851"/>
                  <a:pt x="5022226" y="642809"/>
                  <a:pt x="4898940" y="642809"/>
                </a:cubicBezTo>
                <a:lnTo>
                  <a:pt x="3992900" y="642809"/>
                </a:lnTo>
                <a:lnTo>
                  <a:pt x="3106203" y="642809"/>
                </a:lnTo>
                <a:lnTo>
                  <a:pt x="2565400" y="642809"/>
                </a:lnTo>
                <a:lnTo>
                  <a:pt x="1678703" y="642809"/>
                </a:lnTo>
                <a:lnTo>
                  <a:pt x="772663" y="642809"/>
                </a:lnTo>
                <a:cubicBezTo>
                  <a:pt x="649377" y="642809"/>
                  <a:pt x="543598" y="567851"/>
                  <a:pt x="498413" y="461024"/>
                </a:cubicBezTo>
                <a:lnTo>
                  <a:pt x="370777" y="111760"/>
                </a:lnTo>
                <a:cubicBezTo>
                  <a:pt x="248804" y="-41277"/>
                  <a:pt x="-57518" y="18627"/>
                  <a:pt x="9463" y="0"/>
                </a:cubicBezTo>
                <a:close/>
              </a:path>
            </a:pathLst>
          </a:custGeom>
          <a:gradFill>
            <a:gsLst>
              <a:gs pos="0">
                <a:schemeClr val="accent4">
                  <a:lumMod val="60000"/>
                  <a:lumOff val="40000"/>
                  <a:alpha val="100000"/>
                </a:schemeClr>
              </a:gs>
              <a:gs pos="100000">
                <a:schemeClr val="accent4">
                  <a:alpha val="100000"/>
                </a:schemeClr>
              </a:gs>
            </a:gsLst>
            <a:lin ang="54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solidFill>
                <a:schemeClr val="tx1"/>
              </a:solidFill>
              <a:cs typeface="+mn-ea"/>
              <a:sym typeface="+mn-lt"/>
            </a:endParaRPr>
          </a:p>
        </p:txBody>
      </p:sp>
      <p:sp>
        <p:nvSpPr>
          <p:cNvPr id="29" name="形状9"/>
          <p:cNvSpPr/>
          <p:nvPr>
            <p:custDataLst>
              <p:tags r:id="rId21"/>
            </p:custDataLst>
          </p:nvPr>
        </p:nvSpPr>
        <p:spPr>
          <a:xfrm>
            <a:off x="9586595" y="6325235"/>
            <a:ext cx="1259205" cy="50800"/>
          </a:xfrm>
          <a:prstGeom prst="roundRect">
            <a:avLst>
              <a:gd name="adj" fmla="val 50000"/>
            </a:avLst>
          </a:prstGeom>
          <a:solidFill>
            <a:schemeClr val="accent4">
              <a:alpha val="50000"/>
            </a:schemeClr>
          </a:solidFill>
          <a:ln w="3175">
            <a:noFill/>
          </a:ln>
          <a:effectLst>
            <a:outerShdw blurRad="127000" dist="63500" dir="3000000" algn="ctr" rotWithShape="0">
              <a:schemeClr val="bg1">
                <a:lumMod val="50000"/>
                <a:alpha val="1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rmAutofit fontScale="25000" lnSpcReduction="20000"/>
          </a:bodyPr>
          <a:p>
            <a:pPr algn="ctr"/>
            <a:endParaRPr lang="zh-CN" altLang="en-US" sz="3200" b="1" dirty="0">
              <a:solidFill>
                <a:schemeClr val="lt1"/>
              </a:solidFill>
              <a:effectLst>
                <a:reflection blurRad="6350" stA="26000" endPos="60000" dist="30480" dir="5400000" sy="-100000" algn="bl" rotWithShape="0"/>
              </a:effectLst>
              <a:cs typeface="+mn-ea"/>
              <a:sym typeface="+mn-lt"/>
            </a:endParaRPr>
          </a:p>
        </p:txBody>
      </p:sp>
      <p:sp>
        <p:nvSpPr>
          <p:cNvPr id="30" name="矩形 121"/>
          <p:cNvSpPr/>
          <p:nvPr>
            <p:custDataLst>
              <p:tags r:id="rId22"/>
            </p:custDataLst>
          </p:nvPr>
        </p:nvSpPr>
        <p:spPr>
          <a:xfrm>
            <a:off x="9055100" y="2665095"/>
            <a:ext cx="2322195" cy="3355975"/>
          </a:xfrm>
          <a:prstGeom prst="rect">
            <a:avLst/>
          </a:prstGeom>
          <a:noFill/>
        </p:spPr>
        <p:txBody>
          <a:bodyPr wrap="square" lIns="0" tIns="90170" rIns="0" bIns="0" rtlCol="0" anchor="t" anchorCtr="0">
            <a:noAutofit/>
          </a:bodyPr>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推动城市建成区雨污合流管网清零</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黑臭水体清零行动</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河道水系绿化达标率大幅提升</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各市创新"三联"工作机制</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p:txBody>
      </p:sp>
      <p:sp>
        <p:nvSpPr>
          <p:cNvPr id="31" name="标题"/>
          <p:cNvSpPr txBox="1"/>
          <p:nvPr>
            <p:custDataLst>
              <p:tags r:id="rId23"/>
            </p:custDataLst>
          </p:nvPr>
        </p:nvSpPr>
        <p:spPr>
          <a:xfrm>
            <a:off x="9054465" y="1841500"/>
            <a:ext cx="2322830" cy="662305"/>
          </a:xfrm>
          <a:prstGeom prst="rect">
            <a:avLst/>
          </a:prstGeom>
          <a:noFill/>
        </p:spPr>
        <p:txBody>
          <a:bodyPr wrap="square" lIns="0" tIns="0" rIns="0" bIns="0" rtlCol="0" anchor="ctr">
            <a:noAutofit/>
          </a:bodyPr>
          <a:p>
            <a:pPr algn="ctr"/>
            <a:r>
              <a:rPr lang="zh-CN" altLang="en-US" sz="2000" b="1" spc="300">
                <a:solidFill>
                  <a:schemeClr val="accent4"/>
                </a:solidFill>
                <a:latin typeface="+mn-ea"/>
              </a:rPr>
              <a:t>其他工作</a:t>
            </a:r>
            <a:endParaRPr lang="zh-CN" altLang="en-US" sz="2000" b="1" spc="300">
              <a:solidFill>
                <a:schemeClr val="accent4"/>
              </a:solidFill>
              <a:latin typeface="+mn-ea"/>
            </a:endParaRPr>
          </a:p>
        </p:txBody>
      </p:sp>
      <p:cxnSp>
        <p:nvCxnSpPr>
          <p:cNvPr id="32" name="直接连接符 123"/>
          <p:cNvCxnSpPr/>
          <p:nvPr>
            <p:custDataLst>
              <p:tags r:id="rId24"/>
            </p:custDataLst>
          </p:nvPr>
        </p:nvCxnSpPr>
        <p:spPr>
          <a:xfrm>
            <a:off x="9093835" y="2562860"/>
            <a:ext cx="2244090" cy="0"/>
          </a:xfrm>
          <a:prstGeom prst="line">
            <a:avLst/>
          </a:prstGeom>
          <a:ln w="19050">
            <a:gradFill>
              <a:gsLst>
                <a:gs pos="100000">
                  <a:schemeClr val="accent4">
                    <a:alpha val="0"/>
                  </a:schemeClr>
                </a:gs>
                <a:gs pos="0">
                  <a:schemeClr val="accent4">
                    <a:alpha val="44000"/>
                  </a:schemeClr>
                </a:gs>
              </a:gsLst>
              <a:path path="circle">
                <a:fillToRect l="50000" t="50000" r="50000" b="50000"/>
              </a:path>
              <a:tileRect/>
            </a:gradFill>
          </a:ln>
          <a:effectLst>
            <a:outerShdw blurRad="50800" dist="25400" dir="5400000" algn="t" rotWithShape="0">
              <a:schemeClr val="accent4">
                <a:lumMod val="75000"/>
                <a:alpha val="16000"/>
              </a:schemeClr>
            </a:outerShdw>
          </a:effectLst>
        </p:spPr>
        <p:style>
          <a:lnRef idx="2">
            <a:schemeClr val="accent1"/>
          </a:lnRef>
          <a:fillRef idx="0">
            <a:srgbClr val="FFFFFF"/>
          </a:fillRef>
          <a:effectRef idx="0">
            <a:srgbClr val="FFFFFF"/>
          </a:effectRef>
          <a:fontRef idx="minor">
            <a:schemeClr val="tx1"/>
          </a:fontRef>
        </p:style>
      </p:cxnSp>
      <p:sp>
        <p:nvSpPr>
          <p:cNvPr id="33" name="圆角矩形 1"/>
          <p:cNvSpPr/>
          <p:nvPr>
            <p:custDataLst>
              <p:tags r:id="rId25"/>
            </p:custDataLst>
          </p:nvPr>
        </p:nvSpPr>
        <p:spPr>
          <a:xfrm>
            <a:off x="6191250" y="1496695"/>
            <a:ext cx="2559050" cy="4828540"/>
          </a:xfrm>
          <a:prstGeom prst="roundRect">
            <a:avLst>
              <a:gd name="adj" fmla="val 3766"/>
            </a:avLst>
          </a:prstGeom>
          <a:gradFill>
            <a:gsLst>
              <a:gs pos="0">
                <a:srgbClr val="FFFFFF">
                  <a:alpha val="10000"/>
                </a:srgbClr>
              </a:gs>
              <a:gs pos="100000">
                <a:schemeClr val="accent3">
                  <a:alpha val="15000"/>
                </a:schemeClr>
              </a:gs>
            </a:gsLst>
            <a:lin ang="5400000" scaled="0"/>
          </a:gradFill>
          <a:ln w="12700">
            <a:solidFill>
              <a:schemeClr val="accent3">
                <a:lumMod val="60000"/>
                <a:lumOff val="40000"/>
                <a:alpha val="55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solidFill>
                <a:schemeClr val="lt1"/>
              </a:solidFill>
            </a:endParaRPr>
          </a:p>
        </p:txBody>
      </p:sp>
      <p:sp>
        <p:nvSpPr>
          <p:cNvPr id="34" name="任意多边形: 形状 1"/>
          <p:cNvSpPr/>
          <p:nvPr>
            <p:custDataLst>
              <p:tags r:id="rId26"/>
            </p:custDataLst>
          </p:nvPr>
        </p:nvSpPr>
        <p:spPr>
          <a:xfrm>
            <a:off x="6617335" y="1443990"/>
            <a:ext cx="240030" cy="50165"/>
          </a:xfrm>
          <a:custGeom>
            <a:avLst/>
            <a:gdLst>
              <a:gd name="connsiteX0" fmla="*/ 442648 w 885297"/>
              <a:gd name="connsiteY0" fmla="*/ 0 h 185674"/>
              <a:gd name="connsiteX1" fmla="*/ 880881 w 885297"/>
              <a:gd name="connsiteY1" fmla="*/ 165392 h 185674"/>
              <a:gd name="connsiteX2" fmla="*/ 885297 w 885297"/>
              <a:gd name="connsiteY2" fmla="*/ 185674 h 185674"/>
              <a:gd name="connsiteX3" fmla="*/ 0 w 885297"/>
              <a:gd name="connsiteY3" fmla="*/ 185674 h 185674"/>
              <a:gd name="connsiteX4" fmla="*/ 4415 w 885297"/>
              <a:gd name="connsiteY4" fmla="*/ 165392 h 185674"/>
              <a:gd name="connsiteX5" fmla="*/ 442648 w 885297"/>
              <a:gd name="connsiteY5" fmla="*/ 0 h 18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297" h="185674">
                <a:moveTo>
                  <a:pt x="442648" y="0"/>
                </a:moveTo>
                <a:cubicBezTo>
                  <a:pt x="658816" y="0"/>
                  <a:pt x="839170" y="71003"/>
                  <a:pt x="880881" y="165392"/>
                </a:cubicBezTo>
                <a:lnTo>
                  <a:pt x="885297" y="185674"/>
                </a:lnTo>
                <a:lnTo>
                  <a:pt x="0" y="185674"/>
                </a:lnTo>
                <a:lnTo>
                  <a:pt x="4415" y="165392"/>
                </a:lnTo>
                <a:cubicBezTo>
                  <a:pt x="46126" y="71003"/>
                  <a:pt x="226480" y="0"/>
                  <a:pt x="442648" y="0"/>
                </a:cubicBezTo>
                <a:close/>
              </a:path>
            </a:pathLst>
          </a:custGeom>
          <a:solidFill>
            <a:schemeClr val="accent3">
              <a:lumMod val="50000"/>
            </a:schemeClr>
          </a:solidFill>
          <a:ln w="12700" cap="flat" cmpd="sng" algn="ctr">
            <a:noFill/>
            <a:prstDash val="solid"/>
            <a:miter lim="800000"/>
          </a:ln>
          <a:effectLst/>
        </p:spPr>
        <p:txBody>
          <a:bodyPr rtlCol="0" anchor="ctr"/>
          <a:p>
            <a:pPr algn="ctr">
              <a:spcBef>
                <a:spcPct val="0"/>
              </a:spcBef>
              <a:spcAft>
                <a:spcPct val="0"/>
              </a:spcAft>
            </a:pPr>
            <a:endParaRPr lang="zh-CN" altLang="en-US" kern="0">
              <a:solidFill>
                <a:prstClr val="white"/>
              </a:solidFill>
              <a:cs typeface="+mn-ea"/>
              <a:sym typeface="+mn-lt"/>
            </a:endParaRPr>
          </a:p>
        </p:txBody>
      </p:sp>
      <p:sp>
        <p:nvSpPr>
          <p:cNvPr id="35" name="任意多边形: 形状 3"/>
          <p:cNvSpPr/>
          <p:nvPr>
            <p:custDataLst>
              <p:tags r:id="rId27"/>
            </p:custDataLst>
          </p:nvPr>
        </p:nvSpPr>
        <p:spPr>
          <a:xfrm>
            <a:off x="8084820" y="1443990"/>
            <a:ext cx="240030" cy="50165"/>
          </a:xfrm>
          <a:custGeom>
            <a:avLst/>
            <a:gdLst>
              <a:gd name="connsiteX0" fmla="*/ 442648 w 885297"/>
              <a:gd name="connsiteY0" fmla="*/ 0 h 185674"/>
              <a:gd name="connsiteX1" fmla="*/ 880881 w 885297"/>
              <a:gd name="connsiteY1" fmla="*/ 165392 h 185674"/>
              <a:gd name="connsiteX2" fmla="*/ 885297 w 885297"/>
              <a:gd name="connsiteY2" fmla="*/ 185674 h 185674"/>
              <a:gd name="connsiteX3" fmla="*/ 0 w 885297"/>
              <a:gd name="connsiteY3" fmla="*/ 185674 h 185674"/>
              <a:gd name="connsiteX4" fmla="*/ 4415 w 885297"/>
              <a:gd name="connsiteY4" fmla="*/ 165392 h 185674"/>
              <a:gd name="connsiteX5" fmla="*/ 442648 w 885297"/>
              <a:gd name="connsiteY5" fmla="*/ 0 h 1856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85297" h="185674">
                <a:moveTo>
                  <a:pt x="442648" y="0"/>
                </a:moveTo>
                <a:cubicBezTo>
                  <a:pt x="658816" y="0"/>
                  <a:pt x="839170" y="71003"/>
                  <a:pt x="880881" y="165392"/>
                </a:cubicBezTo>
                <a:lnTo>
                  <a:pt x="885297" y="185674"/>
                </a:lnTo>
                <a:lnTo>
                  <a:pt x="0" y="185674"/>
                </a:lnTo>
                <a:lnTo>
                  <a:pt x="4415" y="165392"/>
                </a:lnTo>
                <a:cubicBezTo>
                  <a:pt x="46126" y="71003"/>
                  <a:pt x="226480" y="0"/>
                  <a:pt x="442648" y="0"/>
                </a:cubicBezTo>
                <a:close/>
              </a:path>
            </a:pathLst>
          </a:custGeom>
          <a:solidFill>
            <a:schemeClr val="accent3">
              <a:lumMod val="50000"/>
            </a:schemeClr>
          </a:solidFill>
          <a:ln w="12700" cap="flat" cmpd="sng" algn="ctr">
            <a:noFill/>
            <a:prstDash val="solid"/>
            <a:miter lim="800000"/>
          </a:ln>
          <a:effectLst/>
        </p:spPr>
        <p:txBody>
          <a:bodyPr rtlCol="0" anchor="ctr"/>
          <a:p>
            <a:pPr algn="ctr">
              <a:spcBef>
                <a:spcPct val="0"/>
              </a:spcBef>
              <a:spcAft>
                <a:spcPct val="0"/>
              </a:spcAft>
            </a:pPr>
            <a:endParaRPr lang="zh-CN" altLang="en-US" kern="0">
              <a:solidFill>
                <a:prstClr val="white"/>
              </a:solidFill>
              <a:cs typeface="+mn-ea"/>
              <a:sym typeface="+mn-lt"/>
            </a:endParaRPr>
          </a:p>
        </p:txBody>
      </p:sp>
      <p:sp>
        <p:nvSpPr>
          <p:cNvPr id="36" name="任意多边形: 形状 4" descr="D:\51PPT模板网\51pptmoban.com\图片.jpg"/>
          <p:cNvSpPr/>
          <p:nvPr>
            <p:custDataLst>
              <p:tags r:id="rId28"/>
            </p:custDataLst>
          </p:nvPr>
        </p:nvSpPr>
        <p:spPr>
          <a:xfrm>
            <a:off x="6702425" y="1447165"/>
            <a:ext cx="1536700" cy="174625"/>
          </a:xfrm>
          <a:custGeom>
            <a:avLst/>
            <a:gdLst>
              <a:gd name="connsiteX0" fmla="*/ 9463 w 5671603"/>
              <a:gd name="connsiteY0" fmla="*/ 0 h 642809"/>
              <a:gd name="connsiteX1" fmla="*/ 772663 w 5671603"/>
              <a:gd name="connsiteY1" fmla="*/ 0 h 642809"/>
              <a:gd name="connsiteX2" fmla="*/ 1678703 w 5671603"/>
              <a:gd name="connsiteY2" fmla="*/ 0 h 642809"/>
              <a:gd name="connsiteX3" fmla="*/ 1992767 w 5671603"/>
              <a:gd name="connsiteY3" fmla="*/ 0 h 642809"/>
              <a:gd name="connsiteX4" fmla="*/ 2565400 w 5671603"/>
              <a:gd name="connsiteY4" fmla="*/ 0 h 642809"/>
              <a:gd name="connsiteX5" fmla="*/ 2803588 w 5671603"/>
              <a:gd name="connsiteY5" fmla="*/ 0 h 642809"/>
              <a:gd name="connsiteX6" fmla="*/ 2868015 w 5671603"/>
              <a:gd name="connsiteY6" fmla="*/ 0 h 642809"/>
              <a:gd name="connsiteX7" fmla="*/ 3106203 w 5671603"/>
              <a:gd name="connsiteY7" fmla="*/ 0 h 642809"/>
              <a:gd name="connsiteX8" fmla="*/ 3678836 w 5671603"/>
              <a:gd name="connsiteY8" fmla="*/ 0 h 642809"/>
              <a:gd name="connsiteX9" fmla="*/ 3992900 w 5671603"/>
              <a:gd name="connsiteY9" fmla="*/ 0 h 642809"/>
              <a:gd name="connsiteX10" fmla="*/ 4898940 w 5671603"/>
              <a:gd name="connsiteY10" fmla="*/ 0 h 642809"/>
              <a:gd name="connsiteX11" fmla="*/ 5662140 w 5671603"/>
              <a:gd name="connsiteY11" fmla="*/ 0 h 642809"/>
              <a:gd name="connsiteX12" fmla="*/ 5300826 w 5671603"/>
              <a:gd name="connsiteY12" fmla="*/ 111760 h 642809"/>
              <a:gd name="connsiteX13" fmla="*/ 5173190 w 5671603"/>
              <a:gd name="connsiteY13" fmla="*/ 461024 h 642809"/>
              <a:gd name="connsiteX14" fmla="*/ 4898940 w 5671603"/>
              <a:gd name="connsiteY14" fmla="*/ 642809 h 642809"/>
              <a:gd name="connsiteX15" fmla="*/ 3992900 w 5671603"/>
              <a:gd name="connsiteY15" fmla="*/ 642809 h 642809"/>
              <a:gd name="connsiteX16" fmla="*/ 3106203 w 5671603"/>
              <a:gd name="connsiteY16" fmla="*/ 642809 h 642809"/>
              <a:gd name="connsiteX17" fmla="*/ 2565400 w 5671603"/>
              <a:gd name="connsiteY17" fmla="*/ 642809 h 642809"/>
              <a:gd name="connsiteX18" fmla="*/ 1678703 w 5671603"/>
              <a:gd name="connsiteY18" fmla="*/ 642809 h 642809"/>
              <a:gd name="connsiteX19" fmla="*/ 772663 w 5671603"/>
              <a:gd name="connsiteY19" fmla="*/ 642809 h 642809"/>
              <a:gd name="connsiteX20" fmla="*/ 498413 w 5671603"/>
              <a:gd name="connsiteY20" fmla="*/ 461024 h 642809"/>
              <a:gd name="connsiteX21" fmla="*/ 370777 w 5671603"/>
              <a:gd name="connsiteY21" fmla="*/ 111760 h 642809"/>
              <a:gd name="connsiteX22" fmla="*/ 9463 w 5671603"/>
              <a:gd name="connsiteY22" fmla="*/ 0 h 6428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5671603" h="642809">
                <a:moveTo>
                  <a:pt x="9463" y="0"/>
                </a:moveTo>
                <a:lnTo>
                  <a:pt x="772663" y="0"/>
                </a:lnTo>
                <a:lnTo>
                  <a:pt x="1678703" y="0"/>
                </a:lnTo>
                <a:lnTo>
                  <a:pt x="1992767" y="0"/>
                </a:lnTo>
                <a:lnTo>
                  <a:pt x="2565400" y="0"/>
                </a:lnTo>
                <a:lnTo>
                  <a:pt x="2803588" y="0"/>
                </a:lnTo>
                <a:lnTo>
                  <a:pt x="2868015" y="0"/>
                </a:lnTo>
                <a:lnTo>
                  <a:pt x="3106203" y="0"/>
                </a:lnTo>
                <a:lnTo>
                  <a:pt x="3678836" y="0"/>
                </a:lnTo>
                <a:lnTo>
                  <a:pt x="3992900" y="0"/>
                </a:lnTo>
                <a:lnTo>
                  <a:pt x="4898940" y="0"/>
                </a:lnTo>
                <a:lnTo>
                  <a:pt x="5662140" y="0"/>
                </a:lnTo>
                <a:cubicBezTo>
                  <a:pt x="5729121" y="18627"/>
                  <a:pt x="5422799" y="-41277"/>
                  <a:pt x="5300826" y="111760"/>
                </a:cubicBezTo>
                <a:lnTo>
                  <a:pt x="5173190" y="461024"/>
                </a:lnTo>
                <a:cubicBezTo>
                  <a:pt x="5128005" y="567851"/>
                  <a:pt x="5022226" y="642809"/>
                  <a:pt x="4898940" y="642809"/>
                </a:cubicBezTo>
                <a:lnTo>
                  <a:pt x="3992900" y="642809"/>
                </a:lnTo>
                <a:lnTo>
                  <a:pt x="3106203" y="642809"/>
                </a:lnTo>
                <a:lnTo>
                  <a:pt x="2565400" y="642809"/>
                </a:lnTo>
                <a:lnTo>
                  <a:pt x="1678703" y="642809"/>
                </a:lnTo>
                <a:lnTo>
                  <a:pt x="772663" y="642809"/>
                </a:lnTo>
                <a:cubicBezTo>
                  <a:pt x="649377" y="642809"/>
                  <a:pt x="543598" y="567851"/>
                  <a:pt x="498413" y="461024"/>
                </a:cubicBezTo>
                <a:lnTo>
                  <a:pt x="370777" y="111760"/>
                </a:lnTo>
                <a:cubicBezTo>
                  <a:pt x="248804" y="-41277"/>
                  <a:pt x="-57518" y="18627"/>
                  <a:pt x="9463" y="0"/>
                </a:cubicBezTo>
                <a:close/>
              </a:path>
            </a:pathLst>
          </a:custGeom>
          <a:gradFill>
            <a:gsLst>
              <a:gs pos="0">
                <a:schemeClr val="accent3">
                  <a:lumMod val="60000"/>
                  <a:lumOff val="40000"/>
                  <a:alpha val="100000"/>
                </a:schemeClr>
              </a:gs>
              <a:gs pos="100000">
                <a:schemeClr val="accent3">
                  <a:alpha val="100000"/>
                </a:schemeClr>
              </a:gs>
            </a:gsLst>
            <a:lin ang="5400000" scaled="0"/>
          </a:gradFill>
          <a:ln w="12700" cap="flat">
            <a:noFill/>
            <a:prstDash val="solid"/>
            <a:miter/>
          </a:ln>
        </p:spPr>
        <p:txBody>
          <a:bodyPr rot="0" spcFirstLastPara="0" vertOverflow="overflow" horzOverflow="overflow" vert="horz" wrap="square" lIns="91440" tIns="45720" rIns="91440" bIns="45720" numCol="1" spcCol="0" rtlCol="0" fromWordArt="0" anchor="ctr" anchorCtr="0" forceAA="0" compatLnSpc="1">
            <a:noAutofit/>
          </a:bodyPr>
          <a:p>
            <a:endParaRPr lang="zh-CN" altLang="en-US">
              <a:solidFill>
                <a:schemeClr val="tx1"/>
              </a:solidFill>
              <a:cs typeface="+mn-ea"/>
              <a:sym typeface="+mn-lt"/>
            </a:endParaRPr>
          </a:p>
        </p:txBody>
      </p:sp>
      <p:sp>
        <p:nvSpPr>
          <p:cNvPr id="37" name="形状9"/>
          <p:cNvSpPr/>
          <p:nvPr>
            <p:custDataLst>
              <p:tags r:id="rId29"/>
            </p:custDataLst>
          </p:nvPr>
        </p:nvSpPr>
        <p:spPr>
          <a:xfrm>
            <a:off x="6841490" y="6325235"/>
            <a:ext cx="1259205" cy="50800"/>
          </a:xfrm>
          <a:prstGeom prst="roundRect">
            <a:avLst>
              <a:gd name="adj" fmla="val 50000"/>
            </a:avLst>
          </a:prstGeom>
          <a:solidFill>
            <a:schemeClr val="accent3">
              <a:alpha val="50000"/>
            </a:schemeClr>
          </a:solidFill>
          <a:ln w="3175">
            <a:noFill/>
          </a:ln>
          <a:effectLst>
            <a:outerShdw blurRad="127000" dist="63500" dir="3000000" algn="ctr" rotWithShape="0">
              <a:schemeClr val="bg1">
                <a:lumMod val="50000"/>
                <a:alpha val="15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wrap="square" rtlCol="0" anchor="ctr">
            <a:normAutofit fontScale="25000" lnSpcReduction="20000"/>
          </a:bodyPr>
          <a:p>
            <a:pPr algn="ctr"/>
            <a:endParaRPr lang="zh-CN" altLang="en-US" sz="3200" b="1" dirty="0">
              <a:solidFill>
                <a:schemeClr val="lt1"/>
              </a:solidFill>
              <a:effectLst>
                <a:reflection blurRad="6350" stA="26000" endPos="60000" dist="30480" dir="5400000" sy="-100000" algn="bl" rotWithShape="0"/>
              </a:effectLst>
              <a:cs typeface="+mn-ea"/>
              <a:sym typeface="+mn-lt"/>
            </a:endParaRPr>
          </a:p>
        </p:txBody>
      </p:sp>
      <p:sp>
        <p:nvSpPr>
          <p:cNvPr id="38" name="矩形 131"/>
          <p:cNvSpPr/>
          <p:nvPr>
            <p:custDataLst>
              <p:tags r:id="rId30"/>
            </p:custDataLst>
          </p:nvPr>
        </p:nvSpPr>
        <p:spPr>
          <a:xfrm>
            <a:off x="6308090" y="2621915"/>
            <a:ext cx="2322195" cy="3355975"/>
          </a:xfrm>
          <a:prstGeom prst="rect">
            <a:avLst/>
          </a:prstGeom>
          <a:noFill/>
        </p:spPr>
        <p:txBody>
          <a:bodyPr wrap="square" lIns="0" tIns="90170" rIns="0" bIns="0" rtlCol="0" anchor="t" anchorCtr="0">
            <a:noAutofit/>
          </a:bodyPr>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入河湖排污口和黑臭水体专项排查</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发现疑似水环境问题线索266处</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向省生态环境厅移交问题线索</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a:p>
            <a:pPr algn="l">
              <a:lnSpc>
                <a:spcPct val="150000"/>
              </a:lnSpc>
              <a:buSzTx/>
            </a:pPr>
            <a:r>
              <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rPr>
              <a:t>联合打击非法采砂整治行动</a:t>
            </a:r>
            <a:endParaRPr lang="zh-CN" altLang="en-US" sz="1600" dirty="0">
              <a:ln>
                <a:noFill/>
                <a:prstDash val="sysDot"/>
              </a:ln>
              <a:solidFill>
                <a:schemeClr val="tx1">
                  <a:lumMod val="85000"/>
                  <a:lumOff val="15000"/>
                </a:schemeClr>
              </a:solidFill>
              <a:latin typeface="楷体" panose="02010609060101010101" charset="-122"/>
              <a:ea typeface="楷体" panose="02010609060101010101" charset="-122"/>
              <a:cs typeface="楷体" panose="02010609060101010101" charset="-122"/>
            </a:endParaRPr>
          </a:p>
        </p:txBody>
      </p:sp>
      <p:sp>
        <p:nvSpPr>
          <p:cNvPr id="39" name="标题"/>
          <p:cNvSpPr txBox="1"/>
          <p:nvPr>
            <p:custDataLst>
              <p:tags r:id="rId31"/>
            </p:custDataLst>
          </p:nvPr>
        </p:nvSpPr>
        <p:spPr>
          <a:xfrm>
            <a:off x="6309360" y="1841500"/>
            <a:ext cx="2322830" cy="662305"/>
          </a:xfrm>
          <a:prstGeom prst="rect">
            <a:avLst/>
          </a:prstGeom>
          <a:noFill/>
        </p:spPr>
        <p:txBody>
          <a:bodyPr wrap="square" lIns="0" tIns="0" rIns="0" bIns="0" rtlCol="0" anchor="ctr">
            <a:noAutofit/>
          </a:bodyPr>
          <a:p>
            <a:pPr algn="ctr"/>
            <a:r>
              <a:rPr lang="zh-CN" altLang="en-US" sz="2000" b="1" spc="300">
                <a:solidFill>
                  <a:schemeClr val="accent3"/>
                </a:solidFill>
                <a:latin typeface="+mn-ea"/>
              </a:rPr>
              <a:t>专项排查整治</a:t>
            </a:r>
            <a:endParaRPr lang="zh-CN" altLang="en-US" sz="2000" b="1" spc="300">
              <a:solidFill>
                <a:schemeClr val="accent3"/>
              </a:solidFill>
              <a:latin typeface="+mn-ea"/>
            </a:endParaRPr>
          </a:p>
        </p:txBody>
      </p:sp>
      <p:cxnSp>
        <p:nvCxnSpPr>
          <p:cNvPr id="40" name="直接连接符 133"/>
          <p:cNvCxnSpPr/>
          <p:nvPr>
            <p:custDataLst>
              <p:tags r:id="rId32"/>
            </p:custDataLst>
          </p:nvPr>
        </p:nvCxnSpPr>
        <p:spPr>
          <a:xfrm>
            <a:off x="6348730" y="2562860"/>
            <a:ext cx="2244090" cy="0"/>
          </a:xfrm>
          <a:prstGeom prst="line">
            <a:avLst/>
          </a:prstGeom>
          <a:ln w="19050">
            <a:gradFill>
              <a:gsLst>
                <a:gs pos="100000">
                  <a:schemeClr val="accent3">
                    <a:alpha val="0"/>
                  </a:schemeClr>
                </a:gs>
                <a:gs pos="0">
                  <a:schemeClr val="accent3">
                    <a:alpha val="44000"/>
                  </a:schemeClr>
                </a:gs>
              </a:gsLst>
              <a:path path="circle">
                <a:fillToRect l="50000" t="50000" r="50000" b="50000"/>
              </a:path>
              <a:tileRect/>
            </a:gradFill>
          </a:ln>
          <a:effectLst>
            <a:outerShdw blurRad="50800" dist="25400" dir="5400000" algn="t" rotWithShape="0">
              <a:schemeClr val="accent3">
                <a:lumMod val="75000"/>
                <a:alpha val="16000"/>
              </a:schemeClr>
            </a:outerShdw>
          </a:effectLst>
        </p:spPr>
        <p:style>
          <a:lnRef idx="2">
            <a:schemeClr val="accent1"/>
          </a:lnRef>
          <a:fillRef idx="0">
            <a:srgbClr val="FFFFFF"/>
          </a:fillRef>
          <a:effectRef idx="0">
            <a:srgbClr val="FFFFFF"/>
          </a:effectRef>
          <a:fontRef idx="minor">
            <a:schemeClr val="tx1"/>
          </a:fontRef>
        </p:style>
      </p:cxnSp>
      <p:grpSp>
        <p:nvGrpSpPr>
          <p:cNvPr id="14" name="组合 13"/>
          <p:cNvGrpSpPr/>
          <p:nvPr>
            <p:custDataLst>
              <p:tags r:id="rId33"/>
            </p:custDataLst>
          </p:nvPr>
        </p:nvGrpSpPr>
        <p:grpSpPr>
          <a:xfrm>
            <a:off x="212725" y="243840"/>
            <a:ext cx="8470900" cy="760730"/>
            <a:chOff x="106" y="113"/>
            <a:chExt cx="10556" cy="1302"/>
          </a:xfrm>
        </p:grpSpPr>
        <p:sp>
          <p:nvSpPr>
            <p:cNvPr id="15" name="矩形 14"/>
            <p:cNvSpPr/>
            <p:nvPr>
              <p:custDataLst>
                <p:tags r:id="rId34"/>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8" name="矩形 17"/>
            <p:cNvSpPr/>
            <p:nvPr>
              <p:custDataLst>
                <p:tags r:id="rId35"/>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20" name="Title 6"/>
          <p:cNvSpPr txBox="1"/>
          <p:nvPr>
            <p:custDataLst>
              <p:tags r:id="rId36"/>
            </p:custDataLst>
          </p:nvPr>
        </p:nvSpPr>
        <p:spPr>
          <a:xfrm>
            <a:off x="419100" y="410845"/>
            <a:ext cx="362966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四、坚持治管护协同</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ustDataLst>
      <p:tags r:id="rId37"/>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custDataLst>
              <p:tags r:id="rId1"/>
            </p:custDataLst>
          </p:nvPr>
        </p:nvGrpSpPr>
        <p:grpSpPr>
          <a:xfrm>
            <a:off x="212725" y="243840"/>
            <a:ext cx="8470900" cy="760730"/>
            <a:chOff x="106" y="113"/>
            <a:chExt cx="10556" cy="1302"/>
          </a:xfrm>
        </p:grpSpPr>
        <p:sp>
          <p:nvSpPr>
            <p:cNvPr id="15" name="矩形 14"/>
            <p:cNvSpPr/>
            <p:nvPr>
              <p:custDataLst>
                <p:tags r:id="rId2"/>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18" name="矩形 17"/>
            <p:cNvSpPr/>
            <p:nvPr>
              <p:custDataLst>
                <p:tags r:id="rId3"/>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20" name="Title 6"/>
          <p:cNvSpPr txBox="1"/>
          <p:nvPr>
            <p:custDataLst>
              <p:tags r:id="rId4"/>
            </p:custDataLst>
          </p:nvPr>
        </p:nvSpPr>
        <p:spPr>
          <a:xfrm>
            <a:off x="419100" y="410845"/>
            <a:ext cx="362966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四、坚持治管护协同</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
        <p:nvSpPr>
          <p:cNvPr id="10" name="AutoShape 3"/>
          <p:cNvSpPr txBox="1"/>
          <p:nvPr/>
        </p:nvSpPr>
        <p:spPr>
          <a:xfrm>
            <a:off x="1016000" y="1400175"/>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400" b="1" i="0" u="none" strike="noStrike">
                <a:solidFill>
                  <a:srgbClr val="1A2E23"/>
                </a:solidFill>
                <a:latin typeface="Noto Sans SC" panose="020B0200000000000000" charset="-122"/>
                <a:ea typeface="Noto Sans SC" panose="020B0200000000000000" charset="-122"/>
                <a:cs typeface="Noto Sans SC" panose="020B0200000000000000" charset="-122"/>
                <a:sym typeface="Noto Sans SC" panose="020B0200000000000000" charset="-122"/>
              </a:rPr>
              <a:t>全民参与"共护"，推动河湖长制向"全民制"延伸</a:t>
            </a:r>
            <a:endParaRPr lang="en-US" sz="1100"/>
          </a:p>
        </p:txBody>
      </p:sp>
      <p:cxnSp>
        <p:nvCxnSpPr>
          <p:cNvPr id="13" name="Connector 4"/>
          <p:cNvCxnSpPr/>
          <p:nvPr/>
        </p:nvCxnSpPr>
        <p:spPr>
          <a:xfrm rot="-4297">
            <a:off x="1016004" y="2028825"/>
            <a:ext cx="10160000" cy="12700"/>
          </a:xfrm>
          <a:prstGeom prst="straightConnector1">
            <a:avLst/>
          </a:prstGeom>
          <a:solidFill>
            <a:srgbClr val="DEE0E3">
              <a:alpha val="100000"/>
            </a:srgbClr>
          </a:solidFill>
          <a:ln w="12700" cap="flat" cmpd="sng">
            <a:solidFill>
              <a:srgbClr val="4A7C59">
                <a:alpha val="15000"/>
              </a:srgbClr>
            </a:solidFill>
            <a:prstDash val="solid"/>
            <a:round/>
            <a:headEnd type="none" w="med" len="med"/>
            <a:tailEnd type="none" w="med" len="med"/>
          </a:ln>
        </p:spPr>
      </p:cxnSp>
      <p:sp>
        <p:nvSpPr>
          <p:cNvPr id="17" name="AutoShape 5"/>
          <p:cNvSpPr txBox="1"/>
          <p:nvPr/>
        </p:nvSpPr>
        <p:spPr>
          <a:xfrm>
            <a:off x="1016000" y="2159000"/>
            <a:ext cx="3048000" cy="889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48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431万人</a:t>
            </a:r>
            <a:endParaRPr lang="en-US" sz="1100"/>
          </a:p>
        </p:txBody>
      </p:sp>
      <p:sp>
        <p:nvSpPr>
          <p:cNvPr id="41" name="AutoShape 6"/>
          <p:cNvSpPr txBox="1"/>
          <p:nvPr/>
        </p:nvSpPr>
        <p:spPr>
          <a:xfrm>
            <a:off x="1016000" y="3111500"/>
            <a:ext cx="3048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"碧水积分"注册用户</a:t>
            </a:r>
            <a:endParaRPr lang="en-US" sz="1100"/>
          </a:p>
        </p:txBody>
      </p:sp>
      <p:sp>
        <p:nvSpPr>
          <p:cNvPr id="42" name="AutoShape 7"/>
          <p:cNvSpPr txBox="1"/>
          <p:nvPr/>
        </p:nvSpPr>
        <p:spPr>
          <a:xfrm>
            <a:off x="4572000" y="2159000"/>
            <a:ext cx="3048000" cy="889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48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4749个</a:t>
            </a:r>
            <a:endParaRPr lang="en-US" sz="1100"/>
          </a:p>
        </p:txBody>
      </p:sp>
      <p:sp>
        <p:nvSpPr>
          <p:cNvPr id="43" name="AutoShape 8"/>
          <p:cNvSpPr txBox="1"/>
          <p:nvPr/>
        </p:nvSpPr>
        <p:spPr>
          <a:xfrm>
            <a:off x="4572000" y="3111500"/>
            <a:ext cx="3048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反映属实问题</a:t>
            </a:r>
            <a:endParaRPr lang="en-US" sz="1100"/>
          </a:p>
        </p:txBody>
      </p:sp>
      <p:sp>
        <p:nvSpPr>
          <p:cNvPr id="44" name="AutoShape 9"/>
          <p:cNvSpPr txBox="1"/>
          <p:nvPr/>
        </p:nvSpPr>
        <p:spPr>
          <a:xfrm>
            <a:off x="8128000" y="2159000"/>
            <a:ext cx="3048000" cy="889000"/>
          </a:xfrm>
          <a:prstGeom prst="rect">
            <a:avLst/>
          </a:prstGeom>
          <a:noFill/>
          <a:ln w="12700" cap="flat" cmpd="sng">
            <a:noFill/>
            <a:prstDash val="solid"/>
            <a:round/>
          </a:ln>
        </p:spPr>
        <p:txBody>
          <a:bodyPr vert="horz" wrap="none" lIns="0" tIns="0" rIns="0" bIns="0" rtlCol="0" anchor="ctr" anchorCtr="0"/>
          <a:lstStyle/>
          <a:p>
            <a:pPr marL="0" indent="0" algn="l">
              <a:lnSpc>
                <a:spcPct val="125000"/>
              </a:lnSpc>
              <a:defRPr/>
            </a:pPr>
            <a:r>
              <a:rPr lang="en-US" sz="48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13076次</a:t>
            </a:r>
            <a:endParaRPr lang="en-US" sz="1100"/>
          </a:p>
        </p:txBody>
      </p:sp>
      <p:sp>
        <p:nvSpPr>
          <p:cNvPr id="45" name="AutoShape 10"/>
          <p:cNvSpPr txBox="1"/>
          <p:nvPr/>
        </p:nvSpPr>
        <p:spPr>
          <a:xfrm>
            <a:off x="8128000" y="3111500"/>
            <a:ext cx="3048000" cy="317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积分兑换次数</a:t>
            </a:r>
            <a:endParaRPr lang="en-US" sz="1100"/>
          </a:p>
        </p:txBody>
      </p:sp>
      <p:sp>
        <p:nvSpPr>
          <p:cNvPr id="46" name="AutoShape 11"/>
          <p:cNvSpPr/>
          <p:nvPr/>
        </p:nvSpPr>
        <p:spPr>
          <a:xfrm>
            <a:off x="1016000" y="3937000"/>
            <a:ext cx="10160000" cy="1905000"/>
          </a:xfrm>
          <a:prstGeom prst="roundRect">
            <a:avLst>
              <a:gd name="adj" fmla="val 0"/>
            </a:avLst>
          </a:prstGeom>
          <a:solidFill>
            <a:srgbClr val="1F4D3A">
              <a:alpha val="6000"/>
            </a:srgbClr>
          </a:solidFill>
          <a:ln w="25400" cap="flat" cmpd="sng">
            <a:noFill/>
            <a:prstDash val="solid"/>
            <a:round/>
          </a:ln>
        </p:spPr>
        <p:txBody>
          <a:bodyPr vert="horz" wrap="square" lIns="63500" tIns="63500" rIns="63500" bIns="63500" rtlCol="0" anchor="ctr"/>
          <a:lstStyle/>
          <a:p>
            <a:pPr algn="ctr">
              <a:defRPr/>
            </a:pPr>
          </a:p>
        </p:txBody>
      </p:sp>
      <p:sp>
        <p:nvSpPr>
          <p:cNvPr id="47" name="AutoShape 12"/>
          <p:cNvSpPr txBox="1"/>
          <p:nvPr/>
        </p:nvSpPr>
        <p:spPr>
          <a:xfrm>
            <a:off x="1270000" y="4191000"/>
            <a:ext cx="965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三项举措推动全民护河</a:t>
            </a:r>
            <a:endParaRPr lang="en-US" sz="1100"/>
          </a:p>
        </p:txBody>
      </p:sp>
      <p:sp>
        <p:nvSpPr>
          <p:cNvPr id="48" name="AutoShape 13"/>
          <p:cNvSpPr txBox="1"/>
          <p:nvPr/>
        </p:nvSpPr>
        <p:spPr>
          <a:xfrm>
            <a:off x="1270000" y="46990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 7部门联合印发社会监督举报奖励办法</a:t>
            </a:r>
            <a:endParaRPr lang="en-US" sz="1100"/>
          </a:p>
          <a:p>
            <a:pPr marL="0" indent="0" algn="l">
              <a:lnSpc>
                <a:spcPct val="142000"/>
              </a:lnSpc>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 全面实行有奖举报制度</a:t>
            </a:r>
            <a:endPar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9" name="AutoShape 14"/>
          <p:cNvSpPr txBox="1"/>
          <p:nvPr/>
        </p:nvSpPr>
        <p:spPr>
          <a:xfrm>
            <a:off x="6223000" y="4699000"/>
            <a:ext cx="4699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42000"/>
              </a:lnSpc>
              <a:defRPr/>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 打造"亲水便民圈""乐水健身圈"</a:t>
            </a:r>
            <a:endParaRPr lang="en-US" sz="1100"/>
          </a:p>
          <a:p>
            <a:pPr marL="0" indent="0" algn="l">
              <a:lnSpc>
                <a:spcPct val="142000"/>
              </a:lnSpc>
            </a:pPr>
            <a:r>
              <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 举办群众性亲水赛事活动</a:t>
            </a:r>
            <a:endParaRPr lang="en-US" sz="13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ustDataLst>
      <p:tags r:id="rId5"/>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1A2E23">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l="20399" r="20400"/>
          <a:stretch>
            <a:fillRect/>
          </a:stretch>
        </p:blipFill>
        <p:spPr>
          <a:xfrm>
            <a:off x="6096000" y="0"/>
            <a:ext cx="6096000" cy="6858000"/>
          </a:xfrm>
          <a:prstGeom prst="rect">
            <a:avLst/>
          </a:prstGeom>
          <a:noFill/>
          <a:ln w="25400" cap="flat" cmpd="sng">
            <a:noFill/>
            <a:prstDash val="solid"/>
            <a:round/>
          </a:ln>
        </p:spPr>
      </p:pic>
      <p:sp>
        <p:nvSpPr>
          <p:cNvPr id="3" name="AutoShape 3"/>
          <p:cNvSpPr/>
          <p:nvPr/>
        </p:nvSpPr>
        <p:spPr>
          <a:xfrm>
            <a:off x="6096000" y="0"/>
            <a:ext cx="6096000" cy="6858000"/>
          </a:xfrm>
          <a:prstGeom prst="roundRect">
            <a:avLst>
              <a:gd name="adj" fmla="val 0"/>
            </a:avLst>
          </a:prstGeom>
          <a:gradFill rotWithShape="1">
            <a:gsLst>
              <a:gs pos="0">
                <a:srgbClr val="1A2E23">
                  <a:alpha val="100000"/>
                </a:srgbClr>
              </a:gs>
              <a:gs pos="60000">
                <a:srgbClr val="1A2E23">
                  <a:alpha val="40000"/>
                </a:srgbClr>
              </a:gs>
              <a:gs pos="100000">
                <a:srgbClr val="1A2E23">
                  <a:alpha val="10000"/>
                </a:srgbClr>
              </a:gs>
            </a:gsLst>
            <a:lin ang="0"/>
          </a:gradFill>
          <a:ln w="25400" cap="flat" cmpd="sng">
            <a:noFill/>
            <a:prstDash val="solid"/>
            <a:round/>
          </a:ln>
        </p:spPr>
        <p:txBody>
          <a:bodyPr vert="horz" wrap="square" lIns="63500" tIns="63500" rIns="63500" bIns="63500" rtlCol="0" anchor="ctr"/>
          <a:lstStyle/>
          <a:p>
            <a:pPr algn="ctr">
              <a:defRPr/>
            </a:pPr>
          </a:p>
        </p:txBody>
      </p:sp>
      <p:sp>
        <p:nvSpPr>
          <p:cNvPr id="4" name="AutoShape 4"/>
          <p:cNvSpPr txBox="1"/>
          <p:nvPr/>
        </p:nvSpPr>
        <p:spPr>
          <a:xfrm>
            <a:off x="1016000" y="2032000"/>
            <a:ext cx="254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7200" b="1" i="0" u="none" strike="noStrike">
                <a:solidFill>
                  <a:srgbClr val="E8B54A">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sp>
        <p:nvSpPr>
          <p:cNvPr id="5" name="AutoShape 5"/>
          <p:cNvSpPr/>
          <p:nvPr/>
        </p:nvSpPr>
        <p:spPr>
          <a:xfrm>
            <a:off x="1016000" y="3302000"/>
            <a:ext cx="762000" cy="38100"/>
          </a:xfrm>
          <a:prstGeom prst="roundRect">
            <a:avLst>
              <a:gd name="adj" fmla="val 0"/>
            </a:avLst>
          </a:prstGeom>
          <a:solidFill>
            <a:srgbClr val="E8B54A">
              <a:alpha val="9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txBox="1"/>
          <p:nvPr/>
        </p:nvSpPr>
        <p:spPr>
          <a:xfrm>
            <a:off x="1016000" y="3556000"/>
            <a:ext cx="482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体会与展望</a:t>
            </a:r>
            <a:endParaRPr lang="en-US" sz="1100"/>
          </a:p>
        </p:txBody>
      </p:sp>
      <p:sp>
        <p:nvSpPr>
          <p:cNvPr id="7" name="AutoShape 7"/>
          <p:cNvSpPr txBox="1"/>
          <p:nvPr/>
        </p:nvSpPr>
        <p:spPr>
          <a:xfrm>
            <a:off x="1016000" y="4318000"/>
            <a:ext cx="482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实践总结与下一步工作打算</a:t>
            </a:r>
            <a:endParaRPr lang="en-US" sz="1100"/>
          </a:p>
          <a:p>
            <a:pPr marL="0" indent="0" algn="l">
              <a:lnSpc>
                <a:spcPct val="125000"/>
              </a:lnSpc>
            </a:pPr>
            <a:r>
              <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久久为功，持续推动幸福河湖建设走深走实</a:t>
            </a:r>
            <a:endParaRPr lang="en-US" sz="1600" b="0" i="0" u="none" strike="noStrike">
              <a:solidFill>
                <a:srgbClr val="FFFFFF">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任意多边形: 形状 24"/>
          <p:cNvSpPr/>
          <p:nvPr>
            <p:custDataLst>
              <p:tags r:id="rId1"/>
            </p:custDataLst>
          </p:nvPr>
        </p:nvSpPr>
        <p:spPr>
          <a:xfrm>
            <a:off x="713995" y="1385615"/>
            <a:ext cx="11023878" cy="3040322"/>
          </a:xfrm>
          <a:custGeom>
            <a:avLst/>
            <a:gdLst>
              <a:gd name="connsiteX0" fmla="*/ 10980011 w 11023878"/>
              <a:gd name="connsiteY0" fmla="*/ 409 h 3040322"/>
              <a:gd name="connsiteX1" fmla="*/ 11015549 w 11023878"/>
              <a:gd name="connsiteY1" fmla="*/ 14034 h 3040322"/>
              <a:gd name="connsiteX2" fmla="*/ 11021572 w 11023878"/>
              <a:gd name="connsiteY2" fmla="*/ 51588 h 3040322"/>
              <a:gd name="connsiteX3" fmla="*/ 10742872 w 11023878"/>
              <a:gd name="connsiteY3" fmla="*/ 784071 h 3040322"/>
              <a:gd name="connsiteX4" fmla="*/ 10713284 w 11023878"/>
              <a:gd name="connsiteY4" fmla="*/ 808170 h 3040322"/>
              <a:gd name="connsiteX5" fmla="*/ 10677664 w 11023878"/>
              <a:gd name="connsiteY5" fmla="*/ 794557 h 3040322"/>
              <a:gd name="connsiteX6" fmla="*/ 10520882 w 11023878"/>
              <a:gd name="connsiteY6" fmla="*/ 601330 h 3040322"/>
              <a:gd name="connsiteX7" fmla="*/ 10519106 w 11023878"/>
              <a:gd name="connsiteY7" fmla="*/ 599140 h 3040322"/>
              <a:gd name="connsiteX8" fmla="*/ 10492003 w 11023878"/>
              <a:gd name="connsiteY8" fmla="*/ 621554 h 3040322"/>
              <a:gd name="connsiteX9" fmla="*/ 0 w 11023878"/>
              <a:gd name="connsiteY9" fmla="*/ 3037686 h 3040322"/>
              <a:gd name="connsiteX10" fmla="*/ 10052871 w 11023878"/>
              <a:gd name="connsiteY10" fmla="*/ 581500 h 3040322"/>
              <a:gd name="connsiteX11" fmla="*/ 10341727 w 11023878"/>
              <a:gd name="connsiteY11" fmla="*/ 380527 h 3040322"/>
              <a:gd name="connsiteX12" fmla="*/ 10338939 w 11023878"/>
              <a:gd name="connsiteY12" fmla="*/ 377091 h 3040322"/>
              <a:gd name="connsiteX13" fmla="*/ 10182159 w 11023878"/>
              <a:gd name="connsiteY13" fmla="*/ 183862 h 3040322"/>
              <a:gd name="connsiteX14" fmla="*/ 10176176 w 11023878"/>
              <a:gd name="connsiteY14" fmla="*/ 146199 h 3040322"/>
              <a:gd name="connsiteX15" fmla="*/ 10205823 w 11023878"/>
              <a:gd name="connsiteY15" fmla="*/ 122217 h 3040322"/>
              <a:gd name="connsiteX16" fmla="*/ 10980011 w 11023878"/>
              <a:gd name="connsiteY16" fmla="*/ 409 h 30403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023878" h="3040322">
                <a:moveTo>
                  <a:pt x="10980011" y="409"/>
                </a:moveTo>
                <a:cubicBezTo>
                  <a:pt x="10992828" y="-1607"/>
                  <a:pt x="11007374" y="3958"/>
                  <a:pt x="11015549" y="14034"/>
                </a:cubicBezTo>
                <a:cubicBezTo>
                  <a:pt x="11023724" y="24110"/>
                  <a:pt x="11026186" y="39461"/>
                  <a:pt x="11021572" y="51588"/>
                </a:cubicBezTo>
                <a:cubicBezTo>
                  <a:pt x="11021571" y="51588"/>
                  <a:pt x="10742871" y="784071"/>
                  <a:pt x="10742872" y="784071"/>
                </a:cubicBezTo>
                <a:cubicBezTo>
                  <a:pt x="10738246" y="796226"/>
                  <a:pt x="10726124" y="806111"/>
                  <a:pt x="10713284" y="808170"/>
                </a:cubicBezTo>
                <a:cubicBezTo>
                  <a:pt x="10700441" y="810231"/>
                  <a:pt x="10685857" y="804657"/>
                  <a:pt x="10677664" y="794557"/>
                </a:cubicBezTo>
                <a:cubicBezTo>
                  <a:pt x="10677664" y="794558"/>
                  <a:pt x="10607983" y="708679"/>
                  <a:pt x="10520882" y="601330"/>
                </a:cubicBezTo>
                <a:lnTo>
                  <a:pt x="10519106" y="599140"/>
                </a:lnTo>
                <a:lnTo>
                  <a:pt x="10492003" y="621554"/>
                </a:lnTo>
                <a:cubicBezTo>
                  <a:pt x="10002521" y="1017481"/>
                  <a:pt x="7058795" y="3124999"/>
                  <a:pt x="0" y="3037686"/>
                </a:cubicBezTo>
                <a:cubicBezTo>
                  <a:pt x="0" y="3037686"/>
                  <a:pt x="6408327" y="2976870"/>
                  <a:pt x="10052871" y="581500"/>
                </a:cubicBezTo>
                <a:lnTo>
                  <a:pt x="10341727" y="380527"/>
                </a:lnTo>
                <a:lnTo>
                  <a:pt x="10338939" y="377091"/>
                </a:lnTo>
                <a:cubicBezTo>
                  <a:pt x="10251839" y="269742"/>
                  <a:pt x="10182159" y="183862"/>
                  <a:pt x="10182159" y="183862"/>
                </a:cubicBezTo>
                <a:cubicBezTo>
                  <a:pt x="10173964" y="173764"/>
                  <a:pt x="10171515" y="158340"/>
                  <a:pt x="10176176" y="146199"/>
                </a:cubicBezTo>
                <a:cubicBezTo>
                  <a:pt x="10180837" y="134057"/>
                  <a:pt x="10192976" y="124238"/>
                  <a:pt x="10205823" y="122217"/>
                </a:cubicBezTo>
                <a:cubicBezTo>
                  <a:pt x="10205823" y="122217"/>
                  <a:pt x="10980011" y="409"/>
                  <a:pt x="10980011" y="409"/>
                </a:cubicBezTo>
                <a:close/>
              </a:path>
            </a:pathLst>
          </a:custGeom>
          <a:gradFill>
            <a:gsLst>
              <a:gs pos="100000">
                <a:schemeClr val="accent1">
                  <a:lumMod val="20000"/>
                  <a:lumOff val="80000"/>
                </a:schemeClr>
              </a:gs>
              <a:gs pos="0">
                <a:schemeClr val="accent1">
                  <a:lumMod val="30000"/>
                  <a:lumOff val="70000"/>
                </a:schemeClr>
              </a:gs>
            </a:gsLst>
            <a:lin ang="5400000" scaled="1"/>
          </a:gradFill>
          <a:ln>
            <a:noFill/>
          </a:ln>
          <a:effectLst>
            <a:outerShdw blurRad="76200" dist="76200" dir="2700000" algn="tl" rotWithShape="0">
              <a:schemeClr val="accent1">
                <a:lumMod val="60000"/>
                <a:lumOff val="40000"/>
                <a:alpha val="2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12" name="椭圆 11"/>
          <p:cNvSpPr/>
          <p:nvPr>
            <p:custDataLst>
              <p:tags r:id="rId2"/>
            </p:custDataLst>
          </p:nvPr>
        </p:nvSpPr>
        <p:spPr>
          <a:xfrm>
            <a:off x="983900" y="3994094"/>
            <a:ext cx="799363" cy="799363"/>
          </a:xfrm>
          <a:prstGeom prst="ellipse">
            <a:avLst/>
          </a:prstGeom>
          <a:gradFill>
            <a:gsLst>
              <a:gs pos="0">
                <a:schemeClr val="accent1">
                  <a:lumMod val="40000"/>
                  <a:lumOff val="60000"/>
                </a:schemeClr>
              </a:gs>
              <a:gs pos="85000">
                <a:schemeClr val="accent1">
                  <a:lumMod val="85000"/>
                  <a:lumOff val="15000"/>
                </a:schemeClr>
              </a:gs>
            </a:gsLst>
            <a:lin ang="2700000" scaled="0"/>
          </a:gradFill>
          <a:ln>
            <a:noFill/>
          </a:ln>
          <a:effectLst>
            <a:outerShdw blurRad="76200" dist="76200" dir="2700000" algn="tl" rotWithShape="0">
              <a:schemeClr val="accent1">
                <a:lumMod val="60000"/>
                <a:lumOff val="4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r>
              <a:rPr lang="en-US" altLang="zh-CN" sz="2000" dirty="0">
                <a:solidFill>
                  <a:srgbClr val="FFFFFF"/>
                </a:solidFill>
              </a:rPr>
              <a:t>01</a:t>
            </a:r>
            <a:endParaRPr lang="en-US" altLang="zh-CN" sz="2000" dirty="0">
              <a:solidFill>
                <a:srgbClr val="FFFFFF"/>
              </a:solidFill>
            </a:endParaRPr>
          </a:p>
        </p:txBody>
      </p:sp>
      <p:sp>
        <p:nvSpPr>
          <p:cNvPr id="21" name="椭圆 20"/>
          <p:cNvSpPr/>
          <p:nvPr>
            <p:custDataLst>
              <p:tags r:id="rId3"/>
            </p:custDataLst>
          </p:nvPr>
        </p:nvSpPr>
        <p:spPr>
          <a:xfrm>
            <a:off x="3141049" y="3893520"/>
            <a:ext cx="799363" cy="799363"/>
          </a:xfrm>
          <a:prstGeom prst="ellipse">
            <a:avLst/>
          </a:prstGeom>
          <a:gradFill>
            <a:gsLst>
              <a:gs pos="0">
                <a:schemeClr val="accent1">
                  <a:lumMod val="40000"/>
                  <a:lumOff val="60000"/>
                </a:schemeClr>
              </a:gs>
              <a:gs pos="85000">
                <a:schemeClr val="accent1">
                  <a:lumMod val="85000"/>
                  <a:lumOff val="15000"/>
                </a:schemeClr>
              </a:gs>
            </a:gsLst>
            <a:lin ang="2700000" scaled="0"/>
          </a:gradFill>
          <a:ln>
            <a:noFill/>
          </a:ln>
          <a:effectLst>
            <a:outerShdw blurRad="76200" dist="76200" dir="2700000" algn="tl" rotWithShape="0">
              <a:schemeClr val="accent1">
                <a:lumMod val="60000"/>
                <a:lumOff val="4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r>
              <a:rPr lang="en-US" altLang="zh-CN" sz="2000" dirty="0">
                <a:solidFill>
                  <a:srgbClr val="FFFFFF"/>
                </a:solidFill>
              </a:rPr>
              <a:t>02</a:t>
            </a:r>
            <a:endParaRPr lang="en-US" altLang="zh-CN" sz="2000" dirty="0">
              <a:solidFill>
                <a:srgbClr val="FFFFFF"/>
              </a:solidFill>
            </a:endParaRPr>
          </a:p>
        </p:txBody>
      </p:sp>
      <p:sp>
        <p:nvSpPr>
          <p:cNvPr id="22" name="椭圆 21"/>
          <p:cNvSpPr/>
          <p:nvPr>
            <p:custDataLst>
              <p:tags r:id="rId4"/>
            </p:custDataLst>
          </p:nvPr>
        </p:nvSpPr>
        <p:spPr>
          <a:xfrm>
            <a:off x="5298198" y="3594412"/>
            <a:ext cx="799363" cy="799363"/>
          </a:xfrm>
          <a:prstGeom prst="ellipse">
            <a:avLst/>
          </a:prstGeom>
          <a:gradFill>
            <a:gsLst>
              <a:gs pos="0">
                <a:schemeClr val="accent1">
                  <a:lumMod val="40000"/>
                  <a:lumOff val="60000"/>
                </a:schemeClr>
              </a:gs>
              <a:gs pos="85000">
                <a:schemeClr val="accent1">
                  <a:lumMod val="85000"/>
                  <a:lumOff val="15000"/>
                </a:schemeClr>
              </a:gs>
            </a:gsLst>
            <a:lin ang="2700000" scaled="0"/>
          </a:gradFill>
          <a:ln>
            <a:noFill/>
          </a:ln>
          <a:effectLst>
            <a:outerShdw blurRad="76200" dist="76200" dir="2700000" algn="tl" rotWithShape="0">
              <a:schemeClr val="accent1">
                <a:lumMod val="60000"/>
                <a:lumOff val="4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r>
              <a:rPr lang="en-US" altLang="zh-CN" sz="2000" dirty="0">
                <a:solidFill>
                  <a:srgbClr val="FFFFFF"/>
                </a:solidFill>
              </a:rPr>
              <a:t>03</a:t>
            </a:r>
            <a:endParaRPr lang="en-US" altLang="zh-CN" sz="2000" dirty="0">
              <a:solidFill>
                <a:srgbClr val="FFFFFF"/>
              </a:solidFill>
            </a:endParaRPr>
          </a:p>
        </p:txBody>
      </p:sp>
      <p:sp>
        <p:nvSpPr>
          <p:cNvPr id="23" name="椭圆 22"/>
          <p:cNvSpPr/>
          <p:nvPr>
            <p:custDataLst>
              <p:tags r:id="rId5"/>
            </p:custDataLst>
          </p:nvPr>
        </p:nvSpPr>
        <p:spPr>
          <a:xfrm>
            <a:off x="7455347" y="3029318"/>
            <a:ext cx="799363" cy="799363"/>
          </a:xfrm>
          <a:prstGeom prst="ellipse">
            <a:avLst/>
          </a:prstGeom>
          <a:gradFill>
            <a:gsLst>
              <a:gs pos="0">
                <a:schemeClr val="accent1">
                  <a:lumMod val="40000"/>
                  <a:lumOff val="60000"/>
                </a:schemeClr>
              </a:gs>
              <a:gs pos="85000">
                <a:schemeClr val="accent1">
                  <a:lumMod val="85000"/>
                  <a:lumOff val="15000"/>
                </a:schemeClr>
              </a:gs>
            </a:gsLst>
            <a:lin ang="2700000" scaled="0"/>
          </a:gradFill>
          <a:ln>
            <a:noFill/>
          </a:ln>
          <a:effectLst>
            <a:outerShdw blurRad="76200" dist="76200" dir="2700000" algn="tl" rotWithShape="0">
              <a:schemeClr val="accent1">
                <a:lumMod val="60000"/>
                <a:lumOff val="4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r>
              <a:rPr lang="en-US" altLang="zh-CN" sz="2000" dirty="0">
                <a:solidFill>
                  <a:srgbClr val="FFFFFF"/>
                </a:solidFill>
              </a:rPr>
              <a:t>04</a:t>
            </a:r>
            <a:endParaRPr lang="en-US" altLang="zh-CN" sz="2000" dirty="0">
              <a:solidFill>
                <a:srgbClr val="FFFFFF"/>
              </a:solidFill>
            </a:endParaRPr>
          </a:p>
        </p:txBody>
      </p:sp>
      <p:sp>
        <p:nvSpPr>
          <p:cNvPr id="24" name="椭圆 23"/>
          <p:cNvSpPr/>
          <p:nvPr>
            <p:custDataLst>
              <p:tags r:id="rId6"/>
            </p:custDataLst>
          </p:nvPr>
        </p:nvSpPr>
        <p:spPr>
          <a:xfrm>
            <a:off x="9612495" y="2174514"/>
            <a:ext cx="799363" cy="799363"/>
          </a:xfrm>
          <a:prstGeom prst="ellipse">
            <a:avLst/>
          </a:prstGeom>
          <a:gradFill>
            <a:gsLst>
              <a:gs pos="0">
                <a:schemeClr val="accent1">
                  <a:lumMod val="40000"/>
                  <a:lumOff val="60000"/>
                </a:schemeClr>
              </a:gs>
              <a:gs pos="85000">
                <a:schemeClr val="accent1">
                  <a:lumMod val="85000"/>
                  <a:lumOff val="15000"/>
                </a:schemeClr>
              </a:gs>
            </a:gsLst>
            <a:lin ang="2700000" scaled="0"/>
          </a:gradFill>
          <a:ln>
            <a:noFill/>
          </a:ln>
          <a:effectLst>
            <a:outerShdw blurRad="76200" dist="76200" dir="2700000" algn="tl" rotWithShape="0">
              <a:schemeClr val="accent1">
                <a:lumMod val="60000"/>
                <a:lumOff val="40000"/>
                <a:alpha val="3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none" rtlCol="0" anchor="ctr">
            <a:normAutofit/>
          </a:bodyPr>
          <a:lstStyle/>
          <a:p>
            <a:pPr algn="ctr"/>
            <a:r>
              <a:rPr lang="en-US" altLang="zh-CN" sz="2000" dirty="0">
                <a:solidFill>
                  <a:srgbClr val="FFFFFF"/>
                </a:solidFill>
              </a:rPr>
              <a:t>05</a:t>
            </a:r>
            <a:endParaRPr lang="en-US" altLang="zh-CN" sz="2000" dirty="0">
              <a:solidFill>
                <a:srgbClr val="FFFFFF"/>
              </a:solidFill>
            </a:endParaRPr>
          </a:p>
        </p:txBody>
      </p:sp>
      <p:sp>
        <p:nvSpPr>
          <p:cNvPr id="26" name="矩形 25"/>
          <p:cNvSpPr/>
          <p:nvPr>
            <p:custDataLst>
              <p:tags r:id="rId7"/>
            </p:custDataLst>
          </p:nvPr>
        </p:nvSpPr>
        <p:spPr>
          <a:xfrm>
            <a:off x="2248091" y="2379528"/>
            <a:ext cx="2584800" cy="5784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lnSpc>
                <a:spcPct val="150000"/>
              </a:lnSpc>
            </a:pPr>
            <a:r>
              <a:rPr lang="zh-CN" altLang="en-US" sz="2000" b="1" kern="0" dirty="0">
                <a:solidFill>
                  <a:schemeClr val="accent1"/>
                </a:solidFill>
                <a:latin typeface="Arial" panose="020B0604020202020204" pitchFamily="34" charset="0"/>
              </a:rPr>
              <a:t>价值核算是前提</a:t>
            </a:r>
            <a:endParaRPr lang="zh-CN" altLang="en-US" sz="2000" b="1" kern="0" dirty="0">
              <a:solidFill>
                <a:schemeClr val="accent1"/>
              </a:solidFill>
              <a:latin typeface="Arial" panose="020B0604020202020204" pitchFamily="34" charset="0"/>
            </a:endParaRPr>
          </a:p>
        </p:txBody>
      </p:sp>
      <p:sp>
        <p:nvSpPr>
          <p:cNvPr id="27" name="矩形 26"/>
          <p:cNvSpPr/>
          <p:nvPr>
            <p:custDataLst>
              <p:tags r:id="rId8"/>
            </p:custDataLst>
          </p:nvPr>
        </p:nvSpPr>
        <p:spPr>
          <a:xfrm>
            <a:off x="2248091" y="3006654"/>
            <a:ext cx="2585279" cy="7110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lnSpc>
                <a:spcPct val="150000"/>
              </a:lnSpc>
            </a:pPr>
            <a:r>
              <a:rPr lang="en-US">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算清实物量、价值量，交易补偿金融产业才有依据</a:t>
            </a:r>
            <a:endParaRPr lang="zh-CN" altLang="en-US" kern="0" dirty="0">
              <a:solidFill>
                <a:schemeClr val="tx1">
                  <a:lumMod val="85000"/>
                  <a:lumOff val="15000"/>
                </a:schemeClr>
              </a:solidFill>
              <a:latin typeface="Arial" panose="020B0604020202020204" pitchFamily="34" charset="0"/>
              <a:sym typeface="+mn-ea"/>
            </a:endParaRPr>
          </a:p>
        </p:txBody>
      </p:sp>
      <p:sp>
        <p:nvSpPr>
          <p:cNvPr id="30" name="矩形 29"/>
          <p:cNvSpPr/>
          <p:nvPr>
            <p:custDataLst>
              <p:tags r:id="rId9"/>
            </p:custDataLst>
          </p:nvPr>
        </p:nvSpPr>
        <p:spPr>
          <a:xfrm>
            <a:off x="90463" y="5049208"/>
            <a:ext cx="2584800" cy="5784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lnSpc>
                <a:spcPct val="150000"/>
              </a:lnSpc>
            </a:pPr>
            <a:r>
              <a:rPr lang="zh-CN" altLang="en-US" sz="2000" b="1" kern="0" dirty="0">
                <a:solidFill>
                  <a:schemeClr val="accent1"/>
                </a:solidFill>
                <a:latin typeface="Arial" panose="020B0604020202020204" pitchFamily="34" charset="0"/>
              </a:rPr>
              <a:t>河湖长制是根本</a:t>
            </a:r>
            <a:endParaRPr lang="zh-CN" altLang="en-US" sz="2000" b="1" kern="0" dirty="0">
              <a:solidFill>
                <a:schemeClr val="accent1"/>
              </a:solidFill>
              <a:latin typeface="Arial" panose="020B0604020202020204" pitchFamily="34" charset="0"/>
            </a:endParaRPr>
          </a:p>
        </p:txBody>
      </p:sp>
      <p:sp>
        <p:nvSpPr>
          <p:cNvPr id="31" name="矩形 30"/>
          <p:cNvSpPr/>
          <p:nvPr>
            <p:custDataLst>
              <p:tags r:id="rId10"/>
            </p:custDataLst>
          </p:nvPr>
        </p:nvSpPr>
        <p:spPr>
          <a:xfrm>
            <a:off x="90463" y="5676334"/>
            <a:ext cx="2585279" cy="7110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lnSpc>
                <a:spcPct val="150000"/>
              </a:lnSpc>
            </a:pPr>
            <a:r>
              <a:rPr lang="en-US">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没有高位推动、责任压实，幸福河湖建设难以形成合力</a:t>
            </a:r>
            <a:endParaRPr lang="en-US"/>
          </a:p>
          <a:p>
            <a:pPr algn="ctr">
              <a:lnSpc>
                <a:spcPct val="150000"/>
              </a:lnSpc>
            </a:pPr>
            <a:endParaRPr lang="zh-CN" altLang="en-US" kern="0" dirty="0">
              <a:solidFill>
                <a:schemeClr val="tx1">
                  <a:lumMod val="85000"/>
                  <a:lumOff val="15000"/>
                </a:schemeClr>
              </a:solidFill>
              <a:latin typeface="Arial" panose="020B0604020202020204" pitchFamily="34" charset="0"/>
              <a:sym typeface="+mn-ea"/>
            </a:endParaRPr>
          </a:p>
        </p:txBody>
      </p:sp>
      <p:sp>
        <p:nvSpPr>
          <p:cNvPr id="34" name="矩形 33"/>
          <p:cNvSpPr/>
          <p:nvPr>
            <p:custDataLst>
              <p:tags r:id="rId11"/>
            </p:custDataLst>
          </p:nvPr>
        </p:nvSpPr>
        <p:spPr>
          <a:xfrm>
            <a:off x="6562388" y="1490044"/>
            <a:ext cx="2584800" cy="5784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lnSpc>
                <a:spcPct val="150000"/>
              </a:lnSpc>
            </a:pPr>
            <a:r>
              <a:rPr lang="zh-CN" altLang="en-US" sz="2000" b="1" kern="0" dirty="0">
                <a:solidFill>
                  <a:schemeClr val="accent1"/>
                </a:solidFill>
                <a:latin typeface="Arial" panose="020B0604020202020204" pitchFamily="34" charset="0"/>
              </a:rPr>
              <a:t>产业融合是归宿</a:t>
            </a:r>
            <a:endParaRPr lang="zh-CN" altLang="en-US" sz="2000" b="1" kern="0" dirty="0">
              <a:solidFill>
                <a:schemeClr val="accent1"/>
              </a:solidFill>
              <a:latin typeface="Arial" panose="020B0604020202020204" pitchFamily="34" charset="0"/>
            </a:endParaRPr>
          </a:p>
        </p:txBody>
      </p:sp>
      <p:sp>
        <p:nvSpPr>
          <p:cNvPr id="35" name="矩形 34"/>
          <p:cNvSpPr/>
          <p:nvPr>
            <p:custDataLst>
              <p:tags r:id="rId12"/>
            </p:custDataLst>
          </p:nvPr>
        </p:nvSpPr>
        <p:spPr>
          <a:xfrm>
            <a:off x="6562388" y="2117170"/>
            <a:ext cx="2585279" cy="7110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lnSpc>
                <a:spcPct val="150000"/>
              </a:lnSpc>
            </a:pPr>
            <a:r>
              <a:rPr lang="en-US">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最终落到产业培育、群众增收和区域发展，形成良性循环</a:t>
            </a:r>
            <a:endParaRPr lang="en-US"/>
          </a:p>
          <a:p>
            <a:pPr algn="ctr">
              <a:lnSpc>
                <a:spcPct val="150000"/>
              </a:lnSpc>
            </a:pPr>
            <a:endParaRPr lang="zh-CN" altLang="en-US" kern="0" dirty="0">
              <a:solidFill>
                <a:schemeClr val="tx1">
                  <a:lumMod val="85000"/>
                  <a:lumOff val="15000"/>
                </a:schemeClr>
              </a:solidFill>
              <a:latin typeface="Arial" panose="020B0604020202020204" pitchFamily="34" charset="0"/>
              <a:sym typeface="+mn-ea"/>
            </a:endParaRPr>
          </a:p>
        </p:txBody>
      </p:sp>
      <p:sp>
        <p:nvSpPr>
          <p:cNvPr id="38" name="矩形 37"/>
          <p:cNvSpPr/>
          <p:nvPr>
            <p:custDataLst>
              <p:tags r:id="rId13"/>
            </p:custDataLst>
          </p:nvPr>
        </p:nvSpPr>
        <p:spPr>
          <a:xfrm>
            <a:off x="4405239" y="4625147"/>
            <a:ext cx="2584800" cy="5784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lnSpc>
                <a:spcPct val="150000"/>
              </a:lnSpc>
            </a:pPr>
            <a:r>
              <a:rPr lang="zh-CN" altLang="en-US" sz="2000" b="1" kern="0" dirty="0">
                <a:solidFill>
                  <a:schemeClr val="accent1"/>
                </a:solidFill>
                <a:latin typeface="Arial" panose="020B0604020202020204" pitchFamily="34" charset="0"/>
              </a:rPr>
              <a:t>市场化机制是关键</a:t>
            </a:r>
            <a:endParaRPr lang="zh-CN" altLang="en-US" sz="2000" b="1" kern="0" dirty="0">
              <a:solidFill>
                <a:schemeClr val="accent1"/>
              </a:solidFill>
              <a:latin typeface="Arial" panose="020B0604020202020204" pitchFamily="34" charset="0"/>
            </a:endParaRPr>
          </a:p>
        </p:txBody>
      </p:sp>
      <p:sp>
        <p:nvSpPr>
          <p:cNvPr id="39" name="矩形 38"/>
          <p:cNvSpPr/>
          <p:nvPr>
            <p:custDataLst>
              <p:tags r:id="rId14"/>
            </p:custDataLst>
          </p:nvPr>
        </p:nvSpPr>
        <p:spPr>
          <a:xfrm>
            <a:off x="4405239" y="5252273"/>
            <a:ext cx="2585279" cy="7110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lnSpc>
                <a:spcPct val="150000"/>
              </a:lnSpc>
            </a:pPr>
            <a:r>
              <a:rPr lang="en-US">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核心是让生态产品进入市场、发现价格、实现价值</a:t>
            </a:r>
            <a:endParaRPr lang="en-US"/>
          </a:p>
          <a:p>
            <a:pPr algn="ctr">
              <a:lnSpc>
                <a:spcPct val="150000"/>
              </a:lnSpc>
            </a:pPr>
            <a:endParaRPr lang="zh-CN" altLang="en-US" kern="0" dirty="0">
              <a:solidFill>
                <a:schemeClr val="tx1">
                  <a:lumMod val="85000"/>
                  <a:lumOff val="15000"/>
                </a:schemeClr>
              </a:solidFill>
              <a:latin typeface="Arial" panose="020B0604020202020204" pitchFamily="34" charset="0"/>
              <a:sym typeface="+mn-ea"/>
            </a:endParaRPr>
          </a:p>
        </p:txBody>
      </p:sp>
      <p:sp>
        <p:nvSpPr>
          <p:cNvPr id="45" name="矩形 44"/>
          <p:cNvSpPr/>
          <p:nvPr>
            <p:custDataLst>
              <p:tags r:id="rId15"/>
            </p:custDataLst>
          </p:nvPr>
        </p:nvSpPr>
        <p:spPr>
          <a:xfrm>
            <a:off x="8719536" y="3214656"/>
            <a:ext cx="2584800" cy="578441"/>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b"/>
          <a:lstStyle/>
          <a:p>
            <a:pPr algn="ctr">
              <a:lnSpc>
                <a:spcPct val="150000"/>
              </a:lnSpc>
            </a:pPr>
            <a:r>
              <a:rPr lang="zh-CN" altLang="en-US" sz="2000" b="1" kern="0" dirty="0">
                <a:solidFill>
                  <a:schemeClr val="accent1"/>
                </a:solidFill>
                <a:latin typeface="Arial" panose="020B0604020202020204" pitchFamily="34" charset="0"/>
              </a:rPr>
              <a:t>保护底色是底线</a:t>
            </a:r>
            <a:endParaRPr lang="zh-CN" altLang="en-US" sz="2000" b="1" kern="0" dirty="0">
              <a:solidFill>
                <a:schemeClr val="accent1"/>
              </a:solidFill>
              <a:latin typeface="Arial" panose="020B0604020202020204" pitchFamily="34" charset="0"/>
            </a:endParaRPr>
          </a:p>
        </p:txBody>
      </p:sp>
      <p:sp>
        <p:nvSpPr>
          <p:cNvPr id="46" name="矩形 45"/>
          <p:cNvSpPr/>
          <p:nvPr>
            <p:custDataLst>
              <p:tags r:id="rId16"/>
            </p:custDataLst>
          </p:nvPr>
        </p:nvSpPr>
        <p:spPr>
          <a:xfrm>
            <a:off x="8719536" y="3841782"/>
            <a:ext cx="2585279" cy="71105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0" tIns="0" rIns="0" bIns="0" rtlCol="0" anchor="t"/>
          <a:lstStyle/>
          <a:p>
            <a:pPr algn="ctr">
              <a:lnSpc>
                <a:spcPct val="150000"/>
              </a:lnSpc>
            </a:pPr>
            <a:r>
              <a:rPr lang="en-US">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价值转化必须服从生态保护，不能把幸福河湖建成"商业河湖"</a:t>
            </a:r>
            <a:endParaRPr lang="en-US"/>
          </a:p>
          <a:p>
            <a:pPr algn="ctr">
              <a:lnSpc>
                <a:spcPct val="150000"/>
              </a:lnSpc>
            </a:pPr>
            <a:endParaRPr lang="zh-CN" altLang="en-US" kern="0" dirty="0">
              <a:solidFill>
                <a:schemeClr val="tx1">
                  <a:lumMod val="85000"/>
                  <a:lumOff val="15000"/>
                </a:schemeClr>
              </a:solidFill>
              <a:latin typeface="Arial" panose="020B0604020202020204" pitchFamily="34" charset="0"/>
              <a:sym typeface="+mn-ea"/>
            </a:endParaRPr>
          </a:p>
        </p:txBody>
      </p:sp>
      <p:sp>
        <p:nvSpPr>
          <p:cNvPr id="6" name="AutoShape 20"/>
          <p:cNvSpPr/>
          <p:nvPr/>
        </p:nvSpPr>
        <p:spPr>
          <a:xfrm>
            <a:off x="7274560" y="5387975"/>
            <a:ext cx="4826000" cy="1016000"/>
          </a:xfrm>
          <a:prstGeom prst="roundRect">
            <a:avLst>
              <a:gd name="adj" fmla="val 0"/>
            </a:avLst>
          </a:prstGeom>
          <a:solidFill>
            <a:srgbClr val="E8B54A">
              <a:alpha val="1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21"/>
          <p:cNvSpPr txBox="1"/>
          <p:nvPr/>
        </p:nvSpPr>
        <p:spPr>
          <a:xfrm>
            <a:off x="7528560" y="5578475"/>
            <a:ext cx="431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33000"/>
              </a:lnSpc>
              <a:defRPr/>
            </a:pPr>
            <a:r>
              <a:rPr lang="en-US" sz="1200" b="1" i="0" u="none" strike="noStrike">
                <a:solidFill>
                  <a:srgbClr val="1F4D3A"/>
                </a:solidFill>
                <a:latin typeface="Noto Sans SC" panose="020B0200000000000000" charset="-122"/>
                <a:ea typeface="Noto Sans SC" panose="020B0200000000000000" charset="-122"/>
                <a:cs typeface="Noto Sans SC" panose="020B0200000000000000" charset="-122"/>
                <a:sym typeface="Noto Sans SC" panose="020B0200000000000000" charset="-122"/>
              </a:rPr>
              <a:t>清醒认识：</a:t>
            </a:r>
            <a:r>
              <a:rPr lang="en-US" sz="1200" b="0" i="0" u="none" strike="noStrike">
                <a:solidFill>
                  <a:srgbClr val="4A5568"/>
                </a:solidFill>
                <a:latin typeface="Noto Sans SC" panose="020B0200000000000000" charset="-122"/>
                <a:ea typeface="Noto Sans SC" panose="020B0200000000000000" charset="-122"/>
                <a:cs typeface="Noto Sans SC" panose="020B0200000000000000" charset="-122"/>
                <a:sym typeface="Noto Sans SC" panose="020B0200000000000000" charset="-122"/>
              </a:rPr>
              <a:t>产权界定和跨部门协同基础仍需巩固，核算成果向市场应用转化不够深，交易平台和规则有待完善。</a:t>
            </a:r>
            <a:endParaRPr lang="en-US" sz="1100"/>
          </a:p>
        </p:txBody>
      </p:sp>
      <p:grpSp>
        <p:nvGrpSpPr>
          <p:cNvPr id="801" name="组合 800"/>
          <p:cNvGrpSpPr/>
          <p:nvPr>
            <p:custDataLst>
              <p:tags r:id="rId17"/>
            </p:custDataLst>
          </p:nvPr>
        </p:nvGrpSpPr>
        <p:grpSpPr>
          <a:xfrm>
            <a:off x="212725" y="243840"/>
            <a:ext cx="8470900" cy="760730"/>
            <a:chOff x="106" y="113"/>
            <a:chExt cx="10556" cy="1302"/>
          </a:xfrm>
        </p:grpSpPr>
        <p:sp>
          <p:nvSpPr>
            <p:cNvPr id="802" name="矩形 801"/>
            <p:cNvSpPr/>
            <p:nvPr>
              <p:custDataLst>
                <p:tags r:id="rId18"/>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803" name="矩形 802"/>
            <p:cNvSpPr/>
            <p:nvPr>
              <p:custDataLst>
                <p:tags r:id="rId19"/>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804" name="Title 6"/>
          <p:cNvSpPr txBox="1"/>
          <p:nvPr>
            <p:custDataLst>
              <p:tags r:id="rId20"/>
            </p:custDataLst>
          </p:nvPr>
        </p:nvSpPr>
        <p:spPr>
          <a:xfrm>
            <a:off x="419100" y="410845"/>
            <a:ext cx="285496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五、体会与展望</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ustDataLst>
      <p:tags r:id="rId2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4" name="标题 3"/>
          <p:cNvSpPr>
            <a:spLocks noGrp="1"/>
          </p:cNvSpPr>
          <p:nvPr>
            <p:ph type="title" idx="10"/>
            <p:custDataLst>
              <p:tags r:id="rId1"/>
            </p:custDataLst>
          </p:nvPr>
        </p:nvSpPr>
        <p:spPr>
          <a:xfrm>
            <a:off x="649605" y="1257300"/>
            <a:ext cx="9170035" cy="539750"/>
          </a:xfrm>
        </p:spPr>
        <p:txBody>
          <a:bodyPr/>
          <a:p>
            <a:r>
              <a:rPr lang="zh-CN" altLang="en-US" sz="2800">
                <a:latin typeface="+mj-lt"/>
                <a:ea typeface="+mj-ea"/>
              </a:rPr>
              <a:t>下一步重点抓好六项工作，推动幸福河湖建设再上新台阶</a:t>
            </a:r>
            <a:endParaRPr lang="zh-CN" altLang="en-US" sz="2800">
              <a:latin typeface="+mj-lt"/>
              <a:ea typeface="+mj-ea"/>
            </a:endParaRPr>
          </a:p>
        </p:txBody>
      </p:sp>
      <p:sp>
        <p:nvSpPr>
          <p:cNvPr id="6" name="任意多边形 5"/>
          <p:cNvSpPr/>
          <p:nvPr>
            <p:custDataLst>
              <p:tags r:id="rId2"/>
            </p:custDataLst>
          </p:nvPr>
        </p:nvSpPr>
        <p:spPr>
          <a:xfrm>
            <a:off x="609600" y="2066290"/>
            <a:ext cx="3521710" cy="2260600"/>
          </a:xfrm>
          <a:custGeom>
            <a:avLst/>
            <a:gdLst>
              <a:gd name="sw" fmla="*/ 1 w 5545"/>
              <a:gd name="sh" fmla="*/ 1 h 3560"/>
              <a:gd name="mins" fmla="min sw sh"/>
              <a:gd name="dsw" fmla="+- 0 sw mins"/>
              <a:gd name="dsh" fmla="+- 0 sh mins"/>
              <a:gd name="p0x0" fmla="*/ 240 w 5545"/>
              <a:gd name="p0y0" fmla="*/ 0 h 3560"/>
              <a:gd name="p0x1" fmla="*/ 5305 w 5545"/>
              <a:gd name="p0y1" fmla="*/ 0 h 3560"/>
              <a:gd name="p0x2" fmla="*/ 5438 w 5545"/>
              <a:gd name="p0y2" fmla="*/ 0 h 3560"/>
              <a:gd name="p0x3" fmla="*/ 5545 w 5545"/>
              <a:gd name="p0y3" fmla="*/ 107 h 3560"/>
              <a:gd name="p0x4" fmla="*/ 5545 w 5545"/>
              <a:gd name="p0y4" fmla="*/ 240 h 3560"/>
              <a:gd name="p0x5" fmla="*/ 5545 w 5545"/>
              <a:gd name="p0y5" fmla="*/ 3320 h 3560"/>
              <a:gd name="p0x6" fmla="*/ 5545 w 5545"/>
              <a:gd name="p0y6" fmla="*/ 3452 h 3560"/>
              <a:gd name="p0x7" fmla="*/ 5438 w 5545"/>
              <a:gd name="p0y7" fmla="*/ 3560 h 3560"/>
              <a:gd name="p0x8" fmla="*/ 5305 w 5545"/>
              <a:gd name="p0y8" fmla="*/ 3560 h 3560"/>
              <a:gd name="p0x9" fmla="*/ 240 w 5545"/>
              <a:gd name="p0y9" fmla="*/ 3560 h 3560"/>
              <a:gd name="p0x10" fmla="*/ 107 w 5545"/>
              <a:gd name="p0y10" fmla="*/ 3560 h 3560"/>
              <a:gd name="p0x11" fmla="*/ 0 w 5545"/>
              <a:gd name="p0y11" fmla="*/ 3452 h 3560"/>
              <a:gd name="p0x12" fmla="*/ 0 w 5545"/>
              <a:gd name="p0y12" fmla="*/ 3320 h 3560"/>
              <a:gd name="p0x13" fmla="*/ 0 w 5545"/>
              <a:gd name="p0y13" fmla="*/ 240 h 3560"/>
              <a:gd name="p0x14" fmla="*/ 0 w 5545"/>
              <a:gd name="p0y14" fmla="*/ 107 h 3560"/>
              <a:gd name="p0x15" fmla="*/ 107 w 5545"/>
              <a:gd name="p0y15" fmla="*/ 0 h 3560"/>
              <a:gd name="p0x16" fmla="*/ 240 w 5545"/>
              <a:gd name="p0y16" fmla="*/ 0 h 35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00"/>
              <a:lumOff val="90000"/>
            </a:schemeClr>
          </a:solidFill>
          <a:ln w="19050">
            <a:solidFill>
              <a:schemeClr val="accent1">
                <a:lumMod val="20000"/>
                <a:lumOff val="80000"/>
              </a:schemeClr>
            </a:solidFill>
          </a:ln>
          <a:effectLst>
            <a:outerShdw blurRad="171450" dist="95250" dir="5399999" algn="ctr" rotWithShape="0">
              <a:srgbClr val="000000">
                <a:alpha val="3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8" name="任意多边形 7"/>
          <p:cNvSpPr/>
          <p:nvPr>
            <p:custDataLst>
              <p:tags r:id="rId3"/>
            </p:custDataLst>
          </p:nvPr>
        </p:nvSpPr>
        <p:spPr>
          <a:xfrm>
            <a:off x="838200" y="2790190"/>
            <a:ext cx="812800" cy="812800"/>
          </a:xfrm>
          <a:custGeom>
            <a:avLst/>
            <a:gdLst>
              <a:gd name="sw" fmla="*/ 1 w 1280"/>
              <a:gd name="sh" fmla="*/ 1 h 1280"/>
              <a:gd name="mins" fmla="min sw sh"/>
              <a:gd name="dsw" fmla="+- 0 sw mins"/>
              <a:gd name="dsh" fmla="+- 0 sh mins"/>
              <a:gd name="p0x0" fmla="*/ 640 w 1280"/>
              <a:gd name="p0y0" fmla="*/ 0 h 1280"/>
              <a:gd name="p0x1" fmla="*/ 993 w 1280"/>
              <a:gd name="p0y1" fmla="*/ 0 h 1280"/>
              <a:gd name="p0x2" fmla="*/ 1280 w 1280"/>
              <a:gd name="p0y2" fmla="*/ 286 h 1280"/>
              <a:gd name="p0x3" fmla="*/ 1280 w 1280"/>
              <a:gd name="p0y3" fmla="*/ 640 h 1280"/>
              <a:gd name="p0x4" fmla="*/ 1280 w 1280"/>
              <a:gd name="p0y4" fmla="*/ 993 h 1280"/>
              <a:gd name="p0x5" fmla="*/ 993 w 1280"/>
              <a:gd name="p0y5" fmla="*/ 1280 h 1280"/>
              <a:gd name="p0x6" fmla="*/ 640 w 1280"/>
              <a:gd name="p0y6" fmla="*/ 1280 h 1280"/>
              <a:gd name="p0x7" fmla="*/ 286 w 1280"/>
              <a:gd name="p0y7" fmla="*/ 1280 h 1280"/>
              <a:gd name="p0x8" fmla="*/ 0 w 1280"/>
              <a:gd name="p0y8" fmla="*/ 993 h 1280"/>
              <a:gd name="p0x9" fmla="*/ 0 w 1280"/>
              <a:gd name="p0y9" fmla="*/ 640 h 1280"/>
              <a:gd name="p0x10" fmla="*/ 0 w 1280"/>
              <a:gd name="p0y10" fmla="*/ 286 h 1280"/>
              <a:gd name="p0x11" fmla="*/ 286 w 1280"/>
              <a:gd name="p0y11" fmla="*/ 0 h 1280"/>
              <a:gd name="p0x12" fmla="*/ 640 w 1280"/>
              <a:gd name="p0y12" fmla="*/ 0 h 128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w="9525">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7" name="文本框 6"/>
          <p:cNvSpPr txBox="1"/>
          <p:nvPr>
            <p:custDataLst>
              <p:tags r:id="rId4"/>
            </p:custDataLst>
          </p:nvPr>
        </p:nvSpPr>
        <p:spPr>
          <a:xfrm>
            <a:off x="838200" y="2790190"/>
            <a:ext cx="812800" cy="812800"/>
          </a:xfrm>
          <a:prstGeom prst="rect">
            <a:avLst/>
          </a:prstGeom>
          <a:noFill/>
        </p:spPr>
        <p:txBody>
          <a:bodyPr wrap="square" lIns="17780" tIns="0" rIns="17780" bIns="0" rtlCol="0" anchor="ctr">
            <a:noAutofit/>
          </a:bodyPr>
          <a:p>
            <a:pPr algn="ctr" defTabSz="914400">
              <a:lnSpc>
                <a:spcPct val="100000"/>
              </a:lnSpc>
              <a:spcBef>
                <a:spcPct val="0"/>
              </a:spcBef>
              <a:spcAft>
                <a:spcPct val="0"/>
              </a:spcAft>
            </a:pPr>
            <a:r>
              <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rPr>
              <a:t>01</a:t>
            </a:r>
            <a:endPar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endParaRPr>
          </a:p>
        </p:txBody>
      </p:sp>
      <p:sp>
        <p:nvSpPr>
          <p:cNvPr id="9" name="文本框 8"/>
          <p:cNvSpPr txBox="1"/>
          <p:nvPr>
            <p:custDataLst>
              <p:tags r:id="rId5"/>
            </p:custDataLst>
          </p:nvPr>
        </p:nvSpPr>
        <p:spPr>
          <a:xfrm>
            <a:off x="1854200" y="2459990"/>
            <a:ext cx="2048510" cy="355600"/>
          </a:xfrm>
          <a:prstGeom prst="rect">
            <a:avLst/>
          </a:prstGeom>
          <a:noFill/>
        </p:spPr>
        <p:txBody>
          <a:bodyPr wrap="square" lIns="17780" tIns="0" rIns="17780" bIns="0" rtlCol="0" anchor="t">
            <a:noAutofit/>
          </a:bodyPr>
          <a:p>
            <a:pPr algn="l" defTabSz="914400">
              <a:spcBef>
                <a:spcPct val="0"/>
              </a:spcBef>
              <a:spcAft>
                <a:spcPct val="0"/>
              </a:spcAft>
            </a:pPr>
            <a:r>
              <a:rPr sz="2100" kern="1200">
                <a:solidFill>
                  <a:schemeClr val="dk1"/>
                </a:solidFill>
                <a:latin typeface="汉仪润圆-65简" panose="00020600040101010101" charset="-122"/>
                <a:ea typeface="汉仪润圆-65简" panose="00020600040101010101" charset="-122"/>
                <a:cs typeface="+mn-cs"/>
                <a:sym typeface="+mn-ea"/>
              </a:rPr>
              <a:t>加强宣传总结</a:t>
            </a:r>
            <a:endParaRPr sz="2100" kern="1200">
              <a:solidFill>
                <a:schemeClr val="dk1"/>
              </a:solidFill>
              <a:latin typeface="汉仪润圆-65简" panose="00020600040101010101" charset="-122"/>
              <a:ea typeface="汉仪润圆-65简" panose="00020600040101010101" charset="-122"/>
              <a:cs typeface="+mn-cs"/>
              <a:sym typeface="+mn-ea"/>
            </a:endParaRPr>
          </a:p>
        </p:txBody>
      </p:sp>
      <p:sp>
        <p:nvSpPr>
          <p:cNvPr id="10" name="文本框 9"/>
          <p:cNvSpPr txBox="1"/>
          <p:nvPr>
            <p:custDataLst>
              <p:tags r:id="rId6"/>
            </p:custDataLst>
          </p:nvPr>
        </p:nvSpPr>
        <p:spPr>
          <a:xfrm>
            <a:off x="1854200" y="2866390"/>
            <a:ext cx="2048510" cy="1066800"/>
          </a:xfrm>
          <a:prstGeom prst="rect">
            <a:avLst/>
          </a:prstGeom>
          <a:noFill/>
        </p:spPr>
        <p:txBody>
          <a:bodyPr wrap="square" lIns="17780" tIns="0" rIns="17780" bIns="0" rtlCol="0" anchor="t">
            <a:noAutofit/>
          </a:bodyPr>
          <a:p>
            <a:pPr algn="l" defTabSz="914400">
              <a:lnSpc>
                <a:spcPct val="120000"/>
              </a:lnSpc>
              <a:spcBef>
                <a:spcPct val="0"/>
              </a:spcBef>
              <a:spcAft>
                <a:spcPct val="0"/>
              </a:spcAft>
            </a:pPr>
            <a:r>
              <a:rPr sz="1400" kern="1200">
                <a:solidFill>
                  <a:schemeClr val="dk1"/>
                </a:solidFill>
                <a:latin typeface="汉仪润圆-65简" panose="00020600040101010101" charset="-122"/>
                <a:ea typeface="汉仪润圆-65简" panose="00020600040101010101" charset="-122"/>
                <a:cs typeface="+mn-cs"/>
                <a:sym typeface="+mn-ea"/>
              </a:rPr>
              <a:t>以河长制十周年为契机，扩大河湖长制影响力，营造全社会关爱河湖氛围。</a:t>
            </a:r>
            <a:endParaRPr sz="1400" kern="1200">
              <a:solidFill>
                <a:schemeClr val="dk1"/>
              </a:solidFill>
              <a:latin typeface="汉仪润圆-65简" panose="00020600040101010101" charset="-122"/>
              <a:ea typeface="汉仪润圆-65简" panose="00020600040101010101" charset="-122"/>
              <a:cs typeface="+mn-cs"/>
              <a:sym typeface="+mn-ea"/>
            </a:endParaRPr>
          </a:p>
        </p:txBody>
      </p:sp>
      <p:sp>
        <p:nvSpPr>
          <p:cNvPr id="11" name="任意多边形 10"/>
          <p:cNvSpPr/>
          <p:nvPr>
            <p:custDataLst>
              <p:tags r:id="rId7"/>
            </p:custDataLst>
          </p:nvPr>
        </p:nvSpPr>
        <p:spPr>
          <a:xfrm>
            <a:off x="4334510" y="2066290"/>
            <a:ext cx="3522345" cy="2260600"/>
          </a:xfrm>
          <a:custGeom>
            <a:avLst/>
            <a:gdLst>
              <a:gd name="sw" fmla="*/ 1 w 5547"/>
              <a:gd name="sh" fmla="*/ 1 h 3560"/>
              <a:gd name="mins" fmla="min sw sh"/>
              <a:gd name="dsw" fmla="+- 0 sw mins"/>
              <a:gd name="dsh" fmla="+- 0 sh mins"/>
              <a:gd name="p0x0" fmla="*/ 240 w 5547"/>
              <a:gd name="p0y0" fmla="*/ 0 h 3560"/>
              <a:gd name="p0x1" fmla="*/ 5307 w 5547"/>
              <a:gd name="p0y1" fmla="*/ 0 h 3560"/>
              <a:gd name="p0x2" fmla="*/ 5439 w 5547"/>
              <a:gd name="p0y2" fmla="*/ 0 h 3560"/>
              <a:gd name="p0x3" fmla="*/ 5547 w 5547"/>
              <a:gd name="p0y3" fmla="*/ 107 h 3560"/>
              <a:gd name="p0x4" fmla="*/ 5547 w 5547"/>
              <a:gd name="p0y4" fmla="*/ 240 h 3560"/>
              <a:gd name="p0x5" fmla="*/ 5547 w 5547"/>
              <a:gd name="p0y5" fmla="*/ 3320 h 3560"/>
              <a:gd name="p0x6" fmla="*/ 5547 w 5547"/>
              <a:gd name="p0y6" fmla="*/ 3452 h 3560"/>
              <a:gd name="p0x7" fmla="*/ 5439 w 5547"/>
              <a:gd name="p0y7" fmla="*/ 3560 h 3560"/>
              <a:gd name="p0x8" fmla="*/ 5307 w 5547"/>
              <a:gd name="p0y8" fmla="*/ 3560 h 3560"/>
              <a:gd name="p0x9" fmla="*/ 240 w 5547"/>
              <a:gd name="p0y9" fmla="*/ 3560 h 3560"/>
              <a:gd name="p0x10" fmla="*/ 107 w 5547"/>
              <a:gd name="p0y10" fmla="*/ 3560 h 3560"/>
              <a:gd name="p0x11" fmla="*/ 0 w 5547"/>
              <a:gd name="p0y11" fmla="*/ 3452 h 3560"/>
              <a:gd name="p0x12" fmla="*/ 0 w 5547"/>
              <a:gd name="p0y12" fmla="*/ 3320 h 3560"/>
              <a:gd name="p0x13" fmla="*/ 0 w 5547"/>
              <a:gd name="p0y13" fmla="*/ 240 h 3560"/>
              <a:gd name="p0x14" fmla="*/ 0 w 5547"/>
              <a:gd name="p0y14" fmla="*/ 107 h 3560"/>
              <a:gd name="p0x15" fmla="*/ 107 w 5547"/>
              <a:gd name="p0y15" fmla="*/ 0 h 3560"/>
              <a:gd name="p0x16" fmla="*/ 240 w 5547"/>
              <a:gd name="p0y16" fmla="*/ 0 h 35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00"/>
              <a:lumOff val="90000"/>
            </a:schemeClr>
          </a:solidFill>
          <a:ln w="19050">
            <a:solidFill>
              <a:schemeClr val="accent1">
                <a:lumMod val="20000"/>
                <a:lumOff val="80000"/>
              </a:schemeClr>
            </a:solidFill>
          </a:ln>
          <a:effectLst>
            <a:outerShdw blurRad="171450" dist="95250" dir="5399999" algn="ctr" rotWithShape="0">
              <a:srgbClr val="000000">
                <a:alpha val="3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13" name="任意多边形 12"/>
          <p:cNvSpPr/>
          <p:nvPr>
            <p:custDataLst>
              <p:tags r:id="rId8"/>
            </p:custDataLst>
          </p:nvPr>
        </p:nvSpPr>
        <p:spPr>
          <a:xfrm>
            <a:off x="4563110" y="2790190"/>
            <a:ext cx="812800" cy="812800"/>
          </a:xfrm>
          <a:custGeom>
            <a:avLst/>
            <a:gdLst>
              <a:gd name="sw" fmla="*/ 1 w 1280"/>
              <a:gd name="sh" fmla="*/ 1 h 1280"/>
              <a:gd name="mins" fmla="min sw sh"/>
              <a:gd name="dsw" fmla="+- 0 sw mins"/>
              <a:gd name="dsh" fmla="+- 0 sh mins"/>
              <a:gd name="p0x0" fmla="*/ 640 w 1280"/>
              <a:gd name="p0y0" fmla="*/ 0 h 1280"/>
              <a:gd name="p0x1" fmla="*/ 993 w 1280"/>
              <a:gd name="p0y1" fmla="*/ 0 h 1280"/>
              <a:gd name="p0x2" fmla="*/ 1280 w 1280"/>
              <a:gd name="p0y2" fmla="*/ 286 h 1280"/>
              <a:gd name="p0x3" fmla="*/ 1280 w 1280"/>
              <a:gd name="p0y3" fmla="*/ 640 h 1280"/>
              <a:gd name="p0x4" fmla="*/ 1280 w 1280"/>
              <a:gd name="p0y4" fmla="*/ 993 h 1280"/>
              <a:gd name="p0x5" fmla="*/ 993 w 1280"/>
              <a:gd name="p0y5" fmla="*/ 1280 h 1280"/>
              <a:gd name="p0x6" fmla="*/ 640 w 1280"/>
              <a:gd name="p0y6" fmla="*/ 1280 h 1280"/>
              <a:gd name="p0x7" fmla="*/ 286 w 1280"/>
              <a:gd name="p0y7" fmla="*/ 1280 h 1280"/>
              <a:gd name="p0x8" fmla="*/ 0 w 1280"/>
              <a:gd name="p0y8" fmla="*/ 993 h 1280"/>
              <a:gd name="p0x9" fmla="*/ 0 w 1280"/>
              <a:gd name="p0y9" fmla="*/ 640 h 1280"/>
              <a:gd name="p0x10" fmla="*/ 0 w 1280"/>
              <a:gd name="p0y10" fmla="*/ 286 h 1280"/>
              <a:gd name="p0x11" fmla="*/ 286 w 1280"/>
              <a:gd name="p0y11" fmla="*/ 0 h 1280"/>
              <a:gd name="p0x12" fmla="*/ 640 w 1280"/>
              <a:gd name="p0y12" fmla="*/ 0 h 128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w="9525">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12" name="文本框 11"/>
          <p:cNvSpPr txBox="1"/>
          <p:nvPr>
            <p:custDataLst>
              <p:tags r:id="rId9"/>
            </p:custDataLst>
          </p:nvPr>
        </p:nvSpPr>
        <p:spPr>
          <a:xfrm>
            <a:off x="4563110" y="2790190"/>
            <a:ext cx="812800" cy="812800"/>
          </a:xfrm>
          <a:prstGeom prst="rect">
            <a:avLst/>
          </a:prstGeom>
          <a:noFill/>
        </p:spPr>
        <p:txBody>
          <a:bodyPr wrap="square" lIns="17780" tIns="0" rIns="17780" bIns="0" rtlCol="0" anchor="ctr">
            <a:noAutofit/>
          </a:bodyPr>
          <a:p>
            <a:pPr algn="ctr" defTabSz="914400">
              <a:lnSpc>
                <a:spcPct val="100000"/>
              </a:lnSpc>
              <a:spcBef>
                <a:spcPct val="0"/>
              </a:spcBef>
              <a:spcAft>
                <a:spcPct val="0"/>
              </a:spcAft>
            </a:pPr>
            <a:r>
              <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rPr>
              <a:t>02</a:t>
            </a:r>
            <a:endPar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endParaRPr>
          </a:p>
        </p:txBody>
      </p:sp>
      <p:sp>
        <p:nvSpPr>
          <p:cNvPr id="14" name="文本框 13"/>
          <p:cNvSpPr txBox="1"/>
          <p:nvPr>
            <p:custDataLst>
              <p:tags r:id="rId10"/>
            </p:custDataLst>
          </p:nvPr>
        </p:nvSpPr>
        <p:spPr>
          <a:xfrm>
            <a:off x="5579110" y="2459990"/>
            <a:ext cx="2048510" cy="355600"/>
          </a:xfrm>
          <a:prstGeom prst="rect">
            <a:avLst/>
          </a:prstGeom>
          <a:noFill/>
        </p:spPr>
        <p:txBody>
          <a:bodyPr wrap="square" lIns="17780" tIns="0" rIns="17780" bIns="0" rtlCol="0" anchor="t">
            <a:noAutofit/>
          </a:bodyPr>
          <a:p>
            <a:pPr algn="l" defTabSz="914400">
              <a:spcBef>
                <a:spcPct val="0"/>
              </a:spcBef>
              <a:spcAft>
                <a:spcPct val="0"/>
              </a:spcAft>
            </a:pPr>
            <a:r>
              <a:rPr lang="zh-CN" altLang="en-US" sz="2100" kern="1200">
                <a:solidFill>
                  <a:schemeClr val="dk1"/>
                </a:solidFill>
                <a:latin typeface="汉仪润圆-65简" panose="00020600040101010101" charset="-122"/>
                <a:ea typeface="汉仪润圆-65简" panose="00020600040101010101" charset="-122"/>
                <a:cs typeface="微软雅黑" panose="020B0503020204020204" charset="-122"/>
                <a:sym typeface="+mn-ea"/>
              </a:rPr>
              <a:t>推进</a:t>
            </a:r>
            <a:r>
              <a:rPr lang="en-US" altLang="zh-CN" sz="2100" kern="1200">
                <a:solidFill>
                  <a:schemeClr val="dk1"/>
                </a:solidFill>
                <a:latin typeface="汉仪润圆-65简" panose="00020600040101010101" charset="-122"/>
                <a:ea typeface="汉仪润圆-65简" panose="00020600040101010101" charset="-122"/>
                <a:cs typeface="微软雅黑" panose="020B0503020204020204" charset="-122"/>
                <a:sym typeface="+mn-ea"/>
              </a:rPr>
              <a:t>"</a:t>
            </a:r>
            <a:r>
              <a:rPr lang="zh-CN" altLang="en-US" sz="2100" kern="1200">
                <a:solidFill>
                  <a:schemeClr val="dk1"/>
                </a:solidFill>
                <a:latin typeface="汉仪润圆-65简" panose="00020600040101010101" charset="-122"/>
                <a:ea typeface="汉仪润圆-65简" panose="00020600040101010101" charset="-122"/>
                <a:cs typeface="微软雅黑" panose="020B0503020204020204" charset="-122"/>
                <a:sym typeface="+mn-ea"/>
              </a:rPr>
              <a:t>万村千河</a:t>
            </a:r>
            <a:r>
              <a:rPr lang="en-US" altLang="zh-CN" sz="2100" kern="1200">
                <a:solidFill>
                  <a:schemeClr val="dk1"/>
                </a:solidFill>
                <a:latin typeface="汉仪润圆-65简" panose="00020600040101010101" charset="-122"/>
                <a:ea typeface="汉仪润圆-65简" panose="00020600040101010101" charset="-122"/>
                <a:cs typeface="微软雅黑" panose="020B0503020204020204" charset="-122"/>
                <a:sym typeface="+mn-ea"/>
              </a:rPr>
              <a:t>"</a:t>
            </a:r>
            <a:endParaRPr lang="en-US" altLang="zh-CN" sz="2100" kern="1200">
              <a:solidFill>
                <a:schemeClr val="dk1"/>
              </a:solidFill>
              <a:latin typeface="汉仪润圆-65简" panose="00020600040101010101" charset="-122"/>
              <a:ea typeface="汉仪润圆-65简" panose="00020600040101010101" charset="-122"/>
              <a:cs typeface="微软雅黑" panose="020B0503020204020204" charset="-122"/>
              <a:sym typeface="+mn-ea"/>
            </a:endParaRPr>
          </a:p>
        </p:txBody>
      </p:sp>
      <p:sp>
        <p:nvSpPr>
          <p:cNvPr id="15" name="文本框 14"/>
          <p:cNvSpPr txBox="1"/>
          <p:nvPr>
            <p:custDataLst>
              <p:tags r:id="rId11"/>
            </p:custDataLst>
          </p:nvPr>
        </p:nvSpPr>
        <p:spPr>
          <a:xfrm>
            <a:off x="5579110" y="2866390"/>
            <a:ext cx="2048510" cy="1066800"/>
          </a:xfrm>
          <a:prstGeom prst="rect">
            <a:avLst/>
          </a:prstGeom>
          <a:noFill/>
        </p:spPr>
        <p:txBody>
          <a:bodyPr wrap="square" lIns="17780" tIns="0" rIns="17780" bIns="0" rtlCol="0" anchor="t">
            <a:noAutofit/>
          </a:bodyPr>
          <a:p>
            <a:pPr algn="l" defTabSz="914400">
              <a:lnSpc>
                <a:spcPct val="120000"/>
              </a:lnSpc>
              <a:spcBef>
                <a:spcPct val="0"/>
              </a:spcBef>
              <a:spcAft>
                <a:spcPct val="0"/>
              </a:spcAft>
            </a:pP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落实省总河长令，完成</a:t>
            </a:r>
            <a:r>
              <a:rPr lang="en-US" altLang="zh-CN"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2026</a:t>
            </a: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年建设任务，启动乡村河湖库管护攻坚行动。</a:t>
            </a:r>
            <a:endPar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endParaRPr>
          </a:p>
        </p:txBody>
      </p:sp>
      <p:sp>
        <p:nvSpPr>
          <p:cNvPr id="16" name="任意多边形 15"/>
          <p:cNvSpPr/>
          <p:nvPr>
            <p:custDataLst>
              <p:tags r:id="rId12"/>
            </p:custDataLst>
          </p:nvPr>
        </p:nvSpPr>
        <p:spPr>
          <a:xfrm>
            <a:off x="8060055" y="2066290"/>
            <a:ext cx="3522345" cy="2260600"/>
          </a:xfrm>
          <a:custGeom>
            <a:avLst/>
            <a:gdLst>
              <a:gd name="sw" fmla="*/ 1 w 5547"/>
              <a:gd name="sh" fmla="*/ 1 h 3560"/>
              <a:gd name="mins" fmla="min sw sh"/>
              <a:gd name="dsw" fmla="+- 0 sw mins"/>
              <a:gd name="dsh" fmla="+- 0 sh mins"/>
              <a:gd name="p0x0" fmla="*/ 240 w 5547"/>
              <a:gd name="p0y0" fmla="*/ 0 h 3560"/>
              <a:gd name="p0x1" fmla="*/ 5307 w 5547"/>
              <a:gd name="p0y1" fmla="*/ 0 h 3560"/>
              <a:gd name="p0x2" fmla="*/ 5439 w 5547"/>
              <a:gd name="p0y2" fmla="*/ 0 h 3560"/>
              <a:gd name="p0x3" fmla="*/ 5547 w 5547"/>
              <a:gd name="p0y3" fmla="*/ 107 h 3560"/>
              <a:gd name="p0x4" fmla="*/ 5547 w 5547"/>
              <a:gd name="p0y4" fmla="*/ 240 h 3560"/>
              <a:gd name="p0x5" fmla="*/ 5547 w 5547"/>
              <a:gd name="p0y5" fmla="*/ 3320 h 3560"/>
              <a:gd name="p0x6" fmla="*/ 5547 w 5547"/>
              <a:gd name="p0y6" fmla="*/ 3452 h 3560"/>
              <a:gd name="p0x7" fmla="*/ 5439 w 5547"/>
              <a:gd name="p0y7" fmla="*/ 3560 h 3560"/>
              <a:gd name="p0x8" fmla="*/ 5307 w 5547"/>
              <a:gd name="p0y8" fmla="*/ 3560 h 3560"/>
              <a:gd name="p0x9" fmla="*/ 240 w 5547"/>
              <a:gd name="p0y9" fmla="*/ 3560 h 3560"/>
              <a:gd name="p0x10" fmla="*/ 107 w 5547"/>
              <a:gd name="p0y10" fmla="*/ 3560 h 3560"/>
              <a:gd name="p0x11" fmla="*/ 0 w 5547"/>
              <a:gd name="p0y11" fmla="*/ 3452 h 3560"/>
              <a:gd name="p0x12" fmla="*/ 0 w 5547"/>
              <a:gd name="p0y12" fmla="*/ 3320 h 3560"/>
              <a:gd name="p0x13" fmla="*/ 0 w 5547"/>
              <a:gd name="p0y13" fmla="*/ 240 h 3560"/>
              <a:gd name="p0x14" fmla="*/ 0 w 5547"/>
              <a:gd name="p0y14" fmla="*/ 107 h 3560"/>
              <a:gd name="p0x15" fmla="*/ 107 w 5547"/>
              <a:gd name="p0y15" fmla="*/ 0 h 3560"/>
              <a:gd name="p0x16" fmla="*/ 240 w 5547"/>
              <a:gd name="p0y16" fmla="*/ 0 h 35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00"/>
              <a:lumOff val="90000"/>
            </a:schemeClr>
          </a:solidFill>
          <a:ln w="19050">
            <a:solidFill>
              <a:schemeClr val="accent1">
                <a:lumMod val="20000"/>
                <a:lumOff val="80000"/>
              </a:schemeClr>
            </a:solidFill>
          </a:ln>
          <a:effectLst>
            <a:outerShdw blurRad="171450" dist="95250" dir="5399999" algn="ctr" rotWithShape="0">
              <a:srgbClr val="000000">
                <a:alpha val="3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18" name="任意多边形 17"/>
          <p:cNvSpPr/>
          <p:nvPr>
            <p:custDataLst>
              <p:tags r:id="rId13"/>
            </p:custDataLst>
          </p:nvPr>
        </p:nvSpPr>
        <p:spPr>
          <a:xfrm>
            <a:off x="8288655" y="2790190"/>
            <a:ext cx="812800" cy="812800"/>
          </a:xfrm>
          <a:custGeom>
            <a:avLst/>
            <a:gdLst>
              <a:gd name="sw" fmla="*/ 1 w 1280"/>
              <a:gd name="sh" fmla="*/ 1 h 1280"/>
              <a:gd name="mins" fmla="min sw sh"/>
              <a:gd name="dsw" fmla="+- 0 sw mins"/>
              <a:gd name="dsh" fmla="+- 0 sh mins"/>
              <a:gd name="p0x0" fmla="*/ 640 w 1280"/>
              <a:gd name="p0y0" fmla="*/ 0 h 1280"/>
              <a:gd name="p0x1" fmla="*/ 993 w 1280"/>
              <a:gd name="p0y1" fmla="*/ 0 h 1280"/>
              <a:gd name="p0x2" fmla="*/ 1280 w 1280"/>
              <a:gd name="p0y2" fmla="*/ 286 h 1280"/>
              <a:gd name="p0x3" fmla="*/ 1280 w 1280"/>
              <a:gd name="p0y3" fmla="*/ 640 h 1280"/>
              <a:gd name="p0x4" fmla="*/ 1280 w 1280"/>
              <a:gd name="p0y4" fmla="*/ 993 h 1280"/>
              <a:gd name="p0x5" fmla="*/ 993 w 1280"/>
              <a:gd name="p0y5" fmla="*/ 1280 h 1280"/>
              <a:gd name="p0x6" fmla="*/ 640 w 1280"/>
              <a:gd name="p0y6" fmla="*/ 1280 h 1280"/>
              <a:gd name="p0x7" fmla="*/ 286 w 1280"/>
              <a:gd name="p0y7" fmla="*/ 1280 h 1280"/>
              <a:gd name="p0x8" fmla="*/ 0 w 1280"/>
              <a:gd name="p0y8" fmla="*/ 993 h 1280"/>
              <a:gd name="p0x9" fmla="*/ 0 w 1280"/>
              <a:gd name="p0y9" fmla="*/ 640 h 1280"/>
              <a:gd name="p0x10" fmla="*/ 0 w 1280"/>
              <a:gd name="p0y10" fmla="*/ 286 h 1280"/>
              <a:gd name="p0x11" fmla="*/ 286 w 1280"/>
              <a:gd name="p0y11" fmla="*/ 0 h 1280"/>
              <a:gd name="p0x12" fmla="*/ 640 w 1280"/>
              <a:gd name="p0y12" fmla="*/ 0 h 128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w="9525">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17" name="文本框 16"/>
          <p:cNvSpPr txBox="1"/>
          <p:nvPr>
            <p:custDataLst>
              <p:tags r:id="rId14"/>
            </p:custDataLst>
          </p:nvPr>
        </p:nvSpPr>
        <p:spPr>
          <a:xfrm>
            <a:off x="8288655" y="2790190"/>
            <a:ext cx="812800" cy="812800"/>
          </a:xfrm>
          <a:prstGeom prst="rect">
            <a:avLst/>
          </a:prstGeom>
          <a:noFill/>
        </p:spPr>
        <p:txBody>
          <a:bodyPr wrap="square" lIns="17780" tIns="0" rIns="17780" bIns="0" rtlCol="0" anchor="ctr">
            <a:noAutofit/>
          </a:bodyPr>
          <a:p>
            <a:pPr algn="ctr" defTabSz="914400">
              <a:lnSpc>
                <a:spcPct val="100000"/>
              </a:lnSpc>
              <a:spcBef>
                <a:spcPct val="0"/>
              </a:spcBef>
              <a:spcAft>
                <a:spcPct val="0"/>
              </a:spcAft>
            </a:pPr>
            <a:r>
              <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rPr>
              <a:t>03</a:t>
            </a:r>
            <a:endPar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endParaRPr>
          </a:p>
        </p:txBody>
      </p:sp>
      <p:sp>
        <p:nvSpPr>
          <p:cNvPr id="19" name="文本框 18"/>
          <p:cNvSpPr txBox="1"/>
          <p:nvPr>
            <p:custDataLst>
              <p:tags r:id="rId15"/>
            </p:custDataLst>
          </p:nvPr>
        </p:nvSpPr>
        <p:spPr>
          <a:xfrm>
            <a:off x="9304655" y="2459990"/>
            <a:ext cx="2048510" cy="355600"/>
          </a:xfrm>
          <a:prstGeom prst="rect">
            <a:avLst/>
          </a:prstGeom>
          <a:noFill/>
        </p:spPr>
        <p:txBody>
          <a:bodyPr wrap="square" lIns="17780" tIns="0" rIns="17780" bIns="0" rtlCol="0" anchor="t">
            <a:noAutofit/>
          </a:bodyPr>
          <a:p>
            <a:pPr algn="l" defTabSz="914400">
              <a:spcBef>
                <a:spcPct val="0"/>
              </a:spcBef>
              <a:spcAft>
                <a:spcPct val="0"/>
              </a:spcAft>
            </a:pPr>
            <a:r>
              <a:rPr sz="2100" kern="1200">
                <a:solidFill>
                  <a:schemeClr val="dk1"/>
                </a:solidFill>
                <a:latin typeface="汉仪润圆-65简" panose="00020600040101010101" charset="-122"/>
                <a:ea typeface="汉仪润圆-65简" panose="00020600040101010101" charset="-122"/>
                <a:cs typeface="+mn-cs"/>
                <a:sym typeface="+mn-ea"/>
              </a:rPr>
              <a:t>实施核算标准</a:t>
            </a:r>
            <a:endParaRPr sz="2100" kern="1200">
              <a:solidFill>
                <a:schemeClr val="dk1"/>
              </a:solidFill>
              <a:latin typeface="汉仪润圆-65简" panose="00020600040101010101" charset="-122"/>
              <a:ea typeface="汉仪润圆-65简" panose="00020600040101010101" charset="-122"/>
              <a:cs typeface="+mn-cs"/>
              <a:sym typeface="+mn-ea"/>
            </a:endParaRPr>
          </a:p>
        </p:txBody>
      </p:sp>
      <p:sp>
        <p:nvSpPr>
          <p:cNvPr id="20" name="文本框 19"/>
          <p:cNvSpPr txBox="1"/>
          <p:nvPr>
            <p:custDataLst>
              <p:tags r:id="rId16"/>
            </p:custDataLst>
          </p:nvPr>
        </p:nvSpPr>
        <p:spPr>
          <a:xfrm>
            <a:off x="9304655" y="2866390"/>
            <a:ext cx="2048510" cy="1066800"/>
          </a:xfrm>
          <a:prstGeom prst="rect">
            <a:avLst/>
          </a:prstGeom>
          <a:noFill/>
        </p:spPr>
        <p:txBody>
          <a:bodyPr wrap="square" lIns="17780" tIns="0" rIns="17780" bIns="0" rtlCol="0" anchor="t">
            <a:noAutofit/>
          </a:bodyPr>
          <a:p>
            <a:pPr algn="l" defTabSz="914400">
              <a:lnSpc>
                <a:spcPct val="120000"/>
              </a:lnSpc>
              <a:spcBef>
                <a:spcPct val="0"/>
              </a:spcBef>
              <a:spcAft>
                <a:spcPct val="0"/>
              </a:spcAft>
            </a:pPr>
            <a:r>
              <a:rPr sz="1400" kern="1200">
                <a:solidFill>
                  <a:schemeClr val="dk1"/>
                </a:solidFill>
                <a:latin typeface="汉仪润圆-65简" panose="00020600040101010101" charset="-122"/>
                <a:ea typeface="汉仪润圆-65简" panose="00020600040101010101" charset="-122"/>
                <a:cs typeface="+mn-cs"/>
                <a:sym typeface="+mn-ea"/>
              </a:rPr>
              <a:t>全面实施地方标准，推动核算成果嵌入项目评估、补偿、金融、交易场景。</a:t>
            </a:r>
            <a:endParaRPr sz="1400" kern="1200">
              <a:solidFill>
                <a:schemeClr val="dk1"/>
              </a:solidFill>
              <a:latin typeface="汉仪润圆-65简" panose="00020600040101010101" charset="-122"/>
              <a:ea typeface="汉仪润圆-65简" panose="00020600040101010101" charset="-122"/>
              <a:cs typeface="+mn-cs"/>
              <a:sym typeface="+mn-ea"/>
            </a:endParaRPr>
          </a:p>
        </p:txBody>
      </p:sp>
      <p:sp>
        <p:nvSpPr>
          <p:cNvPr id="21" name="任意多边形 20"/>
          <p:cNvSpPr/>
          <p:nvPr>
            <p:custDataLst>
              <p:tags r:id="rId17"/>
            </p:custDataLst>
          </p:nvPr>
        </p:nvSpPr>
        <p:spPr>
          <a:xfrm>
            <a:off x="609600" y="4530090"/>
            <a:ext cx="3521710" cy="2260600"/>
          </a:xfrm>
          <a:custGeom>
            <a:avLst/>
            <a:gdLst>
              <a:gd name="sw" fmla="*/ 1 w 5545"/>
              <a:gd name="sh" fmla="*/ 1 h 3560"/>
              <a:gd name="mins" fmla="min sw sh"/>
              <a:gd name="dsw" fmla="+- 0 sw mins"/>
              <a:gd name="dsh" fmla="+- 0 sh mins"/>
              <a:gd name="p0x0" fmla="*/ 240 w 5545"/>
              <a:gd name="p0y0" fmla="*/ 0 h 3560"/>
              <a:gd name="p0x1" fmla="*/ 5305 w 5545"/>
              <a:gd name="p0y1" fmla="*/ 0 h 3560"/>
              <a:gd name="p0x2" fmla="*/ 5438 w 5545"/>
              <a:gd name="p0y2" fmla="*/ 0 h 3560"/>
              <a:gd name="p0x3" fmla="*/ 5545 w 5545"/>
              <a:gd name="p0y3" fmla="*/ 107 h 3560"/>
              <a:gd name="p0x4" fmla="*/ 5545 w 5545"/>
              <a:gd name="p0y4" fmla="*/ 240 h 3560"/>
              <a:gd name="p0x5" fmla="*/ 5545 w 5545"/>
              <a:gd name="p0y5" fmla="*/ 3320 h 3560"/>
              <a:gd name="p0x6" fmla="*/ 5545 w 5545"/>
              <a:gd name="p0y6" fmla="*/ 3452 h 3560"/>
              <a:gd name="p0x7" fmla="*/ 5438 w 5545"/>
              <a:gd name="p0y7" fmla="*/ 3560 h 3560"/>
              <a:gd name="p0x8" fmla="*/ 5305 w 5545"/>
              <a:gd name="p0y8" fmla="*/ 3560 h 3560"/>
              <a:gd name="p0x9" fmla="*/ 240 w 5545"/>
              <a:gd name="p0y9" fmla="*/ 3560 h 3560"/>
              <a:gd name="p0x10" fmla="*/ 107 w 5545"/>
              <a:gd name="p0y10" fmla="*/ 3560 h 3560"/>
              <a:gd name="p0x11" fmla="*/ 0 w 5545"/>
              <a:gd name="p0y11" fmla="*/ 3452 h 3560"/>
              <a:gd name="p0x12" fmla="*/ 0 w 5545"/>
              <a:gd name="p0y12" fmla="*/ 3320 h 3560"/>
              <a:gd name="p0x13" fmla="*/ 0 w 5545"/>
              <a:gd name="p0y13" fmla="*/ 240 h 3560"/>
              <a:gd name="p0x14" fmla="*/ 0 w 5545"/>
              <a:gd name="p0y14" fmla="*/ 107 h 3560"/>
              <a:gd name="p0x15" fmla="*/ 107 w 5545"/>
              <a:gd name="p0y15" fmla="*/ 0 h 3560"/>
              <a:gd name="p0x16" fmla="*/ 240 w 5545"/>
              <a:gd name="p0y16" fmla="*/ 0 h 35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00"/>
              <a:lumOff val="90000"/>
            </a:schemeClr>
          </a:solidFill>
          <a:ln w="19050">
            <a:solidFill>
              <a:schemeClr val="accent1">
                <a:lumMod val="20000"/>
                <a:lumOff val="80000"/>
              </a:schemeClr>
            </a:solidFill>
          </a:ln>
          <a:effectLst>
            <a:outerShdw blurRad="171450" dist="95250" dir="5399999" algn="ctr" rotWithShape="0">
              <a:srgbClr val="000000">
                <a:alpha val="3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23" name="任意多边形 22"/>
          <p:cNvSpPr/>
          <p:nvPr>
            <p:custDataLst>
              <p:tags r:id="rId18"/>
            </p:custDataLst>
          </p:nvPr>
        </p:nvSpPr>
        <p:spPr>
          <a:xfrm>
            <a:off x="838200" y="5253990"/>
            <a:ext cx="812800" cy="812800"/>
          </a:xfrm>
          <a:custGeom>
            <a:avLst/>
            <a:gdLst>
              <a:gd name="sw" fmla="*/ 1 w 1280"/>
              <a:gd name="sh" fmla="*/ 1 h 1280"/>
              <a:gd name="mins" fmla="min sw sh"/>
              <a:gd name="dsw" fmla="+- 0 sw mins"/>
              <a:gd name="dsh" fmla="+- 0 sh mins"/>
              <a:gd name="p0x0" fmla="*/ 640 w 1280"/>
              <a:gd name="p0y0" fmla="*/ 0 h 1280"/>
              <a:gd name="p0x1" fmla="*/ 993 w 1280"/>
              <a:gd name="p0y1" fmla="*/ 0 h 1280"/>
              <a:gd name="p0x2" fmla="*/ 1280 w 1280"/>
              <a:gd name="p0y2" fmla="*/ 286 h 1280"/>
              <a:gd name="p0x3" fmla="*/ 1280 w 1280"/>
              <a:gd name="p0y3" fmla="*/ 640 h 1280"/>
              <a:gd name="p0x4" fmla="*/ 1280 w 1280"/>
              <a:gd name="p0y4" fmla="*/ 993 h 1280"/>
              <a:gd name="p0x5" fmla="*/ 993 w 1280"/>
              <a:gd name="p0y5" fmla="*/ 1280 h 1280"/>
              <a:gd name="p0x6" fmla="*/ 640 w 1280"/>
              <a:gd name="p0y6" fmla="*/ 1280 h 1280"/>
              <a:gd name="p0x7" fmla="*/ 286 w 1280"/>
              <a:gd name="p0y7" fmla="*/ 1280 h 1280"/>
              <a:gd name="p0x8" fmla="*/ 0 w 1280"/>
              <a:gd name="p0y8" fmla="*/ 993 h 1280"/>
              <a:gd name="p0x9" fmla="*/ 0 w 1280"/>
              <a:gd name="p0y9" fmla="*/ 640 h 1280"/>
              <a:gd name="p0x10" fmla="*/ 0 w 1280"/>
              <a:gd name="p0y10" fmla="*/ 286 h 1280"/>
              <a:gd name="p0x11" fmla="*/ 286 w 1280"/>
              <a:gd name="p0y11" fmla="*/ 0 h 1280"/>
              <a:gd name="p0x12" fmla="*/ 640 w 1280"/>
              <a:gd name="p0y12" fmla="*/ 0 h 128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w="9525">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22" name="文本框 21"/>
          <p:cNvSpPr txBox="1"/>
          <p:nvPr>
            <p:custDataLst>
              <p:tags r:id="rId19"/>
            </p:custDataLst>
          </p:nvPr>
        </p:nvSpPr>
        <p:spPr>
          <a:xfrm>
            <a:off x="838200" y="5253990"/>
            <a:ext cx="812800" cy="812800"/>
          </a:xfrm>
          <a:prstGeom prst="rect">
            <a:avLst/>
          </a:prstGeom>
          <a:noFill/>
        </p:spPr>
        <p:txBody>
          <a:bodyPr wrap="square" lIns="17780" tIns="0" rIns="17780" bIns="0" rtlCol="0" anchor="ctr">
            <a:noAutofit/>
          </a:bodyPr>
          <a:p>
            <a:pPr algn="ctr" defTabSz="914400">
              <a:lnSpc>
                <a:spcPct val="100000"/>
              </a:lnSpc>
              <a:spcBef>
                <a:spcPct val="0"/>
              </a:spcBef>
              <a:spcAft>
                <a:spcPct val="0"/>
              </a:spcAft>
            </a:pPr>
            <a:r>
              <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rPr>
              <a:t>04</a:t>
            </a:r>
            <a:endPar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endParaRPr>
          </a:p>
        </p:txBody>
      </p:sp>
      <p:sp>
        <p:nvSpPr>
          <p:cNvPr id="24" name="文本框 23"/>
          <p:cNvSpPr txBox="1"/>
          <p:nvPr>
            <p:custDataLst>
              <p:tags r:id="rId20"/>
            </p:custDataLst>
          </p:nvPr>
        </p:nvSpPr>
        <p:spPr>
          <a:xfrm>
            <a:off x="1854200" y="4923790"/>
            <a:ext cx="2048510" cy="355600"/>
          </a:xfrm>
          <a:prstGeom prst="rect">
            <a:avLst/>
          </a:prstGeom>
          <a:noFill/>
        </p:spPr>
        <p:txBody>
          <a:bodyPr wrap="square" lIns="17780" tIns="0" rIns="17780" bIns="0" rtlCol="0" anchor="t">
            <a:noAutofit/>
          </a:bodyPr>
          <a:p>
            <a:pPr algn="l" defTabSz="914400">
              <a:spcBef>
                <a:spcPct val="0"/>
              </a:spcBef>
              <a:spcAft>
                <a:spcPct val="0"/>
              </a:spcAft>
            </a:pPr>
            <a:r>
              <a:rPr sz="2100" kern="1200">
                <a:solidFill>
                  <a:schemeClr val="dk1"/>
                </a:solidFill>
                <a:latin typeface="汉仪润圆-65简" panose="00020600040101010101" charset="-122"/>
                <a:ea typeface="汉仪润圆-65简" panose="00020600040101010101" charset="-122"/>
                <a:cs typeface="+mn-cs"/>
                <a:sym typeface="+mn-ea"/>
              </a:rPr>
              <a:t>落实水经济意见</a:t>
            </a:r>
            <a:endParaRPr sz="2100" kern="1200">
              <a:solidFill>
                <a:schemeClr val="dk1"/>
              </a:solidFill>
              <a:latin typeface="汉仪润圆-65简" panose="00020600040101010101" charset="-122"/>
              <a:ea typeface="汉仪润圆-65简" panose="00020600040101010101" charset="-122"/>
              <a:cs typeface="+mn-cs"/>
              <a:sym typeface="+mn-ea"/>
            </a:endParaRPr>
          </a:p>
        </p:txBody>
      </p:sp>
      <p:sp>
        <p:nvSpPr>
          <p:cNvPr id="25" name="文本框 24"/>
          <p:cNvSpPr txBox="1"/>
          <p:nvPr>
            <p:custDataLst>
              <p:tags r:id="rId21"/>
            </p:custDataLst>
          </p:nvPr>
        </p:nvSpPr>
        <p:spPr>
          <a:xfrm>
            <a:off x="1854200" y="5330190"/>
            <a:ext cx="2048510" cy="1066800"/>
          </a:xfrm>
          <a:prstGeom prst="rect">
            <a:avLst/>
          </a:prstGeom>
          <a:noFill/>
        </p:spPr>
        <p:txBody>
          <a:bodyPr wrap="square" lIns="17780" tIns="0" rIns="17780" bIns="0" rtlCol="0" anchor="t">
            <a:noAutofit/>
          </a:bodyPr>
          <a:p>
            <a:pPr algn="l" defTabSz="914400">
              <a:lnSpc>
                <a:spcPct val="120000"/>
              </a:lnSpc>
              <a:spcBef>
                <a:spcPct val="0"/>
              </a:spcBef>
              <a:spcAft>
                <a:spcPct val="0"/>
              </a:spcAft>
            </a:pP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结合</a:t>
            </a:r>
            <a:r>
              <a:rPr lang="en-US" altLang="zh-CN"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a:t>
            </a: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十五五</a:t>
            </a:r>
            <a:r>
              <a:rPr lang="en-US" altLang="zh-CN"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a:t>
            </a: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开局，谋划水经济区域格局，向</a:t>
            </a:r>
            <a:r>
              <a:rPr lang="en-US" altLang="zh-CN"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2030</a:t>
            </a: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年万亿目标迈进。</a:t>
            </a:r>
            <a:endPar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endParaRPr>
          </a:p>
        </p:txBody>
      </p:sp>
      <p:sp>
        <p:nvSpPr>
          <p:cNvPr id="26" name="任意多边形 25"/>
          <p:cNvSpPr/>
          <p:nvPr>
            <p:custDataLst>
              <p:tags r:id="rId22"/>
            </p:custDataLst>
          </p:nvPr>
        </p:nvSpPr>
        <p:spPr>
          <a:xfrm>
            <a:off x="4334510" y="4530090"/>
            <a:ext cx="3522345" cy="2260600"/>
          </a:xfrm>
          <a:custGeom>
            <a:avLst/>
            <a:gdLst>
              <a:gd name="sw" fmla="*/ 1 w 5547"/>
              <a:gd name="sh" fmla="*/ 1 h 3560"/>
              <a:gd name="mins" fmla="min sw sh"/>
              <a:gd name="dsw" fmla="+- 0 sw mins"/>
              <a:gd name="dsh" fmla="+- 0 sh mins"/>
              <a:gd name="p0x0" fmla="*/ 240 w 5547"/>
              <a:gd name="p0y0" fmla="*/ 0 h 3560"/>
              <a:gd name="p0x1" fmla="*/ 5307 w 5547"/>
              <a:gd name="p0y1" fmla="*/ 0 h 3560"/>
              <a:gd name="p0x2" fmla="*/ 5439 w 5547"/>
              <a:gd name="p0y2" fmla="*/ 0 h 3560"/>
              <a:gd name="p0x3" fmla="*/ 5547 w 5547"/>
              <a:gd name="p0y3" fmla="*/ 107 h 3560"/>
              <a:gd name="p0x4" fmla="*/ 5547 w 5547"/>
              <a:gd name="p0y4" fmla="*/ 240 h 3560"/>
              <a:gd name="p0x5" fmla="*/ 5547 w 5547"/>
              <a:gd name="p0y5" fmla="*/ 3320 h 3560"/>
              <a:gd name="p0x6" fmla="*/ 5547 w 5547"/>
              <a:gd name="p0y6" fmla="*/ 3452 h 3560"/>
              <a:gd name="p0x7" fmla="*/ 5439 w 5547"/>
              <a:gd name="p0y7" fmla="*/ 3560 h 3560"/>
              <a:gd name="p0x8" fmla="*/ 5307 w 5547"/>
              <a:gd name="p0y8" fmla="*/ 3560 h 3560"/>
              <a:gd name="p0x9" fmla="*/ 240 w 5547"/>
              <a:gd name="p0y9" fmla="*/ 3560 h 3560"/>
              <a:gd name="p0x10" fmla="*/ 107 w 5547"/>
              <a:gd name="p0y10" fmla="*/ 3560 h 3560"/>
              <a:gd name="p0x11" fmla="*/ 0 w 5547"/>
              <a:gd name="p0y11" fmla="*/ 3452 h 3560"/>
              <a:gd name="p0x12" fmla="*/ 0 w 5547"/>
              <a:gd name="p0y12" fmla="*/ 3320 h 3560"/>
              <a:gd name="p0x13" fmla="*/ 0 w 5547"/>
              <a:gd name="p0y13" fmla="*/ 240 h 3560"/>
              <a:gd name="p0x14" fmla="*/ 0 w 5547"/>
              <a:gd name="p0y14" fmla="*/ 107 h 3560"/>
              <a:gd name="p0x15" fmla="*/ 107 w 5547"/>
              <a:gd name="p0y15" fmla="*/ 0 h 3560"/>
              <a:gd name="p0x16" fmla="*/ 240 w 5547"/>
              <a:gd name="p0y16" fmla="*/ 0 h 35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00"/>
              <a:lumOff val="90000"/>
            </a:schemeClr>
          </a:solidFill>
          <a:ln w="19050">
            <a:solidFill>
              <a:schemeClr val="accent1">
                <a:lumMod val="20000"/>
                <a:lumOff val="80000"/>
              </a:schemeClr>
            </a:solidFill>
          </a:ln>
          <a:effectLst>
            <a:outerShdw blurRad="171450" dist="95250" dir="5399999" algn="ctr" rotWithShape="0">
              <a:srgbClr val="000000">
                <a:alpha val="3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28" name="任意多边形 27"/>
          <p:cNvSpPr/>
          <p:nvPr>
            <p:custDataLst>
              <p:tags r:id="rId23"/>
            </p:custDataLst>
          </p:nvPr>
        </p:nvSpPr>
        <p:spPr>
          <a:xfrm>
            <a:off x="4563110" y="5253990"/>
            <a:ext cx="812800" cy="812800"/>
          </a:xfrm>
          <a:custGeom>
            <a:avLst/>
            <a:gdLst>
              <a:gd name="sw" fmla="*/ 1 w 1280"/>
              <a:gd name="sh" fmla="*/ 1 h 1280"/>
              <a:gd name="mins" fmla="min sw sh"/>
              <a:gd name="dsw" fmla="+- 0 sw mins"/>
              <a:gd name="dsh" fmla="+- 0 sh mins"/>
              <a:gd name="p0x0" fmla="*/ 640 w 1280"/>
              <a:gd name="p0y0" fmla="*/ 0 h 1280"/>
              <a:gd name="p0x1" fmla="*/ 993 w 1280"/>
              <a:gd name="p0y1" fmla="*/ 0 h 1280"/>
              <a:gd name="p0x2" fmla="*/ 1280 w 1280"/>
              <a:gd name="p0y2" fmla="*/ 286 h 1280"/>
              <a:gd name="p0x3" fmla="*/ 1280 w 1280"/>
              <a:gd name="p0y3" fmla="*/ 640 h 1280"/>
              <a:gd name="p0x4" fmla="*/ 1280 w 1280"/>
              <a:gd name="p0y4" fmla="*/ 993 h 1280"/>
              <a:gd name="p0x5" fmla="*/ 993 w 1280"/>
              <a:gd name="p0y5" fmla="*/ 1280 h 1280"/>
              <a:gd name="p0x6" fmla="*/ 640 w 1280"/>
              <a:gd name="p0y6" fmla="*/ 1280 h 1280"/>
              <a:gd name="p0x7" fmla="*/ 286 w 1280"/>
              <a:gd name="p0y7" fmla="*/ 1280 h 1280"/>
              <a:gd name="p0x8" fmla="*/ 0 w 1280"/>
              <a:gd name="p0y8" fmla="*/ 993 h 1280"/>
              <a:gd name="p0x9" fmla="*/ 0 w 1280"/>
              <a:gd name="p0y9" fmla="*/ 640 h 1280"/>
              <a:gd name="p0x10" fmla="*/ 0 w 1280"/>
              <a:gd name="p0y10" fmla="*/ 286 h 1280"/>
              <a:gd name="p0x11" fmla="*/ 286 w 1280"/>
              <a:gd name="p0y11" fmla="*/ 0 h 1280"/>
              <a:gd name="p0x12" fmla="*/ 640 w 1280"/>
              <a:gd name="p0y12" fmla="*/ 0 h 128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w="9525">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27" name="文本框 26"/>
          <p:cNvSpPr txBox="1"/>
          <p:nvPr>
            <p:custDataLst>
              <p:tags r:id="rId24"/>
            </p:custDataLst>
          </p:nvPr>
        </p:nvSpPr>
        <p:spPr>
          <a:xfrm>
            <a:off x="4563110" y="5253990"/>
            <a:ext cx="812800" cy="812800"/>
          </a:xfrm>
          <a:prstGeom prst="rect">
            <a:avLst/>
          </a:prstGeom>
          <a:noFill/>
        </p:spPr>
        <p:txBody>
          <a:bodyPr wrap="square" lIns="17780" tIns="0" rIns="17780" bIns="0" rtlCol="0" anchor="ctr">
            <a:noAutofit/>
          </a:bodyPr>
          <a:p>
            <a:pPr algn="ctr" defTabSz="914400">
              <a:lnSpc>
                <a:spcPct val="100000"/>
              </a:lnSpc>
              <a:spcBef>
                <a:spcPct val="0"/>
              </a:spcBef>
              <a:spcAft>
                <a:spcPct val="0"/>
              </a:spcAft>
            </a:pPr>
            <a:r>
              <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rPr>
              <a:t>05</a:t>
            </a:r>
            <a:endPar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endParaRPr>
          </a:p>
        </p:txBody>
      </p:sp>
      <p:sp>
        <p:nvSpPr>
          <p:cNvPr id="29" name="文本框 28"/>
          <p:cNvSpPr txBox="1"/>
          <p:nvPr>
            <p:custDataLst>
              <p:tags r:id="rId25"/>
            </p:custDataLst>
          </p:nvPr>
        </p:nvSpPr>
        <p:spPr>
          <a:xfrm>
            <a:off x="5579110" y="4923790"/>
            <a:ext cx="2048510" cy="355600"/>
          </a:xfrm>
          <a:prstGeom prst="rect">
            <a:avLst/>
          </a:prstGeom>
          <a:noFill/>
        </p:spPr>
        <p:txBody>
          <a:bodyPr wrap="square" lIns="17780" tIns="0" rIns="17780" bIns="0" rtlCol="0" anchor="t">
            <a:noAutofit/>
          </a:bodyPr>
          <a:p>
            <a:pPr algn="l" defTabSz="914400">
              <a:spcBef>
                <a:spcPct val="0"/>
              </a:spcBef>
              <a:spcAft>
                <a:spcPct val="0"/>
              </a:spcAft>
            </a:pPr>
            <a:r>
              <a:rPr sz="2100" kern="1200">
                <a:solidFill>
                  <a:schemeClr val="dk1"/>
                </a:solidFill>
                <a:latin typeface="汉仪润圆-65简" panose="00020600040101010101" charset="-122"/>
                <a:ea typeface="汉仪润圆-65简" panose="00020600040101010101" charset="-122"/>
                <a:cs typeface="+mn-cs"/>
                <a:sym typeface="+mn-ea"/>
              </a:rPr>
              <a:t>强化绿色金融</a:t>
            </a:r>
            <a:endParaRPr sz="2100" kern="1200">
              <a:solidFill>
                <a:schemeClr val="dk1"/>
              </a:solidFill>
              <a:latin typeface="汉仪润圆-65简" panose="00020600040101010101" charset="-122"/>
              <a:ea typeface="汉仪润圆-65简" panose="00020600040101010101" charset="-122"/>
              <a:cs typeface="+mn-cs"/>
              <a:sym typeface="+mn-ea"/>
            </a:endParaRPr>
          </a:p>
        </p:txBody>
      </p:sp>
      <p:sp>
        <p:nvSpPr>
          <p:cNvPr id="30" name="文本框 29"/>
          <p:cNvSpPr txBox="1"/>
          <p:nvPr>
            <p:custDataLst>
              <p:tags r:id="rId26"/>
            </p:custDataLst>
          </p:nvPr>
        </p:nvSpPr>
        <p:spPr>
          <a:xfrm>
            <a:off x="5579110" y="5330190"/>
            <a:ext cx="2048510" cy="1066800"/>
          </a:xfrm>
          <a:prstGeom prst="rect">
            <a:avLst/>
          </a:prstGeom>
          <a:noFill/>
        </p:spPr>
        <p:txBody>
          <a:bodyPr wrap="square" lIns="17780" tIns="0" rIns="17780" bIns="0" rtlCol="0" anchor="t">
            <a:noAutofit/>
          </a:bodyPr>
          <a:p>
            <a:pPr algn="l" defTabSz="914400">
              <a:lnSpc>
                <a:spcPct val="120000"/>
              </a:lnSpc>
              <a:spcBef>
                <a:spcPct val="0"/>
              </a:spcBef>
              <a:spcAft>
                <a:spcPct val="0"/>
              </a:spcAft>
            </a:pP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探索核算结果作为绿色信贷、基金、债券开发依据，建立</a:t>
            </a:r>
            <a:r>
              <a:rPr lang="en-US" altLang="zh-CN"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a:t>
            </a: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保护</a:t>
            </a:r>
            <a:r>
              <a:rPr lang="en-US" altLang="zh-CN"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a:t>
            </a: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修复</a:t>
            </a:r>
            <a:r>
              <a:rPr lang="en-US" altLang="zh-CN"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a:t>
            </a: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增值</a:t>
            </a:r>
            <a:r>
              <a:rPr lang="en-US" altLang="zh-CN"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a:t>
            </a: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反哺</a:t>
            </a:r>
            <a:r>
              <a:rPr lang="en-US" altLang="zh-CN"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a:t>
            </a:r>
            <a:r>
              <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rPr>
              <a:t>闭环。</a:t>
            </a:r>
            <a:endParaRPr lang="zh-CN" altLang="en-US" sz="1400" kern="1200">
              <a:solidFill>
                <a:schemeClr val="dk1"/>
              </a:solidFill>
              <a:latin typeface="汉仪润圆-65简" panose="00020600040101010101" charset="-122"/>
              <a:ea typeface="汉仪润圆-65简" panose="00020600040101010101" charset="-122"/>
              <a:cs typeface="微软雅黑" panose="020B0503020204020204" charset="-122"/>
              <a:sym typeface="+mn-ea"/>
            </a:endParaRPr>
          </a:p>
        </p:txBody>
      </p:sp>
      <p:sp>
        <p:nvSpPr>
          <p:cNvPr id="31" name="任意多边形 30"/>
          <p:cNvSpPr/>
          <p:nvPr>
            <p:custDataLst>
              <p:tags r:id="rId27"/>
            </p:custDataLst>
          </p:nvPr>
        </p:nvSpPr>
        <p:spPr>
          <a:xfrm>
            <a:off x="8060055" y="4530090"/>
            <a:ext cx="3522345" cy="2260600"/>
          </a:xfrm>
          <a:custGeom>
            <a:avLst/>
            <a:gdLst>
              <a:gd name="sw" fmla="*/ 1 w 5547"/>
              <a:gd name="sh" fmla="*/ 1 h 3560"/>
              <a:gd name="mins" fmla="min sw sh"/>
              <a:gd name="dsw" fmla="+- 0 sw mins"/>
              <a:gd name="dsh" fmla="+- 0 sh mins"/>
              <a:gd name="p0x0" fmla="*/ 240 w 5547"/>
              <a:gd name="p0y0" fmla="*/ 0 h 3560"/>
              <a:gd name="p0x1" fmla="*/ 5307 w 5547"/>
              <a:gd name="p0y1" fmla="*/ 0 h 3560"/>
              <a:gd name="p0x2" fmla="*/ 5439 w 5547"/>
              <a:gd name="p0y2" fmla="*/ 0 h 3560"/>
              <a:gd name="p0x3" fmla="*/ 5547 w 5547"/>
              <a:gd name="p0y3" fmla="*/ 107 h 3560"/>
              <a:gd name="p0x4" fmla="*/ 5547 w 5547"/>
              <a:gd name="p0y4" fmla="*/ 240 h 3560"/>
              <a:gd name="p0x5" fmla="*/ 5547 w 5547"/>
              <a:gd name="p0y5" fmla="*/ 3320 h 3560"/>
              <a:gd name="p0x6" fmla="*/ 5547 w 5547"/>
              <a:gd name="p0y6" fmla="*/ 3452 h 3560"/>
              <a:gd name="p0x7" fmla="*/ 5439 w 5547"/>
              <a:gd name="p0y7" fmla="*/ 3560 h 3560"/>
              <a:gd name="p0x8" fmla="*/ 5307 w 5547"/>
              <a:gd name="p0y8" fmla="*/ 3560 h 3560"/>
              <a:gd name="p0x9" fmla="*/ 240 w 5547"/>
              <a:gd name="p0y9" fmla="*/ 3560 h 3560"/>
              <a:gd name="p0x10" fmla="*/ 107 w 5547"/>
              <a:gd name="p0y10" fmla="*/ 3560 h 3560"/>
              <a:gd name="p0x11" fmla="*/ 0 w 5547"/>
              <a:gd name="p0y11" fmla="*/ 3452 h 3560"/>
              <a:gd name="p0x12" fmla="*/ 0 w 5547"/>
              <a:gd name="p0y12" fmla="*/ 3320 h 3560"/>
              <a:gd name="p0x13" fmla="*/ 0 w 5547"/>
              <a:gd name="p0y13" fmla="*/ 240 h 3560"/>
              <a:gd name="p0x14" fmla="*/ 0 w 5547"/>
              <a:gd name="p0y14" fmla="*/ 107 h 3560"/>
              <a:gd name="p0x15" fmla="*/ 107 w 5547"/>
              <a:gd name="p0y15" fmla="*/ 0 h 3560"/>
              <a:gd name="p0x16" fmla="*/ 240 w 5547"/>
              <a:gd name="p0y16" fmla="*/ 0 h 3560"/>
            </a:gdLst>
            <a:ahLst/>
            <a:cxnLst/>
            <a:pathLst>
              <a:path>
                <a:moveTo>
                  <a:pt x="p0x0" y="p0y0"/>
                </a:moveTo>
                <a:lnTo>
                  <a:pt x="p0x1" y="p0y1"/>
                </a:lnTo>
                <a:cubicBezTo>
                  <a:pt x="p0x2" y="p0y2"/>
                  <a:pt x="p0x3" y="p0y3"/>
                  <a:pt x="p0x4" y="p0y4"/>
                </a:cubicBezTo>
                <a:lnTo>
                  <a:pt x="p0x5" y="p0y5"/>
                </a:lnTo>
                <a:cubicBezTo>
                  <a:pt x="p0x6" y="p0y6"/>
                  <a:pt x="p0x7" y="p0y7"/>
                  <a:pt x="p0x8" y="p0y8"/>
                </a:cubicBezTo>
                <a:lnTo>
                  <a:pt x="p0x9" y="p0y9"/>
                </a:lnTo>
                <a:cubicBezTo>
                  <a:pt x="p0x10" y="p0y10"/>
                  <a:pt x="p0x11" y="p0y11"/>
                  <a:pt x="p0x12" y="p0y12"/>
                </a:cubicBezTo>
                <a:lnTo>
                  <a:pt x="p0x13" y="p0y13"/>
                </a:lnTo>
                <a:cubicBezTo>
                  <a:pt x="p0x14" y="p0y14"/>
                  <a:pt x="p0x15" y="p0y15"/>
                  <a:pt x="p0x16" y="p0y16"/>
                </a:cubicBezTo>
                <a:close/>
              </a:path>
            </a:pathLst>
          </a:custGeom>
          <a:solidFill>
            <a:schemeClr val="accent1">
              <a:lumMod val="10000"/>
              <a:lumOff val="90000"/>
            </a:schemeClr>
          </a:solidFill>
          <a:ln w="19050">
            <a:solidFill>
              <a:schemeClr val="accent1">
                <a:lumMod val="20000"/>
                <a:lumOff val="80000"/>
              </a:schemeClr>
            </a:solidFill>
          </a:ln>
          <a:effectLst>
            <a:outerShdw blurRad="171450" dist="95250" dir="5399999" algn="ctr" rotWithShape="0">
              <a:srgbClr val="000000">
                <a:alpha val="3000"/>
              </a:srgbClr>
            </a:outerShdw>
          </a:effectLst>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33" name="任意多边形 32"/>
          <p:cNvSpPr/>
          <p:nvPr>
            <p:custDataLst>
              <p:tags r:id="rId28"/>
            </p:custDataLst>
          </p:nvPr>
        </p:nvSpPr>
        <p:spPr>
          <a:xfrm>
            <a:off x="8288655" y="5253990"/>
            <a:ext cx="812800" cy="812800"/>
          </a:xfrm>
          <a:custGeom>
            <a:avLst/>
            <a:gdLst>
              <a:gd name="sw" fmla="*/ 1 w 1280"/>
              <a:gd name="sh" fmla="*/ 1 h 1280"/>
              <a:gd name="mins" fmla="min sw sh"/>
              <a:gd name="dsw" fmla="+- 0 sw mins"/>
              <a:gd name="dsh" fmla="+- 0 sh mins"/>
              <a:gd name="p0x0" fmla="*/ 640 w 1280"/>
              <a:gd name="p0y0" fmla="*/ 0 h 1280"/>
              <a:gd name="p0x1" fmla="*/ 993 w 1280"/>
              <a:gd name="p0y1" fmla="*/ 0 h 1280"/>
              <a:gd name="p0x2" fmla="*/ 1280 w 1280"/>
              <a:gd name="p0y2" fmla="*/ 286 h 1280"/>
              <a:gd name="p0x3" fmla="*/ 1280 w 1280"/>
              <a:gd name="p0y3" fmla="*/ 640 h 1280"/>
              <a:gd name="p0x4" fmla="*/ 1280 w 1280"/>
              <a:gd name="p0y4" fmla="*/ 993 h 1280"/>
              <a:gd name="p0x5" fmla="*/ 993 w 1280"/>
              <a:gd name="p0y5" fmla="*/ 1280 h 1280"/>
              <a:gd name="p0x6" fmla="*/ 640 w 1280"/>
              <a:gd name="p0y6" fmla="*/ 1280 h 1280"/>
              <a:gd name="p0x7" fmla="*/ 286 w 1280"/>
              <a:gd name="p0y7" fmla="*/ 1280 h 1280"/>
              <a:gd name="p0x8" fmla="*/ 0 w 1280"/>
              <a:gd name="p0y8" fmla="*/ 993 h 1280"/>
              <a:gd name="p0x9" fmla="*/ 0 w 1280"/>
              <a:gd name="p0y9" fmla="*/ 640 h 1280"/>
              <a:gd name="p0x10" fmla="*/ 0 w 1280"/>
              <a:gd name="p0y10" fmla="*/ 286 h 1280"/>
              <a:gd name="p0x11" fmla="*/ 286 w 1280"/>
              <a:gd name="p0y11" fmla="*/ 0 h 1280"/>
              <a:gd name="p0x12" fmla="*/ 640 w 1280"/>
              <a:gd name="p0y12" fmla="*/ 0 h 1280"/>
            </a:gdLst>
            <a:ahLst/>
            <a:cxnLst/>
            <a:pathLst>
              <a:path>
                <a:moveTo>
                  <a:pt x="p0x0" y="p0y0"/>
                </a:moveTo>
                <a:cubicBezTo>
                  <a:pt x="p0x1" y="p0y1"/>
                  <a:pt x="p0x2" y="p0y2"/>
                  <a:pt x="p0x3" y="p0y3"/>
                </a:cubicBezTo>
                <a:cubicBezTo>
                  <a:pt x="p0x4" y="p0y4"/>
                  <a:pt x="p0x5" y="p0y5"/>
                  <a:pt x="p0x6" y="p0y6"/>
                </a:cubicBezTo>
                <a:cubicBezTo>
                  <a:pt x="p0x7" y="p0y7"/>
                  <a:pt x="p0x8" y="p0y8"/>
                  <a:pt x="p0x9" y="p0y9"/>
                </a:cubicBezTo>
                <a:cubicBezTo>
                  <a:pt x="p0x10" y="p0y10"/>
                  <a:pt x="p0x11" y="p0y11"/>
                  <a:pt x="p0x12" y="p0y12"/>
                </a:cubicBezTo>
                <a:close/>
              </a:path>
            </a:pathLst>
          </a:custGeom>
          <a:solidFill>
            <a:schemeClr val="accent1"/>
          </a:solidFill>
          <a:ln w="9525">
            <a:solidFill>
              <a:schemeClr val="accent1">
                <a:lumMod val="20000"/>
                <a:lumOff val="80000"/>
              </a:schemeClr>
            </a:solidFill>
          </a:ln>
        </p:spPr>
        <p:style>
          <a:lnRef idx="2">
            <a:schemeClr val="accent1">
              <a:lumMod val="75000"/>
            </a:schemeClr>
          </a:lnRef>
          <a:fillRef idx="1">
            <a:schemeClr val="accent1"/>
          </a:fillRef>
          <a:effectRef idx="0">
            <a:srgbClr val="FFFFFF"/>
          </a:effectRef>
          <a:fontRef idx="minor">
            <a:schemeClr val="lt1"/>
          </a:fontRef>
        </p:style>
        <p:txBody>
          <a:bodyPr rtlCol="0" anchor="ctr">
            <a:noAutofit/>
          </a:bodyPr>
          <a:p>
            <a:pPr algn="l" defTabSz="914400">
              <a:spcBef>
                <a:spcPct val="0"/>
              </a:spcBef>
              <a:spcAft>
                <a:spcPct val="0"/>
              </a:spcAft>
            </a:pPr>
            <a:endParaRPr lang="zh-CN" altLang="en-US" sz="1800" kern="1200">
              <a:latin typeface="汉仪润圆-65简" panose="00020600040101010101" charset="-122"/>
              <a:ea typeface="汉仪润圆-65简" panose="00020600040101010101" charset="-122"/>
              <a:sym typeface="+mn-ea"/>
            </a:endParaRPr>
          </a:p>
        </p:txBody>
      </p:sp>
      <p:sp>
        <p:nvSpPr>
          <p:cNvPr id="32" name="文本框 31"/>
          <p:cNvSpPr txBox="1"/>
          <p:nvPr>
            <p:custDataLst>
              <p:tags r:id="rId29"/>
            </p:custDataLst>
          </p:nvPr>
        </p:nvSpPr>
        <p:spPr>
          <a:xfrm>
            <a:off x="8288655" y="5253990"/>
            <a:ext cx="812800" cy="812800"/>
          </a:xfrm>
          <a:prstGeom prst="rect">
            <a:avLst/>
          </a:prstGeom>
          <a:noFill/>
        </p:spPr>
        <p:txBody>
          <a:bodyPr wrap="square" lIns="17780" tIns="0" rIns="17780" bIns="0" rtlCol="0" anchor="ctr">
            <a:noAutofit/>
          </a:bodyPr>
          <a:p>
            <a:pPr algn="ctr" defTabSz="914400">
              <a:lnSpc>
                <a:spcPct val="100000"/>
              </a:lnSpc>
              <a:spcBef>
                <a:spcPct val="0"/>
              </a:spcBef>
              <a:spcAft>
                <a:spcPct val="0"/>
              </a:spcAft>
            </a:pPr>
            <a:r>
              <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rPr>
              <a:t>06</a:t>
            </a:r>
            <a:endParaRPr sz="2795" kern="1200">
              <a:solidFill>
                <a:schemeClr val="accent1">
                  <a:lumMod val="0"/>
                  <a:lumOff val="100000"/>
                </a:schemeClr>
              </a:solidFill>
              <a:latin typeface="汉仪润圆-65简" panose="00020600040101010101" charset="-122"/>
              <a:ea typeface="汉仪润圆-65简" panose="00020600040101010101" charset="-122"/>
              <a:cs typeface="+mn-cs"/>
              <a:sym typeface="+mn-ea"/>
            </a:endParaRPr>
          </a:p>
        </p:txBody>
      </p:sp>
      <p:sp>
        <p:nvSpPr>
          <p:cNvPr id="34" name="文本框 33"/>
          <p:cNvSpPr txBox="1"/>
          <p:nvPr>
            <p:custDataLst>
              <p:tags r:id="rId30"/>
            </p:custDataLst>
          </p:nvPr>
        </p:nvSpPr>
        <p:spPr>
          <a:xfrm>
            <a:off x="9304655" y="4923790"/>
            <a:ext cx="2048510" cy="355600"/>
          </a:xfrm>
          <a:prstGeom prst="rect">
            <a:avLst/>
          </a:prstGeom>
          <a:noFill/>
        </p:spPr>
        <p:txBody>
          <a:bodyPr wrap="square" lIns="17780" tIns="0" rIns="17780" bIns="0" rtlCol="0" anchor="t">
            <a:noAutofit/>
          </a:bodyPr>
          <a:p>
            <a:pPr algn="l" defTabSz="914400">
              <a:spcBef>
                <a:spcPct val="0"/>
              </a:spcBef>
              <a:spcAft>
                <a:spcPct val="0"/>
              </a:spcAft>
            </a:pPr>
            <a:r>
              <a:rPr sz="2100" kern="1200">
                <a:solidFill>
                  <a:schemeClr val="dk1"/>
                </a:solidFill>
                <a:latin typeface="汉仪润圆-65简" panose="00020600040101010101" charset="-122"/>
                <a:ea typeface="汉仪润圆-65简" panose="00020600040101010101" charset="-122"/>
                <a:cs typeface="+mn-cs"/>
                <a:sym typeface="+mn-ea"/>
              </a:rPr>
              <a:t>深化效益河湖</a:t>
            </a:r>
            <a:endParaRPr sz="2100" kern="1200">
              <a:solidFill>
                <a:schemeClr val="dk1"/>
              </a:solidFill>
              <a:latin typeface="汉仪润圆-65简" panose="00020600040101010101" charset="-122"/>
              <a:ea typeface="汉仪润圆-65简" panose="00020600040101010101" charset="-122"/>
              <a:cs typeface="+mn-cs"/>
              <a:sym typeface="+mn-ea"/>
            </a:endParaRPr>
          </a:p>
        </p:txBody>
      </p:sp>
      <p:sp>
        <p:nvSpPr>
          <p:cNvPr id="35" name="文本框 34"/>
          <p:cNvSpPr txBox="1"/>
          <p:nvPr>
            <p:custDataLst>
              <p:tags r:id="rId31"/>
            </p:custDataLst>
          </p:nvPr>
        </p:nvSpPr>
        <p:spPr>
          <a:xfrm>
            <a:off x="9304655" y="5330190"/>
            <a:ext cx="2048510" cy="1066800"/>
          </a:xfrm>
          <a:prstGeom prst="rect">
            <a:avLst/>
          </a:prstGeom>
          <a:noFill/>
        </p:spPr>
        <p:txBody>
          <a:bodyPr wrap="square" lIns="17780" tIns="0" rIns="17780" bIns="0" rtlCol="0" anchor="t">
            <a:noAutofit/>
          </a:bodyPr>
          <a:p>
            <a:pPr algn="l" defTabSz="914400">
              <a:lnSpc>
                <a:spcPct val="120000"/>
              </a:lnSpc>
              <a:spcBef>
                <a:spcPct val="0"/>
              </a:spcBef>
              <a:spcAft>
                <a:spcPct val="0"/>
              </a:spcAft>
            </a:pPr>
            <a:r>
              <a:rPr sz="1400" kern="1200">
                <a:solidFill>
                  <a:schemeClr val="dk1"/>
                </a:solidFill>
                <a:latin typeface="汉仪润圆-65简" panose="00020600040101010101" charset="-122"/>
                <a:ea typeface="汉仪润圆-65简" panose="00020600040101010101" charset="-122"/>
                <a:cs typeface="+mn-cs"/>
                <a:sym typeface="+mn-ea"/>
              </a:rPr>
              <a:t>总结推广不同类型转化经验，因地制宜培育涉水产业，让绿水青山变金山银山。</a:t>
            </a:r>
            <a:endParaRPr sz="1400" kern="1200">
              <a:solidFill>
                <a:schemeClr val="dk1"/>
              </a:solidFill>
              <a:latin typeface="汉仪润圆-65简" panose="00020600040101010101" charset="-122"/>
              <a:ea typeface="汉仪润圆-65简" panose="00020600040101010101" charset="-122"/>
              <a:cs typeface="+mn-cs"/>
              <a:sym typeface="+mn-ea"/>
            </a:endParaRPr>
          </a:p>
        </p:txBody>
      </p:sp>
      <p:sp>
        <p:nvSpPr>
          <p:cNvPr id="36" name="AutoShape 11"/>
          <p:cNvSpPr/>
          <p:nvPr/>
        </p:nvSpPr>
        <p:spPr>
          <a:xfrm>
            <a:off x="12242800" y="0"/>
            <a:ext cx="3175000" cy="1651000"/>
          </a:xfrm>
          <a:prstGeom prst="roundRect">
            <a:avLst>
              <a:gd name="adj" fmla="val 0"/>
            </a:avLst>
          </a:prstGeom>
          <a:solidFill>
            <a:srgbClr val="1F4D3A">
              <a:alpha val="6000"/>
            </a:srgbClr>
          </a:solidFill>
          <a:ln w="25400" cap="flat" cmpd="sng">
            <a:noFill/>
            <a:prstDash val="solid"/>
            <a:round/>
          </a:ln>
        </p:spPr>
        <p:txBody>
          <a:bodyPr vert="horz" wrap="square" lIns="63500" tIns="63500" rIns="63500" bIns="63500" rtlCol="0" anchor="ctr"/>
          <a:lstStyle/>
          <a:p>
            <a:pPr algn="ctr" defTabSz="914400">
              <a:spcBef>
                <a:spcPts val="0"/>
              </a:spcBef>
              <a:spcAft>
                <a:spcPts val="0"/>
              </a:spcAft>
              <a:defRPr/>
            </a:pPr>
            <a:endParaRPr sz="1400" kern="0">
              <a:solidFill>
                <a:srgbClr val="000000"/>
              </a:solidFill>
              <a:latin typeface="+mn-lt"/>
              <a:ea typeface="+mn-ea"/>
              <a:cs typeface="Arial" panose="020B0604020202020204"/>
              <a:sym typeface="Arial" panose="020B0604020202020204"/>
            </a:endParaRPr>
          </a:p>
        </p:txBody>
      </p:sp>
      <p:sp>
        <p:nvSpPr>
          <p:cNvPr id="37" name="AutoShape 14"/>
          <p:cNvSpPr/>
          <p:nvPr/>
        </p:nvSpPr>
        <p:spPr>
          <a:xfrm>
            <a:off x="12242800" y="1651000"/>
            <a:ext cx="3175000" cy="1651000"/>
          </a:xfrm>
          <a:prstGeom prst="roundRect">
            <a:avLst>
              <a:gd name="adj" fmla="val 0"/>
            </a:avLst>
          </a:prstGeom>
          <a:solidFill>
            <a:srgbClr val="1F4D3A">
              <a:alpha val="6000"/>
            </a:srgbClr>
          </a:solidFill>
          <a:ln w="25400" cap="flat" cmpd="sng">
            <a:noFill/>
            <a:prstDash val="solid"/>
            <a:round/>
          </a:ln>
        </p:spPr>
        <p:txBody>
          <a:bodyPr vert="horz" wrap="square" lIns="63500" tIns="63500" rIns="63500" bIns="63500" rtlCol="0" anchor="ctr"/>
          <a:lstStyle/>
          <a:p>
            <a:pPr algn="ctr" defTabSz="914400">
              <a:spcBef>
                <a:spcPts val="0"/>
              </a:spcBef>
              <a:spcAft>
                <a:spcPts val="0"/>
              </a:spcAft>
              <a:defRPr/>
            </a:pPr>
            <a:endParaRPr sz="1400" kern="0">
              <a:solidFill>
                <a:srgbClr val="000000"/>
              </a:solidFill>
              <a:latin typeface="+mn-lt"/>
              <a:ea typeface="+mn-ea"/>
              <a:cs typeface="Arial" panose="020B0604020202020204"/>
              <a:sym typeface="Arial" panose="020B0604020202020204"/>
            </a:endParaRPr>
          </a:p>
        </p:txBody>
      </p:sp>
      <p:sp>
        <p:nvSpPr>
          <p:cNvPr id="38" name="AutoShape 17"/>
          <p:cNvSpPr/>
          <p:nvPr/>
        </p:nvSpPr>
        <p:spPr>
          <a:xfrm>
            <a:off x="12242800" y="3302000"/>
            <a:ext cx="3175000" cy="1651000"/>
          </a:xfrm>
          <a:prstGeom prst="roundRect">
            <a:avLst>
              <a:gd name="adj" fmla="val 0"/>
            </a:avLst>
          </a:prstGeom>
          <a:solidFill>
            <a:srgbClr val="1F4D3A">
              <a:alpha val="6000"/>
            </a:srgbClr>
          </a:solidFill>
          <a:ln w="25400" cap="flat" cmpd="sng">
            <a:noFill/>
            <a:prstDash val="solid"/>
            <a:round/>
          </a:ln>
        </p:spPr>
        <p:txBody>
          <a:bodyPr vert="horz" wrap="square" lIns="63500" tIns="63500" rIns="63500" bIns="63500" rtlCol="0" anchor="ctr"/>
          <a:lstStyle/>
          <a:p>
            <a:pPr algn="ctr" defTabSz="914400">
              <a:spcBef>
                <a:spcPts val="0"/>
              </a:spcBef>
              <a:spcAft>
                <a:spcPts val="0"/>
              </a:spcAft>
              <a:defRPr/>
            </a:pPr>
            <a:endParaRPr sz="1400" kern="0">
              <a:solidFill>
                <a:srgbClr val="000000"/>
              </a:solidFill>
              <a:latin typeface="+mn-lt"/>
              <a:ea typeface="+mn-ea"/>
              <a:cs typeface="Arial" panose="020B0604020202020204"/>
              <a:sym typeface="Arial" panose="020B0604020202020204"/>
            </a:endParaRPr>
          </a:p>
        </p:txBody>
      </p:sp>
      <p:sp>
        <p:nvSpPr>
          <p:cNvPr id="39" name="AutoShape 20"/>
          <p:cNvSpPr/>
          <p:nvPr/>
        </p:nvSpPr>
        <p:spPr>
          <a:xfrm>
            <a:off x="12242800" y="4953000"/>
            <a:ext cx="3175000" cy="1651000"/>
          </a:xfrm>
          <a:prstGeom prst="roundRect">
            <a:avLst>
              <a:gd name="adj" fmla="val 0"/>
            </a:avLst>
          </a:prstGeom>
          <a:solidFill>
            <a:srgbClr val="1F4D3A">
              <a:alpha val="6000"/>
            </a:srgbClr>
          </a:solidFill>
          <a:ln w="25400" cap="flat" cmpd="sng">
            <a:noFill/>
            <a:prstDash val="solid"/>
            <a:round/>
          </a:ln>
        </p:spPr>
        <p:txBody>
          <a:bodyPr vert="horz" wrap="square" lIns="63500" tIns="63500" rIns="63500" bIns="63500" rtlCol="0" anchor="ctr"/>
          <a:lstStyle/>
          <a:p>
            <a:pPr algn="ctr" defTabSz="914400">
              <a:spcBef>
                <a:spcPts val="0"/>
              </a:spcBef>
              <a:spcAft>
                <a:spcPts val="0"/>
              </a:spcAft>
              <a:defRPr/>
            </a:pPr>
            <a:endParaRPr sz="1400" kern="0">
              <a:solidFill>
                <a:srgbClr val="000000"/>
              </a:solidFill>
              <a:latin typeface="+mn-lt"/>
              <a:ea typeface="+mn-ea"/>
              <a:cs typeface="Arial" panose="020B0604020202020204"/>
              <a:sym typeface="Arial" panose="020B0604020202020204"/>
            </a:endParaRPr>
          </a:p>
        </p:txBody>
      </p:sp>
      <p:cxnSp>
        <p:nvCxnSpPr>
          <p:cNvPr id="40" name="Connector 4"/>
          <p:cNvCxnSpPr/>
          <p:nvPr/>
        </p:nvCxnSpPr>
        <p:spPr>
          <a:xfrm rot="-4297">
            <a:off x="12242800" y="6604000"/>
            <a:ext cx="10160000" cy="12700"/>
          </a:xfrm>
          <a:prstGeom prst="straightConnector1">
            <a:avLst/>
          </a:prstGeom>
          <a:solidFill>
            <a:srgbClr val="DEE0E3">
              <a:alpha val="100000"/>
            </a:srgbClr>
          </a:solidFill>
          <a:ln w="12700" cap="flat" cmpd="sng">
            <a:solidFill>
              <a:srgbClr val="4A7C59">
                <a:alpha val="15000"/>
              </a:srgbClr>
            </a:solidFill>
            <a:prstDash val="solid"/>
            <a:round/>
            <a:headEnd type="none" w="med" len="med"/>
            <a:tailEnd type="none" w="med" len="med"/>
          </a:ln>
        </p:spPr>
      </p:cxnSp>
      <p:sp>
        <p:nvSpPr>
          <p:cNvPr id="41" name="AutoShape 5"/>
          <p:cNvSpPr/>
          <p:nvPr/>
        </p:nvSpPr>
        <p:spPr>
          <a:xfrm>
            <a:off x="12242800" y="6616700"/>
            <a:ext cx="3175000" cy="1651000"/>
          </a:xfrm>
          <a:prstGeom prst="roundRect">
            <a:avLst>
              <a:gd name="adj" fmla="val 0"/>
            </a:avLst>
          </a:prstGeom>
          <a:solidFill>
            <a:srgbClr val="1F4D3A">
              <a:alpha val="6000"/>
            </a:srgbClr>
          </a:solidFill>
          <a:ln w="25400" cap="flat" cmpd="sng">
            <a:noFill/>
            <a:prstDash val="solid"/>
            <a:round/>
          </a:ln>
        </p:spPr>
        <p:txBody>
          <a:bodyPr vert="horz" wrap="square" lIns="63500" tIns="63500" rIns="63500" bIns="63500" rtlCol="0" anchor="ctr"/>
          <a:lstStyle/>
          <a:p>
            <a:pPr algn="ctr" defTabSz="914400">
              <a:spcBef>
                <a:spcPts val="0"/>
              </a:spcBef>
              <a:spcAft>
                <a:spcPts val="0"/>
              </a:spcAft>
              <a:defRPr/>
            </a:pPr>
            <a:endParaRPr sz="1400" kern="0">
              <a:solidFill>
                <a:srgbClr val="000000"/>
              </a:solidFill>
              <a:latin typeface="+mn-lt"/>
              <a:ea typeface="+mn-ea"/>
              <a:cs typeface="Arial" panose="020B0604020202020204"/>
              <a:sym typeface="Arial" panose="020B0604020202020204"/>
            </a:endParaRPr>
          </a:p>
        </p:txBody>
      </p:sp>
      <p:sp>
        <p:nvSpPr>
          <p:cNvPr id="42" name="AutoShape 8"/>
          <p:cNvSpPr/>
          <p:nvPr/>
        </p:nvSpPr>
        <p:spPr>
          <a:xfrm>
            <a:off x="12242800" y="8267700"/>
            <a:ext cx="3175000" cy="1651000"/>
          </a:xfrm>
          <a:prstGeom prst="roundRect">
            <a:avLst>
              <a:gd name="adj" fmla="val 0"/>
            </a:avLst>
          </a:prstGeom>
          <a:solidFill>
            <a:srgbClr val="1F4D3A">
              <a:alpha val="6000"/>
            </a:srgbClr>
          </a:solidFill>
          <a:ln w="25400" cap="flat" cmpd="sng">
            <a:noFill/>
            <a:prstDash val="solid"/>
            <a:round/>
          </a:ln>
        </p:spPr>
        <p:txBody>
          <a:bodyPr vert="horz" wrap="square" lIns="63500" tIns="63500" rIns="63500" bIns="63500" rtlCol="0" anchor="ctr"/>
          <a:lstStyle/>
          <a:p>
            <a:pPr algn="ctr" defTabSz="914400">
              <a:spcBef>
                <a:spcPts val="0"/>
              </a:spcBef>
              <a:spcAft>
                <a:spcPts val="0"/>
              </a:spcAft>
              <a:defRPr/>
            </a:pPr>
            <a:endParaRPr sz="1400" kern="0">
              <a:solidFill>
                <a:srgbClr val="000000"/>
              </a:solidFill>
              <a:latin typeface="+mn-lt"/>
              <a:ea typeface="+mn-ea"/>
              <a:cs typeface="Arial" panose="020B0604020202020204"/>
              <a:sym typeface="Arial" panose="020B0604020202020204"/>
            </a:endParaRPr>
          </a:p>
        </p:txBody>
      </p:sp>
      <p:grpSp>
        <p:nvGrpSpPr>
          <p:cNvPr id="801" name="组合 800"/>
          <p:cNvGrpSpPr/>
          <p:nvPr>
            <p:custDataLst>
              <p:tags r:id="rId32"/>
            </p:custDataLst>
          </p:nvPr>
        </p:nvGrpSpPr>
        <p:grpSpPr>
          <a:xfrm>
            <a:off x="212725" y="243840"/>
            <a:ext cx="8470900" cy="760730"/>
            <a:chOff x="106" y="113"/>
            <a:chExt cx="10556" cy="1302"/>
          </a:xfrm>
        </p:grpSpPr>
        <p:sp>
          <p:nvSpPr>
            <p:cNvPr id="802" name="矩形 801"/>
            <p:cNvSpPr/>
            <p:nvPr>
              <p:custDataLst>
                <p:tags r:id="rId33"/>
              </p:custDataLst>
            </p:nvPr>
          </p:nvSpPr>
          <p:spPr>
            <a:xfrm>
              <a:off x="106" y="113"/>
              <a:ext cx="744" cy="1035"/>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sp>
          <p:nvSpPr>
            <p:cNvPr id="803" name="矩形 802"/>
            <p:cNvSpPr/>
            <p:nvPr>
              <p:custDataLst>
                <p:tags r:id="rId34"/>
              </p:custDataLst>
            </p:nvPr>
          </p:nvSpPr>
          <p:spPr>
            <a:xfrm>
              <a:off x="254" y="243"/>
              <a:ext cx="10408" cy="1172"/>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olidFill>
                  <a:schemeClr val="lt1"/>
                </a:solidFill>
                <a:sym typeface="+mn-ea"/>
              </a:endParaRPr>
            </a:p>
          </p:txBody>
        </p:sp>
      </p:grpSp>
      <p:sp>
        <p:nvSpPr>
          <p:cNvPr id="804" name="Title 6"/>
          <p:cNvSpPr txBox="1"/>
          <p:nvPr>
            <p:custDataLst>
              <p:tags r:id="rId35"/>
            </p:custDataLst>
          </p:nvPr>
        </p:nvSpPr>
        <p:spPr>
          <a:xfrm>
            <a:off x="419100" y="410845"/>
            <a:ext cx="2854960" cy="502920"/>
          </a:xfrm>
          <a:prstGeom prst="rect">
            <a:avLst/>
          </a:prstGeom>
          <a:noFill/>
          <a:ln w="3175">
            <a:noFill/>
            <a:prstDash val="dash"/>
          </a:ln>
          <a:extLst>
            <a:ext uri="{909E8E84-426E-40DD-AFC4-6F175D3DCCD1}">
              <a14:hiddenFill xmlns:a14="http://schemas.microsoft.com/office/drawing/2010/main">
                <a:solidFill>
                  <a:schemeClr val="bg2"/>
                </a:solidFill>
              </a14:hiddenFill>
            </a:ext>
          </a:extLst>
        </p:spPr>
        <p:txBody>
          <a:bodyPr wrap="none" lIns="72000" tIns="36195" rIns="72000" bIns="36195" anchor="t" anchorCtr="0">
            <a:spAutoFit/>
          </a:bodyPr>
          <a:lstStyle>
            <a:lvl1pPr algn="l" defTabSz="913765" rtl="0" eaLnBrk="1" latinLnBrk="0" hangingPunct="1">
              <a:lnSpc>
                <a:spcPct val="90000"/>
              </a:lnSpc>
              <a:spcBef>
                <a:spcPct val="0"/>
              </a:spcBef>
              <a:buNone/>
              <a:defRPr lang="en-US" sz="2745" b="0" kern="1200" cap="none" spc="-49" baseline="0" dirty="0" smtClean="0">
                <a:ln w="3175">
                  <a:noFill/>
                </a:ln>
                <a:solidFill>
                  <a:schemeClr val="tx1"/>
                </a:solidFill>
                <a:effectLst/>
                <a:latin typeface="+mj-lt"/>
                <a:ea typeface="+mn-ea"/>
                <a:cs typeface="Segoe UI" panose="020B0502040204020203" pitchFamily="34" charset="0"/>
              </a:defRPr>
            </a:lvl1pPr>
          </a:lstStyle>
          <a:p>
            <a:pPr marL="0" lvl="0" indent="0" algn="l">
              <a:lnSpc>
                <a:spcPct val="100000"/>
              </a:lnSpc>
              <a:spcBef>
                <a:spcPts val="1000"/>
              </a:spcBef>
              <a:spcAft>
                <a:spcPts val="0"/>
              </a:spcAft>
              <a:buSzPct val="100000"/>
              <a:buNone/>
            </a:pPr>
            <a:r>
              <a:rPr lang="zh-CN" altLang="en-US" sz="2800" b="1" spc="251"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rPr>
              <a:t>五、体会与展望</a:t>
            </a:r>
            <a:endParaRPr lang="zh-CN" altLang="en-US" sz="3200" b="1" spc="320" dirty="0">
              <a:ln w="3175">
                <a:noFill/>
                <a:prstDash val="dash"/>
              </a:ln>
              <a:solidFill>
                <a:schemeClr val="dk1">
                  <a:lumMod val="75000"/>
                  <a:lumOff val="25000"/>
                </a:schemeClr>
              </a:solidFill>
              <a:uFillTx/>
              <a:latin typeface="微软雅黑" panose="020B0503020204020204" charset="-122"/>
              <a:ea typeface="微软雅黑" panose="020B0503020204020204" charset="-122"/>
              <a:cs typeface="微软雅黑" panose="020B0503020204020204" charset="-122"/>
              <a:sym typeface="+mn-ea"/>
            </a:endParaRPr>
          </a:p>
        </p:txBody>
      </p:sp>
    </p:spTree>
    <p:custDataLst>
      <p:tags r:id="rId36"/>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1A2E23">
            <a:alpha val="100000"/>
          </a:srgbClr>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1"/>
          <a:srcRect/>
          <a:stretch>
            <a:fillRect/>
          </a:stretch>
        </p:blipFill>
        <p:spPr>
          <a:xfrm>
            <a:off x="0" y="0"/>
            <a:ext cx="12192000" cy="6858000"/>
          </a:xfrm>
          <a:prstGeom prst="rect">
            <a:avLst/>
          </a:prstGeom>
          <a:noFill/>
          <a:ln w="25400" cap="flat" cmpd="sng">
            <a:noFill/>
            <a:prstDash val="solid"/>
            <a:round/>
          </a:ln>
        </p:spPr>
      </p:pic>
      <p:sp>
        <p:nvSpPr>
          <p:cNvPr id="4" name="AutoShape 4"/>
          <p:cNvSpPr txBox="1"/>
          <p:nvPr/>
        </p:nvSpPr>
        <p:spPr>
          <a:xfrm>
            <a:off x="2286000" y="2474595"/>
            <a:ext cx="762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FFFFFF"/>
                </a:solidFill>
                <a:latin typeface="Noto Serif SC"/>
                <a:ea typeface="Noto Serif SC"/>
                <a:cs typeface="Noto Serif SC"/>
                <a:sym typeface="Noto Serif SC"/>
              </a:rPr>
              <a:t>上善若水　水善利万物而不争</a:t>
            </a:r>
            <a:endParaRPr lang="en-US" sz="1100"/>
          </a:p>
        </p:txBody>
      </p:sp>
      <p:sp>
        <p:nvSpPr>
          <p:cNvPr id="5" name="AutoShape 5"/>
          <p:cNvSpPr/>
          <p:nvPr/>
        </p:nvSpPr>
        <p:spPr>
          <a:xfrm>
            <a:off x="5461000" y="3490595"/>
            <a:ext cx="1270000" cy="25400"/>
          </a:xfrm>
          <a:prstGeom prst="roundRect">
            <a:avLst>
              <a:gd name="adj" fmla="val 0"/>
            </a:avLst>
          </a:prstGeom>
          <a:solidFill>
            <a:srgbClr val="E8B54A">
              <a:alpha val="8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txBox="1"/>
          <p:nvPr/>
        </p:nvSpPr>
        <p:spPr>
          <a:xfrm>
            <a:off x="1651000" y="3429000"/>
            <a:ext cx="8890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50000"/>
              </a:lnSpc>
              <a:defRPr/>
            </a:pPr>
            <a:r>
              <a:rPr lang="en-US" sz="16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诚挚邀请各位领导、专家到山东走一走、看一看</a:t>
            </a:r>
            <a:endParaRPr lang="en-US" sz="1100"/>
          </a:p>
          <a:p>
            <a:pPr marL="0" indent="0" algn="ctr">
              <a:lnSpc>
                <a:spcPct val="150000"/>
              </a:lnSpc>
            </a:pPr>
            <a:r>
              <a:rPr lang="en-US" sz="16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共赏齐鲁水韵，共谋发展新篇</a:t>
            </a:r>
            <a:endParaRPr lang="en-US" sz="1600" b="0" i="0" u="none" strike="noStrike">
              <a:solidFill>
                <a:srgbClr val="FFFFFF">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7" name="AutoShape 7"/>
          <p:cNvSpPr txBox="1"/>
          <p:nvPr/>
        </p:nvSpPr>
        <p:spPr>
          <a:xfrm>
            <a:off x="2286000" y="5080000"/>
            <a:ext cx="7620000" cy="635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800" b="1" i="0" u="none" strike="noStrike">
                <a:solidFill>
                  <a:srgbClr val="FFFFFF"/>
                </a:solidFill>
                <a:latin typeface="Noto Serif SC"/>
                <a:ea typeface="Noto Serif SC"/>
                <a:cs typeface="Noto Serif SC"/>
                <a:sym typeface="Noto Serif SC"/>
              </a:rPr>
              <a:t>谢谢大家！</a:t>
            </a:r>
            <a:endParaRPr lang="en-US" sz="1100"/>
          </a:p>
        </p:txBody>
      </p:sp>
      <p:sp>
        <p:nvSpPr>
          <p:cNvPr id="8" name="AutoShape 8"/>
          <p:cNvSpPr txBox="1"/>
          <p:nvPr/>
        </p:nvSpPr>
        <p:spPr>
          <a:xfrm>
            <a:off x="2286000" y="5842000"/>
            <a:ext cx="7620000" cy="317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山东省水利厅 · 2026年10月 · 黄山</a:t>
            </a:r>
            <a:endParaRPr lang="en-US" sz="1100"/>
          </a:p>
        </p:txBody>
      </p:sp>
    </p:spTree>
  </p:cSld>
  <p:clrMapOvr>
    <a:masterClrMapping/>
  </p:clrMapOvr>
</p:sld>
</file>

<file path=ppt/tags/tag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5.xml><?xml version="1.0" encoding="utf-8"?>
<p:tagLst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xml><?xml version="1.0" encoding="utf-8"?>
<p:tagLst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4**"/>
  <p:tag name="KSO_WM_UNIT_LAYERLEVEL" val="1"/>
  <p:tag name="KSO_WM_TAG_VERSION" val="3.0"/>
  <p:tag name="KSO_WM_BEAUTIFY_FLAG" val="#wm#"/>
</p:tagLst>
</file>

<file path=ppt/tags/tag8.xml><?xml version="1.0" encoding="utf-8"?>
<p:tagLst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xml><?xml version="1.0" encoding="utf-8"?>
<p:tagLst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标题"/>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1.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xml><?xml version="1.0" encoding="utf-8"?>
<p:tagLst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xml><?xml version="1.0" encoding="utf-8"?>
<p:tagLst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xml><?xml version="1.0" encoding="utf-8"?>
<p:tagLst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xml><?xml version="1.0" encoding="utf-8"?>
<p:tagLst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xml><?xml version="1.0" encoding="utf-8"?>
<p:tagLst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5"/>
</p:tagLst>
</file>

<file path=ppt/tags/tag18.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xml><?xml version="1.0" encoding="utf-8"?>
<p:tagLst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30"/>
  <p:tag name="KSO_WM_TEMPLATE_CATEGORY" val="custom"/>
  <p:tag name="KSO_WM_TEMPLATE_INDEX" val="20236155"/>
</p:tagLst>
</file>

<file path=ppt/tags/tag24.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350"/>
  <p:tag name="KSO_WM_TEMPLATE_CATEGORY" val="custom"/>
  <p:tag name="KSO_WM_TEMPLATE_INDEX" val="20236155"/>
</p:tagLst>
</file>

<file path=ppt/tags/tag25.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8.xml><?xml version="1.0" encoding="utf-8"?>
<p:tagLst xmlns:p="http://schemas.openxmlformats.org/presentationml/2006/main">
  <p:tag name="KSO_WM_TEMPLATE_THUMBS_INDEX" val="1、9"/>
  <p:tag name="KSO_WM_TEMPLATE_SUBCATEGORY" val="29"/>
  <p:tag name="KSO_WM_TEMPLATE_COLOR_TYPE" val="0"/>
  <p:tag name="KSO_WM_TAG_VERSION" val="3.0"/>
  <p:tag name="KSO_WM_BEAUTIFY_FLAG" val="#wm#"/>
  <p:tag name="KSO_WM_TEMPLATE_INDEX" val="20236155"/>
  <p:tag name="KSO_WM_TEMPLATE_CATEGORY" val="custom"/>
  <p:tag name="KSO_WM_TEMPLATE_MASTER_TYPE" val="0"/>
</p:tagLst>
</file>

<file path=ppt/tags/tag29.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MH_OLD_SHAPE_ID" val="2"/>
  <p:tag name="REFSHAPE" val="348519128"/>
</p:tagLst>
</file>

<file path=ppt/tags/tag30.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MH_OLD_SHAPE_ID" val="3"/>
  <p:tag name="REFSHAPE" val="348519248"/>
</p:tagLst>
</file>

<file path=ppt/tags/tag31.xml><?xml version="1.0" encoding="utf-8"?>
<p:tagLst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MH_OLD_SHAPE_ID" val="4"/>
  <p:tag name="REFSHAPE" val="348519608"/>
</p:tagLst>
</file>

<file path=ppt/tags/tag3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3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36.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40495192"/>
</p:tagLst>
</file>

<file path=ppt/tags/tag39.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TEMPLATE_CATEGORY" val="custom"/>
  <p:tag name="KSO_WM_TEMPLATE_INDEX" val="40495192"/>
</p:tagLst>
</file>

<file path=ppt/tags/tag40.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40495192"/>
  <p:tag name="KSO_WM_TEMPLATE_CATEGORY" val="custom"/>
  <p:tag name="KSO_WM_TEMPLATE_MASTER_TYPE" val="0"/>
</p:tagLst>
</file>

<file path=ppt/tags/tag44.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40495192"/>
</p:tagLst>
</file>

<file path=ppt/tags/tag47.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TEMPLATE_CATEGORY" val="custom"/>
  <p:tag name="KSO_WM_TEMPLATE_INDEX" val="40495192"/>
</p:tagLst>
</file>

<file path=ppt/tags/tag48.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40495192"/>
  <p:tag name="KSO_WM_TEMPLATE_CATEGORY" val="custom"/>
  <p:tag name="KSO_WM_TEMPLATE_MASTER_TYPE" val="0"/>
</p:tagLst>
</file>

<file path=ppt/tags/tag52.xml><?xml version="1.0" encoding="utf-8"?>
<p:tagLst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53.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xml><?xml version="1.0" encoding="utf-8"?>
<p:tagLst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6.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7.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8.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40495192"/>
</p:tagLst>
</file>

<file path=ppt/tags/tag59.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TEMPLATE_CATEGORY" val="custom"/>
  <p:tag name="KSO_WM_TEMPLATE_INDEX" val="40495192"/>
</p:tagLst>
</file>

<file path=ppt/tags/tag60.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40495192"/>
  <p:tag name="KSO_WM_TEMPLATE_CATEGORY" val="custom"/>
  <p:tag name="KSO_WM_TEMPLATE_MASTER_TYPE" val="0"/>
</p:tagLst>
</file>

<file path=ppt/tags/tag64.xml><?xml version="1.0" encoding="utf-8"?>
<p:tagLst xmlns:p="http://schemas.openxmlformats.org/presentationml/2006/main">
  <p:tag name="KSO_WM_UNIT_TYPE" val="a"/>
  <p:tag name="KSO_WM_UNIT_INDEX" val="1"/>
  <p:tag name="KSO_WM_BEAUTIFY_FLAG" val="#wm#"/>
  <p:tag name="KSO_WM_TAG_VERSION" val="3.0"/>
  <p:tag name="AIBEASPECIALSHAPE" val="1"/>
  <p:tag name="KSO_WM_AILAYOUT_OPTION" val="0_0_1_0"/>
  <p:tag name="KSO_WM_LAYOUT_CARDGROUP_FEATURE" val="3*4*17*1*1"/>
  <p:tag name="KSO_WM_LAYOUT_CARDGROUP_ID" val="c041f487f25d465888110e07645a0eb6"/>
  <p:tag name="KSO_WM_LAYOUT_CARDGROUP_STYLE_INFO" val="C1_sc_p2*plain*0"/>
  <p:tag name="KSO_WM_LAYOUT_CARD_COUNT" val="4"/>
  <p:tag name="KSO_WM_LAYOUT_CHECK_HASH" val="fc1185dd5da2f8e60d1b748cc8531bb692d351dc"/>
  <p:tag name="KSO_WM_LAYOUT_DOMHASH" val="bbb1017eed3f0489f6b3ab7cbd5899690f5bcc68"/>
  <p:tag name="KSO_WM_LAYOUT_MCSHASH" val="e908113ab1241296c4ff65282d9c0d6ee17ad26a"/>
  <p:tag name="KSO_WM_NEWLAYOUT_GROUP_ID" val="1"/>
  <p:tag name="KSO_WM_NEWLAYOUT_ID" val="lay_c718b4c607e8575d4a9025b6e45ce3da3a012d9c"/>
</p:tagLst>
</file>

<file path=ppt/tags/tag65.xml><?xml version="1.0" encoding="utf-8"?>
<p:tagLst xmlns:p="http://schemas.openxmlformats.org/presentationml/2006/main">
  <p:tag name="KSO_WM_PLACEHOLDER_TYPE" val="cg"/>
  <p:tag name="KSO_WM_UNIT_INDEX" val="1"/>
  <p:tag name="KSO_WM_BEAUTIFY_FLAG" val="#wm#"/>
  <p:tag name="KSO_WM_TAG_VERSION" val="3.0"/>
</p:tagLst>
</file>

<file path=ppt/tags/tag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a*1"/>
  <p:tag name="KSO_WM_UNIT_LAYERLEVEL" val="1"/>
  <p:tag name="KSO_WM_TAG_VERSION" val="3.0"/>
  <p:tag name="KSO_WM_BEAUTIFY_FLAG" val="#wm#"/>
  <p:tag name="KSO_WM_UNIT_ISCONTENTSTITLE" val="0"/>
  <p:tag name="KSO_WM_UNIT_ISNUMDGMTITLE" val="0"/>
  <p:tag name="KSO_WM_UNIT_PRESET_TEXT" val="单击此处编辑母版标题样式"/>
  <p:tag name="KSO_WM_UNIT_NOCLEAR" val="0"/>
  <p:tag name="KSO_WM_UNIT_VALUE" val="20"/>
  <p:tag name="KSO_WM_UNIT_TYPE" val="a"/>
  <p:tag name="KSO_WM_UNIT_INDEX" val="1"/>
</p:tagLst>
</file>

<file path=ppt/tags/tag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6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70.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2.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40495192"/>
</p:tagLst>
</file>

<file path=ppt/tags/tag73.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TEMPLATE_CATEGORY" val="custom"/>
  <p:tag name="KSO_WM_TEMPLATE_INDEX" val="40495192"/>
</p:tagLst>
</file>

<file path=ppt/tags/tag74.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40495192"/>
  <p:tag name="KSO_WM_TEMPLATE_CATEGORY" val="custom"/>
  <p:tag name="KSO_WM_TEMPLATE_MASTER_TYPE" val="0"/>
</p:tagLst>
</file>

<file path=ppt/tags/tag78.xml><?xml version="1.0" encoding="utf-8"?>
<p:tagLst xmlns:p="http://schemas.openxmlformats.org/presentationml/2006/main">
  <p:tag name="KSO_WM_UNIT_TYPE" val="a"/>
  <p:tag name="KSO_WM_UNIT_INDEX" val="1"/>
  <p:tag name="KSO_WM_BEAUTIFY_FLAG" val="#wm#"/>
  <p:tag name="KSO_WM_TAG_VERSION" val="3.0"/>
  <p:tag name="AIBEASPECIALSHAPE" val="1"/>
  <p:tag name="KSO_WM_AILAYOUT_OPTION" val="0_0_1_0"/>
  <p:tag name="KSO_WM_LAYOUT_CARDGROUP_FEATURE" val="3*4*7*1*1"/>
  <p:tag name="KSO_WM_LAYOUT_CARDGROUP_ID" val="e40d23b1c54b4becb4a3199ef51851a5"/>
  <p:tag name="KSO_WM_LAYOUT_CARDGROUP_STYLE_INFO" val="C1_sc_p2*standard*0"/>
  <p:tag name="KSO_WM_LAYOUT_CARD_COUNT" val="6"/>
  <p:tag name="KSO_WM_LAYOUT_CHECK_HASH" val="fc1185dd5da2f8e60d1b748cc8531bb692d351dc"/>
  <p:tag name="KSO_WM_LAYOUT_DOMHASH" val="bbb1017eed3f0489f6b3ab7cbd5899690f5bcc68"/>
  <p:tag name="KSO_WM_LAYOUT_MCSHASH" val="e908113ab1241296c4ff65282d9c0d6ee17ad26a"/>
  <p:tag name="KSO_WM_NEWLAYOUT_GROUP_ID" val="1"/>
  <p:tag name="KSO_WM_NEWLAYOUT_ID" val="lay_c718b4c607e8575d4a9025b6e45ce3da3a012d9c"/>
</p:tagLst>
</file>

<file path=ppt/tags/tag79.xml><?xml version="1.0" encoding="utf-8"?>
<p:tagLst xmlns:p="http://schemas.openxmlformats.org/presentationml/2006/main">
  <p:tag name="KSO_WM_PLACEHOLDER_TYPE" val="cg"/>
  <p:tag name="KSO_WM_UNIT_INDEX" val="1"/>
  <p:tag name="KSO_WM_BEAUTIFY_FLAG" val="#wm#"/>
  <p:tag name="KSO_WM_TAG_VERSION" val="3.0"/>
</p:tagLst>
</file>

<file path=ppt/tags/tag8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_1**"/>
  <p:tag name="KSO_WM_UNIT_LAYERLEVEL" val="1"/>
  <p:tag name="KSO_WM_TAG_VERSION" val="3.0"/>
  <p:tag name="KSO_WM_BEAUTIFY_FLAG" val="#wm#"/>
</p:tagLst>
</file>

<file path=ppt/tags/tag84.xml><?xml version="1.0" encoding="utf-8"?>
<p:tagLst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xml><?xml version="1.0" encoding="utf-8"?>
<p:tagLst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6.xml><?xml version="1.0" encoding="utf-8"?>
<p:tagLst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40495192"/>
</p:tagLst>
</file>

<file path=ppt/tags/tag87.xml><?xml version="1.0" encoding="utf-8"?>
<p:tagLst xmlns:p="http://schemas.openxmlformats.org/presentationml/2006/main">
  <p:tag name="KSO_WM_UNIT_TYPE" val="f"/>
  <p:tag name="KSO_WM_UNIT_SUBTYPE" val="a"/>
  <p:tag name="KSO_WM_UNIT_INDEX" val="1"/>
  <p:tag name="KSO_WM_BEAUTIFY_FLAG" val="#wm#"/>
  <p:tag name="KSO_WM_TAG_VERSION" val="1.0"/>
  <p:tag name="KSO_WM_UNIT_PRESET_TEXT" val="单击此处编辑母版文本样式&#10;第二级&#10;第三级&#10;第四级&#10;第五级"/>
  <p:tag name="KSO_WM_UNIT_ID" val="_0*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TEMPLATE_CATEGORY" val="custom"/>
  <p:tag name="KSO_WM_TEMPLATE_INDEX" val="40495192"/>
</p:tagLst>
</file>

<file path=ppt/tags/tag88.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0.xml><?xml version="1.0" encoding="utf-8"?>
<p:tagLst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1.xml><?xml version="1.0" encoding="utf-8"?>
<p:tagLst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40495192"/>
  <p:tag name="KSO_WM_TEMPLATE_CATEGORY" val="custom"/>
  <p:tag name="KSO_WM_TEMPLATE_MASTER_TYPE" val="0"/>
</p:tagLst>
</file>

<file path=ppt/tags/tag92.xml><?xml version="1.0" encoding="utf-8"?>
<p:tagLst xmlns:p="http://schemas.openxmlformats.org/presentationml/2006/main">
  <p:tag name="KSO_WM_UNIT_TYPE" val="i"/>
  <p:tag name="KSO_WM_UNIT_INDEX" val="1"/>
  <p:tag name="KSO_WM_BEAUTIFY_FLAG" val="#wm#"/>
  <p:tag name="KSO_WM_TAG_VERSION" val="3.0"/>
  <p:tag name="KSO_WM_DIAGRAM_GROUP_CODE" val="l1-1"/>
  <p:tag name="KSO_WM_UNIT_ID" val="custom20236155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155"/>
  <p:tag name="KSO_WM_TEMPLATE_CATEGORY" val="custom"/>
  <p:tag name="KSO_WM_UNIT_FILL_FORE_SCHEMECOLOR_INDEX" val="5"/>
  <p:tag name="KSO_WM_UNIT_FILL_TYPE" val="1"/>
  <p:tag name="KSO_WM_UNIT_TEXT_FILL_FORE_SCHEMECOLOR_INDEX" val="6"/>
  <p:tag name="KSO_WM_UNIT_TEXT_FILL_TYPE" val="1"/>
  <p:tag name="KSO_WM_UNIT_USESOURCEFORMAT_APPLY" val="1"/>
</p:tagLst>
</file>

<file path=ppt/tags/tag93.xml><?xml version="1.0" encoding="utf-8"?>
<p:tagLst xmlns:p="http://schemas.openxmlformats.org/presentationml/2006/main">
  <p:tag name="KSO_WM_UNIT_TYPE" val="a"/>
  <p:tag name="KSO_WM_UNIT_INDEX" val="1"/>
  <p:tag name="KSO_WM_BEAUTIFY_FLAG" val="#wm#"/>
  <p:tag name="KSO_WM_TAG_VERSION" val="3.0"/>
  <p:tag name="KSO_WM_UNIT_ISCONTENTSTITLE" val="1"/>
  <p:tag name="KSO_WM_DIAGRAM_GROUP_CODE" val="l1-1"/>
  <p:tag name="KSO_WM_UNIT_ID" val="custom20236155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TEMPLATE_INDEX" val="20236155"/>
  <p:tag name="KSO_WM_TEMPLATE_CATEGORY" val="custom"/>
  <p:tag name="KSO_WM_UNIT_VALUE" val="5"/>
  <p:tag name="KSO_WM_UNIT_TEXT_FILL_FORE_SCHEMECOLOR_INDEX" val="5"/>
  <p:tag name="KSO_WM_UNIT_TEXT_FILL_TYPE" val="1"/>
  <p:tag name="KSO_WM_UNIT_USESOURCEFORMAT_APPLY" val="1"/>
</p:tagLst>
</file>

<file path=ppt/tags/tag94.xml><?xml version="1.0" encoding="utf-8"?>
<p:tagLst xmlns:p="http://schemas.openxmlformats.org/presentationml/2006/main">
  <p:tag name="KSO_WM_UNIT_TYPE" val="l_h_i"/>
  <p:tag name="KSO_WM_UNIT_INDEX" val="1_1_1"/>
  <p:tag name="KSO_WM_BEAUTIFY_FLAG" val="#wm#"/>
  <p:tag name="KSO_WM_TAG_VERSION" val="3.0"/>
  <p:tag name="KSO_WM_DIAGRAM_VERSION" val="3"/>
  <p:tag name="KSO_WM_DIAGRAM_GROUP_CODE" val="l1-1"/>
  <p:tag name="KSO_WM_UNIT_ID" val="custom20236155_5*l_h_i*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gradient&quot;:[{&quot;brightness&quot;:0,&quot;colorType&quot;:1,&quot;foreColorIndex&quot;:5,&quot;pos&quot;:0,&quot;transparency&quot;:0.8799999952316284},{&quot;brightness&quot;:0,&quot;colorType&quot;:1,&quot;foreColorIndex&quot;:5,&quot;pos&quot;:1,&quot;transparency&quot;:1}],&quot;type&quot;:3},&quot;glow&quot;:{&quot;colorType&quot;:0},&quot;line&quot;:{&quot;gradient&quot;:[{&quot;brightness&quot;:0.550000011920929,&quot;colorType&quot;:1,&quot;foreColorIndex&quot;:5,&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LINE_FORE_SCHEMECOLOR_INDEX" val="5"/>
  <p:tag name="KSO_WM_UNIT_TEXT_FILL_FORE_SCHEMECOLOR_INDEX" val="13"/>
  <p:tag name="KSO_WM_UNIT_TEXT_FILL_TYPE" val="1"/>
  <p:tag name="KSO_WM_UNIT_USESOURCEFORMAT_APPLY" val="1"/>
</p:tagLst>
</file>

<file path=ppt/tags/tag95.xml><?xml version="1.0" encoding="utf-8"?>
<p:tagLst xmlns:p="http://schemas.openxmlformats.org/presentationml/2006/main">
  <p:tag name="KSO_WM_UNIT_TYPE" val="l_h_i"/>
  <p:tag name="KSO_WM_UNIT_SUBTYPE" val="d"/>
  <p:tag name="KSO_WM_UNIT_INDEX" val="1_1_2"/>
  <p:tag name="KSO_WM_BEAUTIFY_FLAG" val="#wm#"/>
  <p:tag name="KSO_WM_TAG_VERSION" val="3.0"/>
  <p:tag name="KSO_WM_DIAGRAM_VERSION" val="3"/>
  <p:tag name="KSO_WM_DIAGRAM_GROUP_CODE" val="l1-1"/>
  <p:tag name="KSO_WM_UNIT_ID" val="custom20236155_5*l_h_i*1_1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96.xml><?xml version="1.0" encoding="utf-8"?>
<p:tagLst xmlns:p="http://schemas.openxmlformats.org/presentationml/2006/main">
  <p:tag name="KSO_WM_UNIT_TYPE" val="l_h_f"/>
  <p:tag name="KSO_WM_UNIT_INDEX" val="1_1_1"/>
  <p:tag name="KSO_WM_BEAUTIFY_FLAG" val="#wm#"/>
  <p:tag name="KSO_WM_TAG_VERSION" val="3.0"/>
  <p:tag name="KSO_WM_DIAGRAM_VERSION" val="3"/>
  <p:tag name="KSO_WM_DIAGRAM_GROUP_CODE" val="l1-1"/>
  <p:tag name="KSO_WM_UNIT_ID" val="custom20236155_5*l_h_f*1_1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UNIT_SUBTYPE" val="a"/>
  <p:tag name="KSO_WM_UNIT_VALUE" val="18"/>
  <p:tag name="KSO_WM_UNIT_PRESET_TEXT" val="单击添加目录项标题"/>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3"/>
  <p:tag name="KSO_WM_UNIT_TEXT_FILL_TYPE" val="1"/>
  <p:tag name="KSO_WM_UNIT_USESOURCEFORMAT_APPLY" val="1"/>
</p:tagLst>
</file>

<file path=ppt/tags/tag97.xml><?xml version="1.0" encoding="utf-8"?>
<p:tagLst xmlns:p="http://schemas.openxmlformats.org/presentationml/2006/main">
  <p:tag name="KSO_WM_UNIT_TYPE" val="l_h_i"/>
  <p:tag name="KSO_WM_UNIT_INDEX" val="1_2_1"/>
  <p:tag name="KSO_WM_BEAUTIFY_FLAG" val="#wm#"/>
  <p:tag name="KSO_WM_TAG_VERSION" val="3.0"/>
  <p:tag name="KSO_WM_DIAGRAM_VERSION" val="3"/>
  <p:tag name="KSO_WM_DIAGRAM_GROUP_CODE" val="l1-1"/>
  <p:tag name="KSO_WM_UNIT_ID" val="custom20236155_5*l_h_i*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gradient&quot;:[{&quot;brightness&quot;:0,&quot;colorType&quot;:1,&quot;foreColorIndex&quot;:5,&quot;pos&quot;:0,&quot;transparency&quot;:0.8799999952316284},{&quot;brightness&quot;:0,&quot;colorType&quot;:1,&quot;foreColorIndex&quot;:5,&quot;pos&quot;:1,&quot;transparency&quot;:1}],&quot;type&quot;:3},&quot;glow&quot;:{&quot;colorType&quot;:0},&quot;line&quot;:{&quot;gradient&quot;:[{&quot;brightness&quot;:0.550000011920929,&quot;colorType&quot;:1,&quot;foreColorIndex&quot;:5,&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LINE_FORE_SCHEMECOLOR_INDEX" val="5"/>
  <p:tag name="KSO_WM_UNIT_TEXT_FILL_FORE_SCHEMECOLOR_INDEX" val="13"/>
  <p:tag name="KSO_WM_UNIT_TEXT_FILL_TYPE" val="1"/>
  <p:tag name="KSO_WM_UNIT_USESOURCEFORMAT_APPLY" val="1"/>
</p:tagLst>
</file>

<file path=ppt/tags/tag98.xml><?xml version="1.0" encoding="utf-8"?>
<p:tagLst xmlns:p="http://schemas.openxmlformats.org/presentationml/2006/main">
  <p:tag name="KSO_WM_UNIT_TYPE" val="l_h_i"/>
  <p:tag name="KSO_WM_UNIT_SUBTYPE" val="d"/>
  <p:tag name="KSO_WM_UNIT_INDEX" val="1_2_2"/>
  <p:tag name="KSO_WM_BEAUTIFY_FLAG" val="#wm#"/>
  <p:tag name="KSO_WM_TAG_VERSION" val="3.0"/>
  <p:tag name="KSO_WM_DIAGRAM_VERSION" val="3"/>
  <p:tag name="KSO_WM_DIAGRAM_GROUP_CODE" val="l1-1"/>
  <p:tag name="KSO_WM_UNIT_ID" val="custom20236155_5*l_h_i*1_2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99.xml><?xml version="1.0" encoding="utf-8"?>
<p:tagLst xmlns:p="http://schemas.openxmlformats.org/presentationml/2006/main">
  <p:tag name="KSO_WM_UNIT_TYPE" val="l_h_f"/>
  <p:tag name="KSO_WM_UNIT_INDEX" val="1_2_1"/>
  <p:tag name="KSO_WM_BEAUTIFY_FLAG" val="#wm#"/>
  <p:tag name="KSO_WM_TAG_VERSION" val="3.0"/>
  <p:tag name="KSO_WM_DIAGRAM_VERSION" val="3"/>
  <p:tag name="KSO_WM_DIAGRAM_GROUP_CODE" val="l1-1"/>
  <p:tag name="KSO_WM_UNIT_ID" val="custom20236155_5*l_h_f*1_2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UNIT_SUBTYPE" val="a"/>
  <p:tag name="KSO_WM_UNIT_VALUE" val="18"/>
  <p:tag name="KSO_WM_UNIT_PRESET_TEXT" val="单击添加目录项标题"/>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3"/>
  <p:tag name="KSO_WM_UNIT_TEXT_FILL_TYPE" val="1"/>
  <p:tag name="KSO_WM_UNIT_USESOURCEFORMAT_APPLY" val="1"/>
</p:tagLst>
</file>

<file path=ppt/tags/tag100.xml><?xml version="1.0" encoding="utf-8"?>
<p:tagLst xmlns:p="http://schemas.openxmlformats.org/presentationml/2006/main">
  <p:tag name="KSO_WM_UNIT_TYPE" val="l_h_i"/>
  <p:tag name="KSO_WM_UNIT_INDEX" val="1_3_1"/>
  <p:tag name="KSO_WM_BEAUTIFY_FLAG" val="#wm#"/>
  <p:tag name="KSO_WM_TAG_VERSION" val="3.0"/>
  <p:tag name="KSO_WM_DIAGRAM_VERSION" val="3"/>
  <p:tag name="KSO_WM_DIAGRAM_GROUP_CODE" val="l1-1"/>
  <p:tag name="KSO_WM_UNIT_ID" val="custom20236155_5*l_h_i*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gradient&quot;:[{&quot;brightness&quot;:0,&quot;colorType&quot;:1,&quot;foreColorIndex&quot;:5,&quot;pos&quot;:0,&quot;transparency&quot;:0.8799999952316284},{&quot;brightness&quot;:0,&quot;colorType&quot;:1,&quot;foreColorIndex&quot;:5,&quot;pos&quot;:1,&quot;transparency&quot;:1}],&quot;type&quot;:3},&quot;glow&quot;:{&quot;colorType&quot;:0},&quot;line&quot;:{&quot;gradient&quot;:[{&quot;brightness&quot;:0.550000011920929,&quot;colorType&quot;:1,&quot;foreColorIndex&quot;:5,&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LINE_FORE_SCHEMECOLOR_INDEX" val="5"/>
  <p:tag name="KSO_WM_UNIT_TEXT_FILL_FORE_SCHEMECOLOR_INDEX" val="13"/>
  <p:tag name="KSO_WM_UNIT_TEXT_FILL_TYPE" val="1"/>
  <p:tag name="KSO_WM_UNIT_USESOURCEFORMAT_APPLY" val="1"/>
</p:tagLst>
</file>

<file path=ppt/tags/tag101.xml><?xml version="1.0" encoding="utf-8"?>
<p:tagLst xmlns:p="http://schemas.openxmlformats.org/presentationml/2006/main">
  <p:tag name="KSO_WM_UNIT_TYPE" val="l_h_i"/>
  <p:tag name="KSO_WM_UNIT_SUBTYPE" val="d"/>
  <p:tag name="KSO_WM_UNIT_INDEX" val="1_3_2"/>
  <p:tag name="KSO_WM_BEAUTIFY_FLAG" val="#wm#"/>
  <p:tag name="KSO_WM_TAG_VERSION" val="3.0"/>
  <p:tag name="KSO_WM_DIAGRAM_VERSION" val="3"/>
  <p:tag name="KSO_WM_DIAGRAM_GROUP_CODE" val="l1-1"/>
  <p:tag name="KSO_WM_UNIT_ID" val="custom20236155_5*l_h_i*1_3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02.xml><?xml version="1.0" encoding="utf-8"?>
<p:tagLst xmlns:p="http://schemas.openxmlformats.org/presentationml/2006/main">
  <p:tag name="KSO_WM_UNIT_TYPE" val="l_h_f"/>
  <p:tag name="KSO_WM_UNIT_INDEX" val="1_3_1"/>
  <p:tag name="KSO_WM_BEAUTIFY_FLAG" val="#wm#"/>
  <p:tag name="KSO_WM_TAG_VERSION" val="3.0"/>
  <p:tag name="KSO_WM_DIAGRAM_VERSION" val="3"/>
  <p:tag name="KSO_WM_DIAGRAM_GROUP_CODE" val="l1-1"/>
  <p:tag name="KSO_WM_UNIT_ID" val="custom20236155_5*l_h_f*1_3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UNIT_SUBTYPE" val="a"/>
  <p:tag name="KSO_WM_UNIT_VALUE" val="18"/>
  <p:tag name="KSO_WM_UNIT_PRESET_TEXT" val="单击添加目录项标题"/>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3"/>
  <p:tag name="KSO_WM_UNIT_TEXT_FILL_TYPE" val="1"/>
  <p:tag name="KSO_WM_UNIT_USESOURCEFORMAT_APPLY" val="1"/>
</p:tagLst>
</file>

<file path=ppt/tags/tag103.xml><?xml version="1.0" encoding="utf-8"?>
<p:tagLst xmlns:p="http://schemas.openxmlformats.org/presentationml/2006/main">
  <p:tag name="KSO_WM_UNIT_TYPE" val="l_h_i"/>
  <p:tag name="KSO_WM_UNIT_INDEX" val="1_4_1"/>
  <p:tag name="KSO_WM_BEAUTIFY_FLAG" val="#wm#"/>
  <p:tag name="KSO_WM_TAG_VERSION" val="3.0"/>
  <p:tag name="KSO_WM_DIAGRAM_VERSION" val="3"/>
  <p:tag name="KSO_WM_DIAGRAM_GROUP_CODE" val="l1-1"/>
  <p:tag name="KSO_WM_UNIT_ID" val="custom20236155_5*l_h_i*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gradient&quot;:[{&quot;brightness&quot;:0,&quot;colorType&quot;:1,&quot;foreColorIndex&quot;:5,&quot;pos&quot;:0,&quot;transparency&quot;:0.8799999952316284},{&quot;brightness&quot;:0,&quot;colorType&quot;:1,&quot;foreColorIndex&quot;:5,&quot;pos&quot;:1,&quot;transparency&quot;:1}],&quot;type&quot;:3},&quot;glow&quot;:{&quot;colorType&quot;:0},&quot;line&quot;:{&quot;gradient&quot;:[{&quot;brightness&quot;:0.550000011920929,&quot;colorType&quot;:1,&quot;foreColorIndex&quot;:5,&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LINE_FORE_SCHEMECOLOR_INDEX" val="5"/>
  <p:tag name="KSO_WM_UNIT_TEXT_FILL_FORE_SCHEMECOLOR_INDEX" val="13"/>
  <p:tag name="KSO_WM_UNIT_TEXT_FILL_TYPE" val="1"/>
  <p:tag name="KSO_WM_UNIT_USESOURCEFORMAT_APPLY" val="1"/>
</p:tagLst>
</file>

<file path=ppt/tags/tag104.xml><?xml version="1.0" encoding="utf-8"?>
<p:tagLst xmlns:p="http://schemas.openxmlformats.org/presentationml/2006/main">
  <p:tag name="KSO_WM_UNIT_TYPE" val="l_h_i"/>
  <p:tag name="KSO_WM_UNIT_SUBTYPE" val="d"/>
  <p:tag name="KSO_WM_UNIT_INDEX" val="1_4_2"/>
  <p:tag name="KSO_WM_BEAUTIFY_FLAG" val="#wm#"/>
  <p:tag name="KSO_WM_TAG_VERSION" val="3.0"/>
  <p:tag name="KSO_WM_DIAGRAM_VERSION" val="3"/>
  <p:tag name="KSO_WM_DIAGRAM_GROUP_CODE" val="l1-1"/>
  <p:tag name="KSO_WM_UNIT_ID" val="custom20236155_5*l_h_i*1_4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05.xml><?xml version="1.0" encoding="utf-8"?>
<p:tagLst xmlns:p="http://schemas.openxmlformats.org/presentationml/2006/main">
  <p:tag name="KSO_WM_UNIT_TYPE" val="l_h_f"/>
  <p:tag name="KSO_WM_UNIT_INDEX" val="1_4_1"/>
  <p:tag name="KSO_WM_BEAUTIFY_FLAG" val="#wm#"/>
  <p:tag name="KSO_WM_TAG_VERSION" val="3.0"/>
  <p:tag name="KSO_WM_DIAGRAM_VERSION" val="3"/>
  <p:tag name="KSO_WM_DIAGRAM_GROUP_CODE" val="l1-1"/>
  <p:tag name="KSO_WM_UNIT_ID" val="custom20236155_5*l_h_f*1_4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UNIT_SUBTYPE" val="a"/>
  <p:tag name="KSO_WM_UNIT_VALUE" val="18"/>
  <p:tag name="KSO_WM_UNIT_PRESET_TEXT" val="单击添加目录项标题"/>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3"/>
  <p:tag name="KSO_WM_UNIT_TEXT_FILL_TYPE" val="1"/>
  <p:tag name="KSO_WM_UNIT_USESOURCEFORMAT_APPLY" val="1"/>
</p:tagLst>
</file>

<file path=ppt/tags/tag106.xml><?xml version="1.0" encoding="utf-8"?>
<p:tagLst xmlns:p="http://schemas.openxmlformats.org/presentationml/2006/main">
  <p:tag name="KSO_WM_UNIT_TYPE" val="l_h_i"/>
  <p:tag name="KSO_WM_UNIT_INDEX" val="1_5_1"/>
  <p:tag name="KSO_WM_BEAUTIFY_FLAG" val="#wm#"/>
  <p:tag name="KSO_WM_TAG_VERSION" val="3.0"/>
  <p:tag name="KSO_WM_DIAGRAM_VERSION" val="3"/>
  <p:tag name="KSO_WM_DIAGRAM_GROUP_CODE" val="l1-1"/>
  <p:tag name="KSO_WM_UNIT_ID" val="custom20236155_5*l_h_i*1_5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gradient&quot;:[{&quot;brightness&quot;:0,&quot;colorType&quot;:1,&quot;foreColorIndex&quot;:5,&quot;pos&quot;:0,&quot;transparency&quot;:0.8799999952316284},{&quot;brightness&quot;:0,&quot;colorType&quot;:1,&quot;foreColorIndex&quot;:5,&quot;pos&quot;:1,&quot;transparency&quot;:1}],&quot;type&quot;:3},&quot;glow&quot;:{&quot;colorType&quot;:0},&quot;line&quot;:{&quot;gradient&quot;:[{&quot;brightness&quot;:0.550000011920929,&quot;colorType&quot;:1,&quot;foreColorIndex&quot;:5,&quot;pos&quot;:0,&quot;transparency&quot;:0},{&quot;brightness&quot;:0.699999988079071,&quot;colorType&quot;:1,&quot;foreColorIndex&quot;:5,&quot;pos&quot;:1,&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 val="5"/>
  <p:tag name="KSO_WM_UNIT_LINE_FORE_SCHEMECOLOR_INDEX" val="5"/>
  <p:tag name="KSO_WM_UNIT_TEXT_FILL_FORE_SCHEMECOLOR_INDEX" val="13"/>
  <p:tag name="KSO_WM_UNIT_TEXT_FILL_TYPE" val="1"/>
  <p:tag name="KSO_WM_UNIT_USESOURCEFORMAT_APPLY" val="1"/>
</p:tagLst>
</file>

<file path=ppt/tags/tag107.xml><?xml version="1.0" encoding="utf-8"?>
<p:tagLst xmlns:p="http://schemas.openxmlformats.org/presentationml/2006/main">
  <p:tag name="KSO_WM_UNIT_TYPE" val="l_h_i"/>
  <p:tag name="KSO_WM_UNIT_SUBTYPE" val="d"/>
  <p:tag name="KSO_WM_UNIT_INDEX" val="1_5_2"/>
  <p:tag name="KSO_WM_BEAUTIFY_FLAG" val="#wm#"/>
  <p:tag name="KSO_WM_TAG_VERSION" val="3.0"/>
  <p:tag name="KSO_WM_DIAGRAM_VERSION" val="3"/>
  <p:tag name="KSO_WM_DIAGRAM_GROUP_CODE" val="l1-1"/>
  <p:tag name="KSO_WM_UNIT_ID" val="custom20236155_5*l_h_i*1_5_2"/>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5"/>
  <p:tag name="KSO_WM_UNIT_TEXT_FILL_TYPE" val="1"/>
  <p:tag name="KSO_WM_UNIT_USESOURCEFORMAT_APPLY" val="1"/>
</p:tagLst>
</file>

<file path=ppt/tags/tag108.xml><?xml version="1.0" encoding="utf-8"?>
<p:tagLst xmlns:p="http://schemas.openxmlformats.org/presentationml/2006/main">
  <p:tag name="KSO_WM_UNIT_TYPE" val="l_h_f"/>
  <p:tag name="KSO_WM_UNIT_INDEX" val="1_5_1"/>
  <p:tag name="KSO_WM_BEAUTIFY_FLAG" val="#wm#"/>
  <p:tag name="KSO_WM_TAG_VERSION" val="3.0"/>
  <p:tag name="KSO_WM_DIAGRAM_VERSION" val="3"/>
  <p:tag name="KSO_WM_DIAGRAM_GROUP_CODE" val="l1-1"/>
  <p:tag name="KSO_WM_UNIT_ID" val="custom20236155_5*l_h_f*1_5_1"/>
  <p:tag name="KSO_WM_UNIT_ISNUMDGMTITLE" val="0"/>
  <p:tag name="KSO_WM_UNIT_NOCLEAR" val="0"/>
  <p:tag name="KSO_WM_UNIT_HIGHLIGHT" val="0"/>
  <p:tag name="KSO_WM_UNIT_COMPATIBLE" val="0"/>
  <p:tag name="KSO_WM_UNIT_DIAGRAM_ISNUMVISUAL" val="0"/>
  <p:tag name="KSO_WM_UNIT_DIAGRAM_ISREFERUNIT" val="0"/>
  <p:tag name="KSO_WM_UNIT_LAYERLEVEL" val="1_1_1"/>
  <p:tag name="KSO_WM_TEMPLATE_INDEX" val="20236155"/>
  <p:tag name="KSO_WM_TEMPLATE_CATEGORY" val="custom"/>
  <p:tag name="KSO_WM_DIAGRAM_COLOR_TRICK" val="1"/>
  <p:tag name="KSO_WM_DIAGRAM_COLOR_TEXT_CAN_REMOVE" val="n"/>
  <p:tag name="KSO_WM_UNIT_SUBTYPE" val="a"/>
  <p:tag name="KSO_WM_UNIT_VALUE" val="18"/>
  <p:tag name="KSO_WM_UNIT_PRESET_TEXT" val="单击添加目录项标题"/>
  <p:tag name="KSO_WM_DIAGRAM_MAX_ITEMCNT" val="6"/>
  <p:tag name="KSO_WM_DIAGRAM_MIN_ITEMCNT" val="2"/>
  <p:tag name="KSO_WM_DIAGRAM_VIRTUALLY_FRAME" val="{&quot;height&quot;:208.7948170856214,&quot;left&quot;:66.48370078740157,&quot;top&quot;:234.20100968603214,&quot;width&quot;:827.032677165354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FILL_FORE_SCHEMECOLOR_INDEX" val="13"/>
  <p:tag name="KSO_WM_UNIT_TEXT_FILL_TYPE" val="1"/>
  <p:tag name="KSO_WM_UNIT_USESOURCEFORMAT_APPLY" val="1"/>
</p:tagLst>
</file>

<file path=ppt/tags/tag109.xml><?xml version="1.0" encoding="utf-8"?>
<p:tagLst xmlns:p="http://schemas.openxmlformats.org/presentationml/2006/main">
  <p:tag name="KSO_WM_SLIDE_TYPE" val="contents"/>
  <p:tag name="KSO_WM_TEMPLATE_SUBCATEGORY" val="29"/>
  <p:tag name="KSO_WM_TEMPLATE_COLOR_TYPE" val="0"/>
  <p:tag name="KSO_WM_TAG_VERSION" val="3.0"/>
  <p:tag name="KSO_WM_SLIDE_SUBTYPE" val="diag"/>
  <p:tag name="KSO_WM_SLIDE_ITEM_CNT" val="4"/>
  <p:tag name="KSO_WM_DIAGRAM_GROUP_CODE" val="l1-1"/>
  <p:tag name="KSO_WM_BEAUTIFY_FLAG" val="#wm#"/>
  <p:tag name="KSO_WM_TEMPLATE_INDEX" val="20236155"/>
  <p:tag name="KSO_WM_TEMPLATE_CATEGORY" val="custom"/>
  <p:tag name="KSO_WM_SLIDE_INDEX" val="4"/>
  <p:tag name="KSO_WM_SLIDE_ID" val="custom20236155_4"/>
  <p:tag name="KSO_WM_TEMPLATE_MASTER_TYPE" val="0"/>
  <p:tag name="KSO_WM_SLIDE_LAYOUT" val="a_l"/>
  <p:tag name="KSO_WM_SLIDE_LAYOUT_CNT" val="1_1"/>
  <p:tag name="KSO_WM_SLIDE_DIAGTYPE" val="l"/>
</p:tagLst>
</file>

<file path=ppt/tags/tag110.xml><?xml version="1.0" encoding="utf-8"?>
<p:tagLst xmlns:p="http://schemas.openxmlformats.org/presentationml/2006/main">
  <p:tag name="KSO_WM_DIAGRAM_VIRTUALLY_FRAME" val="{&quot;height&quot;:396.80236220472443,&quot;left&quot;:13.95,&quot;top&quot;:65.9,&quot;width&quot;:813.3584251968505}"/>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6952_2*l_h_i*1_1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gradient&quot;:[{&quot;brightness&quot;:0,&quot;colorType&quot;:1,&quot;foreColorIndex&quot;:5,&quot;pos&quot;:0.899999976158142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111.xml><?xml version="1.0" encoding="utf-8"?>
<p:tagLst xmlns:p="http://schemas.openxmlformats.org/presentationml/2006/main">
  <p:tag name="KSO_WM_DIAGRAM_VIRTUALLY_FRAME" val="{&quot;height&quot;:396.80236220472443,&quot;left&quot;:13.95,&quot;top&quot;:65.9,&quot;width&quot;:813.3584251968505}"/>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6952_2*l_h_a*1_1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VALUE" val="7"/>
  <p:tag name="KSO_WM_UNIT_TEXT_TYPE" val="1"/>
  <p:tag name="KSO_WM_BEAUTIFY_FLAG" val="#wm#"/>
  <p:tag name="KSO_WM_UNIT_PRESET_TEXT" val="添加标题"/>
  <p:tag name="KSO_WM_UNIT_USESOURCEFORMAT_APPLY" val="0"/>
</p:tagLst>
</file>

<file path=ppt/tags/tag112.xml><?xml version="1.0" encoding="utf-8"?>
<p:tagLst xmlns:p="http://schemas.openxmlformats.org/presentationml/2006/main">
  <p:tag name="KSO_WM_DIAGRAM_VIRTUALLY_FRAME" val="{&quot;height&quot;:396.80236220472443,&quot;left&quot;:13.95,&quot;top&quot;:65.9,&quot;width&quot;:813.3584251968505}"/>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6952_2*l_h_i*1_2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gradient&quot;:[{&quot;brightness&quot;:0,&quot;colorType&quot;:1,&quot;foreColorIndex&quot;:6,&quot;pos&quot;:0.8999999761581421,&quot;transparency&quot;:0},{&quot;brightness&quot;:0.4000000059604645,&quot;colorType&quot;:1,&quot;foreColorIndex&quot;:6,&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6,&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6"/>
  <p:tag name="KSO_WM_UNIT_TEXT_FILL_TYPE" val="1"/>
  <p:tag name="KSO_WM_UNIT_USESOURCEFORMAT_APPLY" val="0"/>
</p:tagLst>
</file>

<file path=ppt/tags/tag113.xml><?xml version="1.0" encoding="utf-8"?>
<p:tagLst xmlns:p="http://schemas.openxmlformats.org/presentationml/2006/main">
  <p:tag name="KSO_WM_DIAGRAM_VIRTUALLY_FRAME" val="{&quot;height&quot;:396.80236220472443,&quot;left&quot;:13.95,&quot;top&quot;:65.9,&quot;width&quot;:813.3584251968505}"/>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6952_2*l_h_a*1_2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TEXT_TYPE" val="1"/>
  <p:tag name="KSO_WM_BEAUTIFY_FLAG" val="#wm#"/>
  <p:tag name="KSO_WM_UNIT_VALUE" val="8"/>
  <p:tag name="KSO_WM_UNIT_PRESET_TEXT" val="添加标题"/>
  <p:tag name="KSO_WM_UNIT_USESOURCEFORMAT_APPLY" val="0"/>
</p:tagLst>
</file>

<file path=ppt/tags/tag114.xml><?xml version="1.0" encoding="utf-8"?>
<p:tagLst xmlns:p="http://schemas.openxmlformats.org/presentationml/2006/main">
  <p:tag name="KSO_WM_DIAGRAM_VIRTUALLY_FRAME" val="{&quot;height&quot;:396.80236220472443,&quot;left&quot;:13.95,&quot;top&quot;:65.9,&quot;width&quot;:813.3584251968505}"/>
  <p:tag name="KSO_WM_DIAGRAM_VERSION" val="3"/>
  <p:tag name="KSO_WM_DIAGRAM_COLOR_TRICK" val="2"/>
  <p:tag name="KSO_WM_DIAGRAM_COLOR_TEXT_CAN_REMOVE" val="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6952_2*l_h_i*1_3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gradient&quot;:[{&quot;brightness&quot;:0,&quot;colorType&quot;:1,&quot;foreColorIndex&quot;:5,&quot;pos&quot;:0.8999999761581421,&quot;transparency&quot;:0},{&quot;brightness&quot;:0.4000000059604645,&quot;colorType&quot;:1,&quot;foreColorIndex&quot;:5,&quot;pos&quot;:0,&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0"/>
</p:tagLst>
</file>

<file path=ppt/tags/tag115.xml><?xml version="1.0" encoding="utf-8"?>
<p:tagLst xmlns:p="http://schemas.openxmlformats.org/presentationml/2006/main">
  <p:tag name="KSO_WM_DIAGRAM_VIRTUALLY_FRAME" val="{&quot;height&quot;:396.80236220472443,&quot;left&quot;:13.95,&quot;top&quot;:65.9,&quot;width&quot;:813.3584251968505}"/>
  <p:tag name="KSO_WM_DIAGRAM_VERSION" val="3"/>
  <p:tag name="KSO_WM_DIAGRAM_COLOR_TRICK" val="2"/>
  <p:tag name="KSO_WM_DIAGRAM_COLOR_TEXT_CAN_REMOVE" val="n"/>
  <p:tag name="KSO_WM_UNIT_NOCLEAR" val="0"/>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6952_2*l_h_a*1_3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VALUE" val="7"/>
  <p:tag name="KSO_WM_UNIT_TEXT_TYPE" val="1"/>
  <p:tag name="KSO_WM_BEAUTIFY_FLAG" val="#wm#"/>
  <p:tag name="KSO_WM_UNIT_PRESET_TEXT" val="添加标题"/>
  <p:tag name="KSO_WM_UNIT_USESOURCEFORMAT_APPLY" val="0"/>
</p:tagLst>
</file>

<file path=ppt/tags/tag116.xml><?xml version="1.0" encoding="utf-8"?>
<p:tagLst xmlns:p="http://schemas.openxmlformats.org/presentationml/2006/main">
  <p:tag name="KSO_WM_DIAGRAM_VIRTUALLY_FRAME" val="{&quot;height&quot;:396.80236220472443,&quot;left&quot;:13.95,&quot;top&quot;:65.9,&quot;width&quot;:813.3584251968505}"/>
  <p:tag name="KSO_WM_DIAGRAM_VERSION" val="3"/>
  <p:tag name="KSO_WM_DIAGRAM_COLOR_TRICK" val="2"/>
  <p:tag name="KSO_WM_DIAGRAM_COLOR_TEXT_CAN_REMOVE" val="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6952_2*l_h_f*1_1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简明阐述您的观点。&#10;单击此处添加文本简明阐述您的观点。"/>
  <p:tag name="KSO_WM_UNIT_USESOURCEFORMAT_APPLY" val="0"/>
</p:tagLst>
</file>

<file path=ppt/tags/tag117.xml><?xml version="1.0" encoding="utf-8"?>
<p:tagLst xmlns:p="http://schemas.openxmlformats.org/presentationml/2006/main">
  <p:tag name="KSO_WM_DIAGRAM_VIRTUALLY_FRAME" val="{&quot;height&quot;:396.80236220472443,&quot;left&quot;:13.95,&quot;top&quot;:65.9,&quot;width&quot;:813.3584251968505}"/>
  <p:tag name="KSO_WM_DIAGRAM_VERSION" val="3"/>
  <p:tag name="KSO_WM_DIAGRAM_COLOR_TRICK" val="2"/>
  <p:tag name="KSO_WM_DIAGRAM_COLOR_TEXT_CAN_REMOVE" val="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6952_2*l_h_f*1_2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10;文字是您思想的提炼，请尽量言简意赅的阐述您的观点。"/>
  <p:tag name="KSO_WM_UNIT_USESOURCEFORMAT_APPLY" val="0"/>
</p:tagLst>
</file>

<file path=ppt/tags/tag118.xml><?xml version="1.0" encoding="utf-8"?>
<p:tagLst xmlns:p="http://schemas.openxmlformats.org/presentationml/2006/main">
  <p:tag name="KSO_WM_DIAGRAM_VIRTUALLY_FRAME" val="{&quot;height&quot;:396.80236220472443,&quot;left&quot;:13.95,&quot;top&quot;:65.9,&quot;width&quot;:813.3584251968505}"/>
  <p:tag name="KSO_WM_DIAGRAM_VERSION" val="3"/>
  <p:tag name="KSO_WM_DIAGRAM_COLOR_TRICK" val="2"/>
  <p:tag name="KSO_WM_DIAGRAM_COLOR_TEXT_CAN_REMOVE" val="n"/>
  <p:tag name="KSO_WM_UNIT_SUBTYPE" val="a"/>
  <p:tag name="KSO_WM_UNIT_NOCLEAR" val="0"/>
  <p:tag name="KSO_WM_UNIT_VALUE" val="33"/>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6952_2*l_h_f*1_3_1"/>
  <p:tag name="KSO_WM_TEMPLATE_CATEGORY" val="diagram"/>
  <p:tag name="KSO_WM_TEMPLATE_INDEX" val="20236952"/>
  <p:tag name="KSO_WM_UNIT_LAYERLEVEL" val="1_1_1"/>
  <p:tag name="KSO_WM_TAG_VERSION" val="3.0"/>
  <p:tag name="KSO_WM_DIAGRAM_MAX_ITEMCNT" val="3"/>
  <p:tag name="KSO_WM_DIAGRAM_MIN_ITEMCNT" val="2"/>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简明阐述您的观点。&#10;单击此处添加文本简明阐述您的观点。"/>
  <p:tag name="KSO_WM_UNIT_USESOURCEFORMAT_APPLY" val="0"/>
</p:tagLst>
</file>

<file path=ppt/tags/tag119.xml><?xml version="1.0" encoding="utf-8"?>
<p:tagLst xmlns:p="http://schemas.openxmlformats.org/presentationml/2006/main">
  <p:tag name="KSO_WM_UNIT_TEXTBOXSTYLE_GUID" val="{127bc29e-2947-433a-9c95-e3e6ec3fef7a}"/>
</p:tagLst>
</file>

<file path=ppt/tags/tag120.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4_88*i*1"/>
  <p:tag name="KSO_WM_TEMPLATE_CATEGORY" val="mixed"/>
  <p:tag name="KSO_WM_TEMPLATE_INDEX" val="20201884"/>
  <p:tag name="KSO_WM_UNIT_LAYERLEVEL" val="1"/>
  <p:tag name="KSO_WM_TAG_VERSION" val="1.0"/>
  <p:tag name="KSO_WM_BEAUTIFY_FLAG" val="#wm#"/>
  <p:tag name="KSO_WM_UNIT_TEXTBOXSTYLE_GUID" val="{127bc29e-2947-433a-9c95-e3e6ec3fef7a}"/>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121.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4_88*i*2"/>
  <p:tag name="KSO_WM_TEMPLATE_CATEGORY" val="mixed"/>
  <p:tag name="KSO_WM_TEMPLATE_INDEX" val="20201884"/>
  <p:tag name="KSO_WM_UNIT_LAYERLEVEL" val="1"/>
  <p:tag name="KSO_WM_TAG_VERSION" val="1.0"/>
  <p:tag name="KSO_WM_BEAUTIFY_FLAG" val="#wm#"/>
  <p:tag name="KSO_WM_UNIT_TEXTBOXSTYLE_GUID" val="{127bc29e-2947-433a-9c95-e3e6ec3fef7a}"/>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22.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4_88*a*1"/>
  <p:tag name="KSO_WM_TEMPLATE_CATEGORY" val="mixed"/>
  <p:tag name="KSO_WM_TEMPLATE_INDEX" val="20201884"/>
  <p:tag name="KSO_WM_UNIT_LAYERLEVEL" val="1"/>
  <p:tag name="KSO_WM_TAG_VERSION" val="1.0"/>
  <p:tag name="KSO_WM_BEAUTIFY_FLAG" val="#wm#"/>
  <p:tag name="KSO_WM_UNIT_PRESET_TEXT" val="单击此处输入正文标题内容"/>
  <p:tag name="KSO_WM_UNIT_TEXTBOXSTYLE_GUID" val="{127bc29e-2947-433a-9c95-e3e6ec3fef7a}"/>
  <p:tag name="KSO_WM_UNIT_TEXTBOXSTYLE_TYPE" val="3"/>
  <p:tag name="KSO_WM_UNIT_TEXT_FILL_FORE_SCHEMECOLOR_INDEX_BRIGHTNESS" val="0.25"/>
  <p:tag name="KSO_WM_UNIT_TEXT_FILL_FORE_SCHEMECOLOR_INDEX" val="13"/>
  <p:tag name="KSO_WM_UNIT_TEXT_FILL_TYPE" val="1"/>
</p:tagLst>
</file>

<file path=ppt/tags/tag123.xml><?xml version="1.0" encoding="utf-8"?>
<p:tagLst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40495192"/>
  <p:tag name="KSO_WM_TEMPLATE_CATEGORY" val="custom"/>
  <p:tag name="KSO_WM_SLIDE_INDEX" val="7"/>
  <p:tag name="KSO_WM_SLIDE_ID" val="custom40495192_7"/>
  <p:tag name="KSO_WM_TEMPLATE_MASTER_TYPE" val="0"/>
  <p:tag name="KSO_WM_SLIDE_LAYOUT" val="a_e"/>
  <p:tag name="KSO_WM_SLIDE_LAYOUT_CNT" val="1_1"/>
  <p:tag name="KSO_WM_SPECIAL_SOURCE" val="bdnull"/>
</p:tagLst>
</file>

<file path=ppt/tags/tag12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3"/>
  <p:tag name="KSO_WM_UNIT_ID" val="diagram20235023_1*n_h_i*1_1_3"/>
  <p:tag name="KSO_WM_TEMPLATE_CATEGORY" val="diagram"/>
  <p:tag name="KSO_WM_TEMPLATE_INDEX" val="20235023"/>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gradient&quot;:[{&quot;brightness&quot;:0,&quot;colorType&quot;:1,&quot;foreColorIndex&quot;:5,&quot;pos&quot;:0,&quot;transparency&quot;:1},{&quot;brightness&quot;:0,&quot;colorType&quot;:1,&quot;foreColorIndex&quot;:5,&quot;pos&quot;:1,&quot;transparency&quot;:0.6000000238418579}],&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2"/>
  <p:tag name="KSO_WM_UNIT_TEXT_FILL_TYPE" val="1"/>
  <p:tag name="KSO_WM_UNIT_USESOURCEFORMAT_APPLY" val="1"/>
</p:tagLst>
</file>

<file path=ppt/tags/tag125.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n1-1"/>
  <p:tag name="KSO_WM_UNIT_TYPE" val="n_h_a"/>
  <p:tag name="KSO_WM_UNIT_INDEX" val="1_1_1"/>
  <p:tag name="KSO_WM_UNIT_ID" val="diagram20235023_1*n_h_a*1_1_1"/>
  <p:tag name="KSO_WM_TEMPLATE_CATEGORY" val="diagram"/>
  <p:tag name="KSO_WM_TEMPLATE_INDEX" val="20235023"/>
  <p:tag name="KSO_WM_UNIT_LAYERLEVEL" val="1_1_1"/>
  <p:tag name="KSO_WM_TAG_VERSION" val="3.0"/>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TEXT_TYPE" val="1"/>
  <p:tag name="KSO_WM_UNIT_PRESET_TEXT" val="单击此处添加你的标题具体内容"/>
  <p:tag name="KSO_WM_UNIT_TEXT_FILL_FORE_SCHEMECOLOR_INDEX" val="1"/>
  <p:tag name="KSO_WM_UNIT_TEXT_FILL_TYPE" val="1"/>
  <p:tag name="KSO_WM_UNIT_USESOURCEFORMAT_APPLY" val="1"/>
</p:tagLst>
</file>

<file path=ppt/tags/tag12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4"/>
  <p:tag name="KSO_WM_UNIT_ID" val="diagram20235023_1*n_h_i*1_1_4"/>
  <p:tag name="KSO_WM_TEMPLATE_CATEGORY" val="diagram"/>
  <p:tag name="KSO_WM_TEMPLATE_INDEX" val="20235023"/>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type&quot;:0},&quot;glow&quot;:{&quot;colorType&quot;:0},&quot;line&quot;:{&quot;gradient&quot;:[{&quot;brightness&quot;:0,&quot;colorType&quot;:1,&quot;foreColorIndex&quot;:5,&quot;pos&quot;:0,&quot;transparency&quot;:1},{&quot;brightness&quot;:0,&quot;colorType&quot;:1,&quot;foreColorIndex&quot;:5,&quot;pos&quot;:1,&quot;transparency&quot;:0.44999998807907104}],&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UNIT_TEXT_FILL_FORE_SCHEMECOLOR_INDEX" val="2"/>
  <p:tag name="KSO_WM_UNIT_TEXT_FILL_TYPE" val="1"/>
  <p:tag name="KSO_WM_UNIT_USESOURCEFORMAT_APPLY" val="1"/>
</p:tagLst>
</file>

<file path=ppt/tags/tag1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1"/>
  <p:tag name="KSO_WM_UNIT_ID" val="diagram20235023_1*n_h_i*1_1_1"/>
  <p:tag name="KSO_WM_TEMPLATE_CATEGORY" val="diagram"/>
  <p:tag name="KSO_WM_TEMPLATE_INDEX" val="20235023"/>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gradient&quot;:[{&quot;brightness&quot;:0,&quot;colorType&quot;:1,&quot;foreColorIndex&quot;:5,&quot;pos&quot;:0.11999999731779099,&quot;transparency&quot;:1},{&quot;brightness&quot;:0,&quot;colorType&quot;:1,&quot;foreColorIndex&quot;:5,&quot;pos&quot;:1,&quot;transparency&quot;:0.509999990463256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1"/>
</p:tagLst>
</file>

<file path=ppt/tags/tag12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35023_1*n_h_i*1_1_2"/>
  <p:tag name="KSO_WM_TEMPLATE_CATEGORY" val="diagram"/>
  <p:tag name="KSO_WM_TEMPLATE_INDEX" val="20235023"/>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gradient&quot;:[{&quot;brightness&quot;:0.4000000059604645,&quot;colorType&quot;:1,&quot;foreColorIndex&quot;:5,&quot;pos&quot;:0.11999999731779099,&quot;transparency&quot;:1},{&quot;brightness&quot;:0,&quot;colorType&quot;:1,&quot;foreColorIndex&quot;:5,&quot;pos&quot;:1,&quot;transparency&quot;:0.509999990463256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
  <p:tag name="KSO_WM_UNIT_TEXT_FILL_TYPE" val="1"/>
  <p:tag name="KSO_WM_UNIT_USESOURCEFORMAT_APPLY" val="1"/>
</p:tagLst>
</file>

<file path=ppt/tags/tag12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5"/>
  <p:tag name="KSO_WM_UNIT_ID" val="diagram20235023_1*n_h_i*1_1_5"/>
  <p:tag name="KSO_WM_TEMPLATE_CATEGORY" val="diagram"/>
  <p:tag name="KSO_WM_TEMPLATE_INDEX" val="20235023"/>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type&quot;:0},&quot;glow&quot;:{&quot;colorType&quot;:0},&quot;line&quot;:{&quot;gradient&quot;:[{&quot;brightness&quot;:0,&quot;colorType&quot;:2,&quot;pos&quot;:0.6600000262260437,&quot;rgb&quot;:&quot;#376fff&quot;,&quot;transparency&quot;:1},{&quot;brightness&quot;:0,&quot;colorType&quot;:1,&quot;foreColorIndex&quot;:5,&quot;pos&quot;:0.14000000059604645,&quot;transparency&quot;:1},{&quot;brightness&quot;:0,&quot;colorType&quot;:2,&quot;pos&quot;:0,&quot;rgb&quot;:&quot;#376fff&quot;,&quot;transparency&quot;:0.8399999737739563},{&quot;brightness&quot;:0,&quot;colorType&quot;:1,&quot;foreColorIndex&quot;:5,&quot;pos&quot;:1,&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LINE_FORE_SCHEMECOLOR_INDEX" val="5"/>
  <p:tag name="KSO_WM_UNIT_TEXT_FILL_FORE_SCHEMECOLOR_INDEX" val="2"/>
  <p:tag name="KSO_WM_UNIT_TEXT_FILL_TYPE" val="1"/>
  <p:tag name="KSO_WM_UNIT_USESOURCEFORMAT_APPLY" val="1"/>
</p:tagLst>
</file>

<file path=ppt/tags/tag13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235023_1*n_h_h_i*1_2_1_1"/>
  <p:tag name="KSO_WM_TEMPLATE_CATEGORY" val="diagram"/>
  <p:tag name="KSO_WM_TEMPLATE_INDEX" val="20235023"/>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gradient&quot;:[{&quot;brightness&quot;:0,&quot;colorType&quot;:1,&quot;foreColorIndex&quot;:5,&quot;pos&quot;:0,&quot;transparency&quot;:0.9700000286102295},{&quot;brightness&quot;:0,&quot;colorType&quot;:1,&quot;foreColorIndex&quot;:5,&quot;pos&quot;:1,&quot;transparency&quot;:0.699999988079071}],&quot;type&quot;:3},&quot;glow&quot;:{&quot;colorType&quot;:0},&quot;line&quot;:{&quot;gradient&quot;:[{&quot;brightness&quot;:0,&quot;colorType&quot;:1,&quot;foreColorIndex&quot;:5,&quot;pos&quot;:1,&quot;transparency&quot;:1},{&quot;brightness&quot;:0,&quot;colorType&quot;:1,&quot;foreColorIndex&quot;:5,&quot;pos&quot;:0,&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LINE_FORE_SCHEMECOLOR_INDEX" val="5"/>
  <p:tag name="KSO_WM_UNIT_TEXT_FILL_FORE_SCHEMECOLOR_INDEX" val="13"/>
  <p:tag name="KSO_WM_UNIT_TEXT_FILL_TYPE" val="1"/>
  <p:tag name="KSO_WM_UNIT_USESOURCEFORMAT_APPLY" val="1"/>
</p:tagLst>
</file>

<file path=ppt/tags/tag13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235023_1*n_h_h_i*1_2_2_1"/>
  <p:tag name="KSO_WM_TEMPLATE_CATEGORY" val="diagram"/>
  <p:tag name="KSO_WM_TEMPLATE_INDEX" val="20235023"/>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gradient&quot;:[{&quot;brightness&quot;:0,&quot;colorType&quot;:1,&quot;foreColorIndex&quot;:5,&quot;pos&quot;:0,&quot;transparency&quot;:0.9700000286102295},{&quot;brightness&quot;:0,&quot;colorType&quot;:1,&quot;foreColorIndex&quot;:5,&quot;pos&quot;:1,&quot;transparency&quot;:0.699999988079071}],&quot;type&quot;:3},&quot;glow&quot;:{&quot;colorType&quot;:0},&quot;line&quot;:{&quot;gradient&quot;:[{&quot;brightness&quot;:0,&quot;colorType&quot;:1,&quot;foreColorIndex&quot;:5,&quot;pos&quot;:1,&quot;transparency&quot;:1},{&quot;brightness&quot;:0,&quot;colorType&quot;:1,&quot;foreColorIndex&quot;:5,&quot;pos&quot;:0,&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LINE_FORE_SCHEMECOLOR_INDEX" val="6"/>
  <p:tag name="KSO_WM_UNIT_TEXT_FILL_FORE_SCHEMECOLOR_INDEX" val="13"/>
  <p:tag name="KSO_WM_UNIT_TEXT_FILL_TYPE" val="1"/>
  <p:tag name="KSO_WM_UNIT_USESOURCEFORMAT_APPLY" val="1"/>
</p:tagLst>
</file>

<file path=ppt/tags/tag13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35023_1*n_h_h_i*1_2_3_1"/>
  <p:tag name="KSO_WM_TEMPLATE_CATEGORY" val="diagram"/>
  <p:tag name="KSO_WM_TEMPLATE_INDEX" val="20235023"/>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gradient&quot;:[{&quot;brightness&quot;:0,&quot;colorType&quot;:1,&quot;foreColorIndex&quot;:5,&quot;pos&quot;:0,&quot;transparency&quot;:0.9700000286102295},{&quot;brightness&quot;:0,&quot;colorType&quot;:1,&quot;foreColorIndex&quot;:5,&quot;pos&quot;:1,&quot;transparency&quot;:0.699999988079071}],&quot;type&quot;:3},&quot;glow&quot;:{&quot;colorType&quot;:0},&quot;line&quot;:{&quot;gradient&quot;:[{&quot;brightness&quot;:0,&quot;colorType&quot;:1,&quot;foreColorIndex&quot;:5,&quot;pos&quot;:1,&quot;transparency&quot;:1},{&quot;brightness&quot;:0,&quot;colorType&quot;:1,&quot;foreColorIndex&quot;:5,&quot;pos&quot;:0,&quot;transparency&quot;:0.800000011920929}],&quot;type&quot;:2},&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LINE_FORE_SCHEMECOLOR_INDEX" val="7"/>
  <p:tag name="KSO_WM_UNIT_TEXT_FILL_FORE_SCHEMECOLOR_INDEX" val="13"/>
  <p:tag name="KSO_WM_UNIT_TEXT_FILL_TYPE" val="1"/>
  <p:tag name="KSO_WM_UNIT_USESOURCEFORMAT_APPLY" val="1"/>
</p:tagLst>
</file>

<file path=ppt/tags/tag1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2_1"/>
  <p:tag name="KSO_WM_UNIT_ID" val="diagram20235023_1*n_h_i*1_2_1"/>
  <p:tag name="KSO_WM_TEMPLATE_CATEGORY" val="diagram"/>
  <p:tag name="KSO_WM_TEMPLATE_INDEX" val="20235023"/>
  <p:tag name="KSO_WM_UNIT_LAYERLEVEL" val="1_1_1"/>
  <p:tag name="KSO_WM_TAG_VERSION" val="3.0"/>
  <p:tag name="KSO_WM_DIAGRAM_VERSION" val="3"/>
  <p:tag name="KSO_WM_DIAGRAM_COLOR_TRICK" val="1"/>
  <p:tag name="KSO_WM_DIAGRAM_COLOR_TEXT_CAN_REMOVE" val="n"/>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type&quot;:0},&quot;glow&quot;:{&quot;colorType&quot;:0},&quot;line&quot;:{&quot;gradient&quot;:[{&quot;brightness&quot;:0,&quot;colorType&quot;:1,&quot;foreColorIndex&quot;:5,&quot;pos&quot;:1,&quot;transparency&quot;:1},{&quot;brightness&quot;:0,&quot;colorType&quot;:1,&quot;foreColorIndex&quot;:5,&quot;pos&quot;:0,&quot;transparency&quot;:0.8500000238418579}],&quot;type&quot;:2},&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TEXT_FILL_FORE_SCHEMECOLOR_INDEX" val="1"/>
  <p:tag name="KSO_WM_UNIT_TEXT_FILL_TYPE" val="1"/>
  <p:tag name="KSO_WM_UNIT_LINE_FORE_SCHEMECOLOR_INDEX" val="6"/>
  <p:tag name="KSO_WM_UNIT_USESOURCEFORMAT_APPLY" val="1"/>
</p:tagLst>
</file>

<file path=ppt/tags/tag13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2"/>
  <p:tag name="KSO_WM_UNIT_ID" val="diagram20235023_1*n_h_h_i*1_2_3_2"/>
  <p:tag name="KSO_WM_TEMPLATE_CATEGORY" val="diagram"/>
  <p:tag name="KSO_WM_TEMPLATE_INDEX" val="20235023"/>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gradient&quot;:[{&quot;brightness&quot;:0,&quot;colorType&quot;:1,&quot;foreColorIndex&quot;:5,&quot;pos&quot;:0.11999999731779099,&quot;transparency&quot;:1},{&quot;brightness&quot;:0,&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1"/>
</p:tagLst>
</file>

<file path=ppt/tags/tag13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2"/>
  <p:tag name="KSO_WM_UNIT_ID" val="diagram20235023_1*n_h_h_i*1_2_1_2"/>
  <p:tag name="KSO_WM_TEMPLATE_CATEGORY" val="diagram"/>
  <p:tag name="KSO_WM_TEMPLATE_INDEX" val="20235023"/>
  <p:tag name="KSO_WM_UNIT_LAYERLEVEL" val="1_1_1_1"/>
  <p:tag name="KSO_WM_TAG_VERSION" val="3.0"/>
  <p:tag name="KSO_WM_DIAGRAM_VERSION" val="3"/>
  <p:tag name="KSO_WM_DIAGRAM_COLOR_TRICK" val="1"/>
  <p:tag name="KSO_WM_DIAGRAM_COLOR_TEXT_CAN_REMOVE" val="n"/>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gradient&quot;:[{&quot;brightness&quot;:0,&quot;colorType&quot;:1,&quot;foreColorIndex&quot;:5,&quot;pos&quot;:0.11999999731779099,&quot;transparency&quot;:1},{&quot;brightness&quot;:0,&quot;colorType&quot;:1,&quot;foreColorIndex&quot;:5,&quot;pos&quot;:1,&quot;transparency&quot;:0.5600000023841858}],&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13"/>
  <p:tag name="KSO_WM_UNIT_TEXT_FILL_TYPE" val="1"/>
  <p:tag name="KSO_WM_UNIT_USESOURCEFORMAT_APPLY" val="1"/>
</p:tagLst>
</file>

<file path=ppt/tags/tag136.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n1-1"/>
  <p:tag name="KSO_WM_UNIT_TYPE" val="n_h_h_a"/>
  <p:tag name="KSO_WM_UNIT_INDEX" val="1_2_1_1"/>
  <p:tag name="KSO_WM_UNIT_ID" val="diagram20235023_1*n_h_h_a*1_2_1_1"/>
  <p:tag name="KSO_WM_TEMPLATE_CATEGORY" val="diagram"/>
  <p:tag name="KSO_WM_TEMPLATE_INDEX" val="20235023"/>
  <p:tag name="KSO_WM_UNIT_LAYERLEVEL" val="1_1_1_1"/>
  <p:tag name="KSO_WM_TAG_VERSION" val="3.0"/>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TEXT_TYPE" val="1"/>
  <p:tag name="KSO_WM_UNIT_PRESET_TEXT" val="单击添加标题"/>
  <p:tag name="KSO_WM_UNIT_TEXT_FILL_FORE_SCHEMECOLOR_INDEX" val="1"/>
  <p:tag name="KSO_WM_UNIT_TEXT_FILL_TYPE" val="1"/>
  <p:tag name="KSO_WM_UNIT_USESOURCEFORMAT_APPLY" val="1"/>
</p:tagLst>
</file>

<file path=ppt/tags/tag137.xml><?xml version="1.0" encoding="utf-8"?>
<p:tagLst xmlns:p="http://schemas.openxmlformats.org/presentationml/2006/main">
  <p:tag name="KSO_WM_UNIT_SUBTYPE" val="a"/>
  <p:tag name="KSO_WM_UNIT_NOCLEAR" val="0"/>
  <p:tag name="KSO_WM_UNIT_VALUE" val="4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5023_1*n_h_h_f*1_2_1_1"/>
  <p:tag name="KSO_WM_TEMPLATE_CATEGORY" val="diagram"/>
  <p:tag name="KSO_WM_TEMPLATE_INDEX" val="20235023"/>
  <p:tag name="KSO_WM_UNIT_LAYERLEVEL" val="1_1_1_1"/>
  <p:tag name="KSO_WM_TAG_VERSION" val="3.0"/>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LAYER_COUNT" val="1"/>
  <p:tag name="KSO_WM_BEAUTIFY_FLAG" val="#wm#"/>
  <p:tag name="KSO_WM_UNIT_TEXT_TYPE" val="1"/>
  <p:tag name="KSO_WM_UNIT_PRESET_TEXT" val="单击此处添加文本，简明扼要地阐述您的观点。根据需要可酌情增减文字，以便观者准确地理解您传达的思想"/>
  <p:tag name="KSO_WM_UNIT_TEXT_FILL_FORE_SCHEMECOLOR_INDEX" val="1"/>
  <p:tag name="KSO_WM_UNIT_TEXT_FILL_TYPE" val="1"/>
  <p:tag name="KSO_WM_UNIT_USESOURCEFORMAT_APPLY" val="1"/>
</p:tagLst>
</file>

<file path=ppt/tags/tag138.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n1-1"/>
  <p:tag name="KSO_WM_UNIT_TYPE" val="n_h_h_a"/>
  <p:tag name="KSO_WM_UNIT_INDEX" val="1_2_2_1"/>
  <p:tag name="KSO_WM_UNIT_ID" val="diagram20235023_1*n_h_h_a*1_2_2_1"/>
  <p:tag name="KSO_WM_TEMPLATE_CATEGORY" val="diagram"/>
  <p:tag name="KSO_WM_TEMPLATE_INDEX" val="20235023"/>
  <p:tag name="KSO_WM_UNIT_LAYERLEVEL" val="1_1_1_1"/>
  <p:tag name="KSO_WM_TAG_VERSION" val="3.0"/>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TEXT_TYPE" val="1"/>
  <p:tag name="KSO_WM_UNIT_PRESET_TEXT" val="单击添加标题"/>
  <p:tag name="KSO_WM_UNIT_TEXT_FILL_FORE_SCHEMECOLOR_INDEX" val="1"/>
  <p:tag name="KSO_WM_UNIT_TEXT_FILL_TYPE" val="1"/>
  <p:tag name="KSO_WM_UNIT_USESOURCEFORMAT_APPLY" val="1"/>
</p:tagLst>
</file>

<file path=ppt/tags/tag139.xml><?xml version="1.0" encoding="utf-8"?>
<p:tagLst xmlns:p="http://schemas.openxmlformats.org/presentationml/2006/main">
  <p:tag name="KSO_WM_UNIT_SUBTYPE" val="a"/>
  <p:tag name="KSO_WM_UNIT_NOCLEAR" val="0"/>
  <p:tag name="KSO_WM_UNIT_VALUE" val="4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35023_1*n_h_h_f*1_2_2_1"/>
  <p:tag name="KSO_WM_TEMPLATE_CATEGORY" val="diagram"/>
  <p:tag name="KSO_WM_TEMPLATE_INDEX" val="20235023"/>
  <p:tag name="KSO_WM_UNIT_LAYERLEVEL" val="1_1_1_1"/>
  <p:tag name="KSO_WM_TAG_VERSION" val="3.0"/>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LAYER_COUNT" val="1"/>
  <p:tag name="KSO_WM_BEAUTIFY_FLAG" val="#wm#"/>
  <p:tag name="KSO_WM_UNIT_TEXT_TYPE" val="1"/>
  <p:tag name="KSO_WM_UNIT_PRESET_TEXT" val="单击此处添加文本，简明扼要地阐述您的观点。根据需要可酌情增减文字，以便观者准确地理解您传达的思想"/>
  <p:tag name="KSO_WM_UNIT_TEXT_FILL_FORE_SCHEMECOLOR_INDEX" val="1"/>
  <p:tag name="KSO_WM_UNIT_TEXT_FILL_TYPE" val="1"/>
  <p:tag name="KSO_WM_UNIT_USESOURCEFORMAT_APPLY" val="1"/>
</p:tagLst>
</file>

<file path=ppt/tags/tag140.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n1-1"/>
  <p:tag name="KSO_WM_UNIT_TYPE" val="n_h_h_a"/>
  <p:tag name="KSO_WM_UNIT_INDEX" val="1_2_3_1"/>
  <p:tag name="KSO_WM_UNIT_ID" val="diagram20235023_1*n_h_h_a*1_2_3_1"/>
  <p:tag name="KSO_WM_TEMPLATE_CATEGORY" val="diagram"/>
  <p:tag name="KSO_WM_TEMPLATE_INDEX" val="20235023"/>
  <p:tag name="KSO_WM_UNIT_LAYERLEVEL" val="1_1_1_1"/>
  <p:tag name="KSO_WM_TAG_VERSION" val="3.0"/>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BEAUTIFY_FLAG" val="#wm#"/>
  <p:tag name="KSO_WM_UNIT_TEXT_TYPE" val="1"/>
  <p:tag name="KSO_WM_UNIT_PRESET_TEXT" val="单击添加标题"/>
  <p:tag name="KSO_WM_UNIT_TEXT_FILL_FORE_SCHEMECOLOR_INDEX" val="1"/>
  <p:tag name="KSO_WM_UNIT_TEXT_FILL_TYPE" val="1"/>
  <p:tag name="KSO_WM_UNIT_USESOURCEFORMAT_APPLY" val="1"/>
</p:tagLst>
</file>

<file path=ppt/tags/tag141.xml><?xml version="1.0" encoding="utf-8"?>
<p:tagLst xmlns:p="http://schemas.openxmlformats.org/presentationml/2006/main">
  <p:tag name="KSO_WM_UNIT_SUBTYPE" val="a"/>
  <p:tag name="KSO_WM_UNIT_NOCLEAR" val="0"/>
  <p:tag name="KSO_WM_UNIT_VALUE" val="4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3_1"/>
  <p:tag name="KSO_WM_UNIT_ID" val="diagram20235023_1*n_h_h_f*1_2_3_1"/>
  <p:tag name="KSO_WM_TEMPLATE_CATEGORY" val="diagram"/>
  <p:tag name="KSO_WM_TEMPLATE_INDEX" val="20235023"/>
  <p:tag name="KSO_WM_UNIT_LAYERLEVEL" val="1_1_1_1"/>
  <p:tag name="KSO_WM_TAG_VERSION" val="3.0"/>
  <p:tag name="KSO_WM_DIAGRAM_MAX_ITEMCNT" val="5"/>
  <p:tag name="KSO_WM_DIAGRAM_MIN_ITEMCNT" val="3"/>
  <p:tag name="KSO_WM_DIAGRAM_VIRTUALLY_FRAME" val="{&quot;height&quot;:389.1500050560927,&quot;left&quot;:54.35000000000002,&quot;top&quot;:113.09999747195361,&quot;width&quot;:851.3750393700788}"/>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DIAGRAM_VERSION" val="3"/>
  <p:tag name="KSO_WM_DIAGRAM_COLOR_TRICK" val="1"/>
  <p:tag name="KSO_WM_DIAGRAM_COLOR_TEXT_CAN_REMOVE" val="n"/>
  <p:tag name="KSO_WM_UNIT_TEXT_LAYER_COUNT" val="1"/>
  <p:tag name="KSO_WM_BEAUTIFY_FLAG" val="#wm#"/>
  <p:tag name="KSO_WM_UNIT_TEXT_TYPE" val="1"/>
  <p:tag name="KSO_WM_UNIT_PRESET_TEXT" val="单击此处添加文本，简明扼要地阐述您的观点。根据需要可酌情增减文字，以便观者准确地理解您传达的思想"/>
  <p:tag name="KSO_WM_UNIT_TEXT_FILL_FORE_SCHEMECOLOR_INDEX" val="1"/>
  <p:tag name="KSO_WM_UNIT_TEXT_FILL_TYPE" val="1"/>
  <p:tag name="KSO_WM_UNIT_USESOURCEFORMAT_APPLY" val="1"/>
</p:tagLst>
</file>

<file path=ppt/tags/tag142.xml><?xml version="1.0" encoding="utf-8"?>
<p:tagLst xmlns:p="http://schemas.openxmlformats.org/presentationml/2006/main">
  <p:tag name="KSO_WM_UNIT_TEXTBOXSTYLE_GUID" val="{127bc29e-2947-433a-9c95-e3e6ec3fef7a}"/>
</p:tagLst>
</file>

<file path=ppt/tags/tag143.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4_88*i*1"/>
  <p:tag name="KSO_WM_TEMPLATE_CATEGORY" val="mixed"/>
  <p:tag name="KSO_WM_TEMPLATE_INDEX" val="20201884"/>
  <p:tag name="KSO_WM_UNIT_LAYERLEVEL" val="1"/>
  <p:tag name="KSO_WM_TAG_VERSION" val="1.0"/>
  <p:tag name="KSO_WM_BEAUTIFY_FLAG" val="#wm#"/>
  <p:tag name="KSO_WM_UNIT_TEXTBOXSTYLE_GUID" val="{127bc29e-2947-433a-9c95-e3e6ec3fef7a}"/>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144.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4_88*i*2"/>
  <p:tag name="KSO_WM_TEMPLATE_CATEGORY" val="mixed"/>
  <p:tag name="KSO_WM_TEMPLATE_INDEX" val="20201884"/>
  <p:tag name="KSO_WM_UNIT_LAYERLEVEL" val="1"/>
  <p:tag name="KSO_WM_TAG_VERSION" val="1.0"/>
  <p:tag name="KSO_WM_BEAUTIFY_FLAG" val="#wm#"/>
  <p:tag name="KSO_WM_UNIT_TEXTBOXSTYLE_GUID" val="{127bc29e-2947-433a-9c95-e3e6ec3fef7a}"/>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45.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4_88*a*1"/>
  <p:tag name="KSO_WM_TEMPLATE_CATEGORY" val="mixed"/>
  <p:tag name="KSO_WM_TEMPLATE_INDEX" val="20201884"/>
  <p:tag name="KSO_WM_UNIT_LAYERLEVEL" val="1"/>
  <p:tag name="KSO_WM_TAG_VERSION" val="1.0"/>
  <p:tag name="KSO_WM_BEAUTIFY_FLAG" val="#wm#"/>
  <p:tag name="KSO_WM_UNIT_PRESET_TEXT" val="单击此处输入正文标题内容"/>
  <p:tag name="KSO_WM_UNIT_TEXTBOXSTYLE_GUID" val="{127bc29e-2947-433a-9c95-e3e6ec3fef7a}"/>
  <p:tag name="KSO_WM_UNIT_TEXTBOXSTYLE_TYPE" val="3"/>
  <p:tag name="KSO_WM_UNIT_TEXT_FILL_FORE_SCHEMECOLOR_INDEX_BRIGHTNESS" val="0.25"/>
  <p:tag name="KSO_WM_UNIT_TEXT_FILL_FORE_SCHEMECOLOR_INDEX" val="13"/>
  <p:tag name="KSO_WM_UNIT_TEXT_FILL_TYPE" val="1"/>
</p:tagLst>
</file>

<file path=ppt/tags/tag146.xml><?xml version="1.0" encoding="utf-8"?>
<p:tagLst xmlns:p="http://schemas.openxmlformats.org/presentationml/2006/main">
  <p:tag name="KSO_WM_SLIDE_ID" val="diagram20235023_3"/>
  <p:tag name="KSO_WM_TEMPLATE_SUBCATEGORY" val="0"/>
  <p:tag name="KSO_WM_TEMPLATE_MASTER_TYPE" val="0"/>
  <p:tag name="KSO_WM_TEMPLATE_COLOR_TYPE" val="0"/>
  <p:tag name="KSO_WM_SLIDE_ITEM_CNT" val="5"/>
  <p:tag name="KSO_WM_SLIDE_INDEX" val="3"/>
  <p:tag name="KSO_WM_TAG_VERSION" val="3.0"/>
  <p:tag name="KSO_WM_BEAUTIFY_FLAG" val="#wm#"/>
  <p:tag name="KSO_WM_TEMPLATE_CATEGORY" val="diagram"/>
  <p:tag name="KSO_WM_TEMPLATE_INDEX" val="20235023"/>
  <p:tag name="KSO_WM_SLIDE_TYPE" val="text"/>
  <p:tag name="KSO_WM_SLIDE_SUBTYPE" val="diag"/>
  <p:tag name="KSO_WM_SLIDE_SIZE" val="851.35*389.15"/>
  <p:tag name="KSO_WM_SLIDE_POSITION" val="54.35*113.1"/>
  <p:tag name="KSO_WM_SLIDE_LAYOUT" val="a_n"/>
  <p:tag name="KSO_WM_SLIDE_LAYOUT_CNT" val="1_1"/>
  <p:tag name="KSO_WM_SPECIAL_SOURCE" val="bdnull"/>
  <p:tag name="KSO_WM_DIAGRAM_GROUP_CODE" val="n1-1"/>
  <p:tag name="KSO_WM_SLIDE_DIAGTYPE" val="n"/>
</p:tagLst>
</file>

<file path=ppt/tags/tag147.xml><?xml version="1.0" encoding="utf-8"?>
<p:tagLst xmlns:p="http://schemas.openxmlformats.org/presentationml/2006/main">
  <p:tag name="KSO_WM_BEAUTIFY_FLAG" val="#wm#"/>
  <p:tag name="KSO_WM_DIAGRAM_COLOR_TRICK" val="1"/>
  <p:tag name="KSO_WM_DIAGRAM_COLOR_TEXT_CAN_REMOVE" val="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31636_2*n_h_i*1_1_2"/>
  <p:tag name="KSO_WM_TEMPLATE_CATEGORY" val="diagram"/>
  <p:tag name="KSO_WM_TEMPLATE_INDEX" val="20231636"/>
  <p:tag name="KSO_WM_UNIT_LAYERLEVEL" val="1_1_1"/>
  <p:tag name="KSO_WM_TAG_VERSION" val="3.0"/>
  <p:tag name="KSO_WM_DIAGRAM_VERSION" val="3"/>
  <p:tag name="KSO_WM_DIAGRAM_MAX_ITEMCNT" val="6"/>
  <p:tag name="KSO_WM_DIAGRAM_MIN_ITEMCNT" val="2"/>
  <p:tag name="KSO_WM_DIAGRAM_VIRTUALLY_FRAME" val="{&quot;height&quot;:351.67489624023443,&quot;left&quot;:53.99125635342334,&quot;top&quot;:129.86200069878046,&quot;width&quot;:853.7556762695312}"/>
  <p:tag name="KSO_WM_DIAGRAM_COLOR_MATCH_VALUE" val="{&quot;shape&quot;:{&quot;fill&quot;:{&quot;solid&quot;:{&quot;brightness&quot;:0.699999988079071,&quot;colorType&quot;:1,&quot;foreColorIndex&quot;:5,&quot;transparency&quot;:0.8500000238418579},&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7"/>
  <p:tag name="KSO_WM_UNIT_TEXT_FILL_FORE_SCHEMECOLOR_INDEX" val="13"/>
  <p:tag name="KSO_WM_UNIT_TEXT_FILL_TYPE" val="1"/>
  <p:tag name="KSO_WM_UNIT_USESOURCEFORMAT_APPLY" val="0"/>
</p:tagLst>
</file>

<file path=ppt/tags/tag14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6_2*n_h_h_f*1_2_2_1"/>
  <p:tag name="KSO_WM_TEMPLATE_CATEGORY" val="diagram"/>
  <p:tag name="KSO_WM_TEMPLATE_INDEX" val="20231636"/>
  <p:tag name="KSO_WM_UNIT_LAYERLEVEL" val="1_1_1_1"/>
  <p:tag name="KSO_WM_TAG_VERSION" val="3.0"/>
  <p:tag name="KSO_WM_BEAUTIFY_FLAG" val="#wm#"/>
  <p:tag name="KSO_WM_UNIT_SUBTYPE" val="a"/>
  <p:tag name="KSO_WM_UNIT_NOCLEAR" val="0"/>
  <p:tag name="KSO_WM_DIAGRAM_GROUP_CODE" val="n1-1"/>
  <p:tag name="KSO_WM_UNIT_TYPE" val="n_h_h_f"/>
  <p:tag name="KSO_WM_UNIT_INDEX" val="1_2_2_1"/>
  <p:tag name="KSO_WM_UNIT_VALUE" val="104"/>
  <p:tag name="KSO_WM_DIAGRAM_VERSION" val="3"/>
  <p:tag name="KSO_WM_DIAGRAM_COLOR_TRICK" val="1"/>
  <p:tag name="KSO_WM_DIAGRAM_COLOR_TEXT_CAN_REMOVE" val="n"/>
  <p:tag name="KSO_WM_DIAGRAM_MAX_ITEMCNT" val="6"/>
  <p:tag name="KSO_WM_DIAGRAM_MIN_ITEMCNT" val="2"/>
  <p:tag name="KSO_WM_DIAGRAM_VIRTUALLY_FRAME" val="{&quot;height&quot;:351.67489624023443,&quot;left&quot;:53.99125635342334,&quot;top&quot;:129.86200069878046,&quot;width&quot;:853.7556762695312}"/>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TYPE" val="1"/>
  <p:tag name="KSO_WM_UNIT_TEXT_LAYER_COUNT" val="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UNIT_LINE_FORE_SCHEMECOLOR_INDEX" val="5"/>
  <p:tag name="KSO_WM_UNIT_USESOURCEFORMAT_APPLY" val="0"/>
</p:tagLst>
</file>

<file path=ppt/tags/tag14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6_2*n_h_h_f*1_2_1_1"/>
  <p:tag name="KSO_WM_TEMPLATE_CATEGORY" val="diagram"/>
  <p:tag name="KSO_WM_TEMPLATE_INDEX" val="20231636"/>
  <p:tag name="KSO_WM_UNIT_LAYERLEVEL" val="1_1_1_1"/>
  <p:tag name="KSO_WM_TAG_VERSION" val="3.0"/>
  <p:tag name="KSO_WM_BEAUTIFY_FLAG" val="#wm#"/>
  <p:tag name="KSO_WM_UNIT_SUBTYPE" val="a"/>
  <p:tag name="KSO_WM_UNIT_NOCLEAR" val="0"/>
  <p:tag name="KSO_WM_DIAGRAM_GROUP_CODE" val="n1-1"/>
  <p:tag name="KSO_WM_UNIT_TYPE" val="n_h_h_f"/>
  <p:tag name="KSO_WM_UNIT_INDEX" val="1_2_1_1"/>
  <p:tag name="KSO_WM_UNIT_VALUE" val="116"/>
  <p:tag name="KSO_WM_DIAGRAM_VERSION" val="3"/>
  <p:tag name="KSO_WM_DIAGRAM_COLOR_TRICK" val="1"/>
  <p:tag name="KSO_WM_DIAGRAM_COLOR_TEXT_CAN_REMOVE" val="n"/>
  <p:tag name="KSO_WM_DIAGRAM_MAX_ITEMCNT" val="6"/>
  <p:tag name="KSO_WM_DIAGRAM_MIN_ITEMCNT" val="2"/>
  <p:tag name="KSO_WM_DIAGRAM_VIRTUALLY_FRAME" val="{&quot;height&quot;:351.67489624023443,&quot;left&quot;:53.99125635342334,&quot;top&quot;:129.86200069878046,&quot;width&quot;:853.7556762695312}"/>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TYPE" val="1"/>
  <p:tag name="KSO_WM_UNIT_TEXT_LAYER_COUNT" val="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UNIT_LINE_FORE_SCHEMECOLOR_INDEX" val="5"/>
  <p:tag name="KSO_WM_UNIT_USESOURCEFORMAT_APPLY" val="0"/>
</p:tagLst>
</file>

<file path=ppt/tags/tag15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1636_2*n_h_h_f*1_2_3_1"/>
  <p:tag name="KSO_WM_TEMPLATE_CATEGORY" val="diagram"/>
  <p:tag name="KSO_WM_TEMPLATE_INDEX" val="20231636"/>
  <p:tag name="KSO_WM_UNIT_LAYERLEVEL" val="1_1_1_1"/>
  <p:tag name="KSO_WM_TAG_VERSION" val="3.0"/>
  <p:tag name="KSO_WM_BEAUTIFY_FLAG" val="#wm#"/>
  <p:tag name="KSO_WM_UNIT_SUBTYPE" val="a"/>
  <p:tag name="KSO_WM_UNIT_NOCLEAR" val="0"/>
  <p:tag name="KSO_WM_DIAGRAM_GROUP_CODE" val="n1-1"/>
  <p:tag name="KSO_WM_UNIT_TYPE" val="n_h_h_f"/>
  <p:tag name="KSO_WM_UNIT_INDEX" val="1_2_3_1"/>
  <p:tag name="KSO_WM_UNIT_VALUE" val="116"/>
  <p:tag name="KSO_WM_DIAGRAM_VERSION" val="3"/>
  <p:tag name="KSO_WM_DIAGRAM_COLOR_TRICK" val="1"/>
  <p:tag name="KSO_WM_DIAGRAM_COLOR_TEXT_CAN_REMOVE" val="n"/>
  <p:tag name="KSO_WM_DIAGRAM_MAX_ITEMCNT" val="6"/>
  <p:tag name="KSO_WM_DIAGRAM_MIN_ITEMCNT" val="2"/>
  <p:tag name="KSO_WM_DIAGRAM_VIRTUALLY_FRAME" val="{&quot;height&quot;:351.67489624023443,&quot;left&quot;:53.99125635342334,&quot;top&quot;:129.86200069878046,&quot;width&quot;:853.7556762695312}"/>
  <p:tag name="KSO_WM_DIAGRAM_COLOR_MATCH_VALUE" val="{&quot;shape&quot;:{&quot;fill&quot;:{&quot;type&quot;:0},&quot;glow&quot;:{&quot;colorType&quot;:0},&quot;line&quot;:{&quot;gradient&quot;:[{&quot;brightness&quot;:0.800000011920929,&quot;colorType&quot;:1,&quot;foreColorIndex&quot;:6,&quot;pos&quot;:1,&quot;transparency&quot;:1},{&quot;brightness&quot;:0,&quot;colorType&quot;:1,&quot;foreColorIndex&quot;:5,&quot;pos&quot;:0.019999999552965164,&quot;transparency&quot;:0}],&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TYPE" val="1"/>
  <p:tag name="KSO_WM_UNIT_TEXT_LAYER_COUNT" val="1"/>
  <p:tag name="KSO_WM_UNIT_PRESET_TEXT" val="单击此处输入你的项正文，文字是您思想的提炼，请尽量言简意赅的阐述观点，单击此处输入你的项正文"/>
  <p:tag name="KSO_WM_UNIT_TEXT_FILL_FORE_SCHEMECOLOR_INDEX" val="1"/>
  <p:tag name="KSO_WM_UNIT_TEXT_FILL_TYPE" val="1"/>
  <p:tag name="KSO_WM_UNIT_LINE_FORE_SCHEMECOLOR_INDEX" val="5"/>
  <p:tag name="KSO_WM_UNIT_USESOURCEFORMAT_APPLY" val="0"/>
</p:tagLst>
</file>

<file path=ppt/tags/tag15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n_h_h_i"/>
  <p:tag name="KSO_WM_UNIT_INDEX" val="1_2_1_1"/>
  <p:tag name="KSO_WM_UNIT_ID" val="diagram20231636_2*n_h_h_i*1_2_1_1"/>
  <p:tag name="KSO_WM_TEMPLATE_CATEGORY" val="diagram"/>
  <p:tag name="KSO_WM_TEMPLATE_INDEX" val="20231636"/>
  <p:tag name="KSO_WM_UNIT_LAYERLEVEL" val="1_1_1_1"/>
  <p:tag name="KSO_WM_TAG_VERSION" val="3.0"/>
  <p:tag name="KSO_WM_BEAUTIFY_FLAG" val="#wm#"/>
  <p:tag name="KSO_WM_UNIT_TEXT_FILL_FORE_SCHEMECOLOR_INDEX_BRIGHTNESS" val="0.15"/>
  <p:tag name="KSO_WM_DIAGRAM_GROUP_CODE" val="n1-1"/>
  <p:tag name="KSO_WM_DIAGRAM_VERSION" val="3"/>
  <p:tag name="KSO_WM_DIAGRAM_COLOR_TRICK" val="1"/>
  <p:tag name="KSO_WM_DIAGRAM_COLOR_TEXT_CAN_REMOVE" val="n"/>
  <p:tag name="KSO_WM_DIAGRAM_MAX_ITEMCNT" val="6"/>
  <p:tag name="KSO_WM_DIAGRAM_MIN_ITEMCNT" val="2"/>
  <p:tag name="KSO_WM_DIAGRAM_VIRTUALLY_FRAME" val="{&quot;height&quot;:351.67489624023443,&quot;left&quot;:53.99125635342334,&quot;top&quot;:129.86200069878046,&quot;width&quot;:853.755676269531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01"/>
  <p:tag name="KSO_WM_UNIT_FILL_TYPE" val="1"/>
  <p:tag name="KSO_WM_UNIT_FILL_FORE_SCHEMECOLOR_INDEX" val="5"/>
  <p:tag name="KSO_WM_UNIT_FILL_FORE_SCHEMECOLOR_INDEX_BRIGHTNESS" val="0"/>
  <p:tag name="KSO_WM_UNIT_USESOURCEFORMAT_APPLY" val="0"/>
</p:tagLst>
</file>

<file path=ppt/tags/tag15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n_h_h_i"/>
  <p:tag name="KSO_WM_UNIT_INDEX" val="1_2_2_1"/>
  <p:tag name="KSO_WM_UNIT_ID" val="diagram20231636_2*n_h_h_i*1_2_2_1"/>
  <p:tag name="KSO_WM_TEMPLATE_CATEGORY" val="diagram"/>
  <p:tag name="KSO_WM_TEMPLATE_INDEX" val="20231636"/>
  <p:tag name="KSO_WM_UNIT_LAYERLEVEL" val="1_1_1_1"/>
  <p:tag name="KSO_WM_TAG_VERSION" val="3.0"/>
  <p:tag name="KSO_WM_BEAUTIFY_FLAG" val="#wm#"/>
  <p:tag name="KSO_WM_UNIT_TEXT_FILL_FORE_SCHEMECOLOR_INDEX_BRIGHTNESS" val="0.15"/>
  <p:tag name="KSO_WM_DIAGRAM_GROUP_CODE" val="n1-1"/>
  <p:tag name="KSO_WM_DIAGRAM_VERSION" val="3"/>
  <p:tag name="KSO_WM_DIAGRAM_COLOR_TRICK" val="1"/>
  <p:tag name="KSO_WM_DIAGRAM_COLOR_TEXT_CAN_REMOVE" val="n"/>
  <p:tag name="KSO_WM_DIAGRAM_MAX_ITEMCNT" val="6"/>
  <p:tag name="KSO_WM_DIAGRAM_MIN_ITEMCNT" val="2"/>
  <p:tag name="KSO_WM_DIAGRAM_VIRTUALLY_FRAME" val="{&quot;height&quot;:351.67489624023443,&quot;left&quot;:53.99125635342334,&quot;top&quot;:129.86200069878046,&quot;width&quot;:853.755676269531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02"/>
  <p:tag name="KSO_WM_UNIT_FILL_TYPE" val="1"/>
  <p:tag name="KSO_WM_UNIT_FILL_FORE_SCHEMECOLOR_INDEX" val="5"/>
  <p:tag name="KSO_WM_UNIT_FILL_FORE_SCHEMECOLOR_INDEX_BRIGHTNESS" val="0"/>
  <p:tag name="KSO_WM_UNIT_USESOURCEFORMAT_APPLY" val="0"/>
</p:tagLst>
</file>

<file path=ppt/tags/tag15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SUBTYPE" val="d"/>
  <p:tag name="KSO_WM_UNIT_TYPE" val="n_h_h_i"/>
  <p:tag name="KSO_WM_UNIT_INDEX" val="1_2_3_1"/>
  <p:tag name="KSO_WM_UNIT_ID" val="diagram20231636_2*n_h_h_i*1_2_3_1"/>
  <p:tag name="KSO_WM_TEMPLATE_CATEGORY" val="diagram"/>
  <p:tag name="KSO_WM_TEMPLATE_INDEX" val="20231636"/>
  <p:tag name="KSO_WM_UNIT_LAYERLEVEL" val="1_1_1_1"/>
  <p:tag name="KSO_WM_TAG_VERSION" val="3.0"/>
  <p:tag name="KSO_WM_BEAUTIFY_FLAG" val="#wm#"/>
  <p:tag name="KSO_WM_UNIT_TEXT_FILL_FORE_SCHEMECOLOR_INDEX_BRIGHTNESS" val="0.15"/>
  <p:tag name="KSO_WM_DIAGRAM_GROUP_CODE" val="n1-1"/>
  <p:tag name="KSO_WM_DIAGRAM_VERSION" val="3"/>
  <p:tag name="KSO_WM_DIAGRAM_COLOR_TRICK" val="1"/>
  <p:tag name="KSO_WM_DIAGRAM_COLOR_TEXT_CAN_REMOVE" val="n"/>
  <p:tag name="KSO_WM_DIAGRAM_MAX_ITEMCNT" val="6"/>
  <p:tag name="KSO_WM_DIAGRAM_MIN_ITEMCNT" val="2"/>
  <p:tag name="KSO_WM_DIAGRAM_VIRTUALLY_FRAME" val="{&quot;height&quot;:351.67489624023443,&quot;left&quot;:53.99125635342334,&quot;top&quot;:129.86200069878046,&quot;width&quot;:853.7556762695312}"/>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TYPE" val="1"/>
  <p:tag name="KSO_WM_UNIT_PRESET_TEXT" val="03"/>
  <p:tag name="KSO_WM_UNIT_FILL_TYPE" val="1"/>
  <p:tag name="KSO_WM_UNIT_FILL_FORE_SCHEMECOLOR_INDEX" val="5"/>
  <p:tag name="KSO_WM_UNIT_FILL_FORE_SCHEMECOLOR_INDEX_BRIGHTNESS" val="0"/>
  <p:tag name="KSO_WM_UNIT_USESOURCEFORMAT_APPLY" val="0"/>
</p:tagLst>
</file>

<file path=ppt/tags/tag154.xml><?xml version="1.0" encoding="utf-8"?>
<p:tagLst xmlns:p="http://schemas.openxmlformats.org/presentationml/2006/main">
  <p:tag name="KSO_WM_UNIT_TEXTBOXSTYLE_GUID" val="{127bc29e-2947-433a-9c95-e3e6ec3fef7a}"/>
</p:tagLst>
</file>

<file path=ppt/tags/tag155.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4_88*i*1"/>
  <p:tag name="KSO_WM_TEMPLATE_CATEGORY" val="mixed"/>
  <p:tag name="KSO_WM_TEMPLATE_INDEX" val="20201884"/>
  <p:tag name="KSO_WM_UNIT_LAYERLEVEL" val="1"/>
  <p:tag name="KSO_WM_TAG_VERSION" val="1.0"/>
  <p:tag name="KSO_WM_BEAUTIFY_FLAG" val="#wm#"/>
  <p:tag name="KSO_WM_UNIT_TEXTBOXSTYLE_GUID" val="{127bc29e-2947-433a-9c95-e3e6ec3fef7a}"/>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156.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4_88*i*2"/>
  <p:tag name="KSO_WM_TEMPLATE_CATEGORY" val="mixed"/>
  <p:tag name="KSO_WM_TEMPLATE_INDEX" val="20201884"/>
  <p:tag name="KSO_WM_UNIT_LAYERLEVEL" val="1"/>
  <p:tag name="KSO_WM_TAG_VERSION" val="1.0"/>
  <p:tag name="KSO_WM_BEAUTIFY_FLAG" val="#wm#"/>
  <p:tag name="KSO_WM_UNIT_TEXTBOXSTYLE_GUID" val="{127bc29e-2947-433a-9c95-e3e6ec3fef7a}"/>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57.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4_88*a*1"/>
  <p:tag name="KSO_WM_TEMPLATE_CATEGORY" val="mixed"/>
  <p:tag name="KSO_WM_TEMPLATE_INDEX" val="20201884"/>
  <p:tag name="KSO_WM_UNIT_LAYERLEVEL" val="1"/>
  <p:tag name="KSO_WM_TAG_VERSION" val="1.0"/>
  <p:tag name="KSO_WM_BEAUTIFY_FLAG" val="#wm#"/>
  <p:tag name="KSO_WM_UNIT_PRESET_TEXT" val="单击此处输入正文标题内容"/>
  <p:tag name="KSO_WM_UNIT_TEXTBOXSTYLE_GUID" val="{127bc29e-2947-433a-9c95-e3e6ec3fef7a}"/>
  <p:tag name="KSO_WM_UNIT_TEXTBOXSTYLE_TYPE" val="3"/>
  <p:tag name="KSO_WM_UNIT_TEXT_FILL_FORE_SCHEMECOLOR_INDEX_BRIGHTNESS" val="0.25"/>
  <p:tag name="KSO_WM_UNIT_TEXT_FILL_FORE_SCHEMECOLOR_INDEX" val="13"/>
  <p:tag name="KSO_WM_UNIT_TEXT_FILL_TYPE" val="1"/>
</p:tagLst>
</file>

<file path=ppt/tags/tag158.xml><?xml version="1.0" encoding="utf-8"?>
<p:tagLst xmlns:p="http://schemas.openxmlformats.org/presentationml/2006/main">
  <p:tag name="KSO_WM_SLIDE_ID" val="diagram20231636_2"/>
  <p:tag name="KSO_WM_TEMPLATE_SUBCATEGORY" val="0"/>
  <p:tag name="KSO_WM_TEMPLATE_MASTER_TYPE" val="0"/>
  <p:tag name="KSO_WM_TEMPLATE_COLOR_TYPE" val="0"/>
  <p:tag name="KSO_WM_SLIDE_ITEM_CNT" val="3"/>
  <p:tag name="KSO_WM_SLIDE_INDEX" val="2"/>
  <p:tag name="KSO_WM_TAG_VERSION" val="3.0"/>
  <p:tag name="KSO_WM_BEAUTIFY_FLAG" val="#wm#"/>
  <p:tag name="KSO_WM_TEMPLATE_CATEGORY" val="diagram"/>
  <p:tag name="KSO_WM_TEMPLATE_INDEX" val="20235023"/>
  <p:tag name="KSO_WM_SLIDE_TYPE" val="text"/>
  <p:tag name="KSO_WM_SLIDE_SUBTYPE" val="diag"/>
  <p:tag name="KSO_WM_SLIDE_SIZE" val="851.507*346.68"/>
  <p:tag name="KSO_WM_SLIDE_POSITION" val="55.1157*132.359"/>
  <p:tag name="KSO_WM_SLIDE_LAYOUT" val="a_n"/>
  <p:tag name="KSO_WM_SLIDE_LAYOUT_CNT" val="1_1"/>
  <p:tag name="KSO_WM_SPECIAL_SOURCE" val="bdnull"/>
  <p:tag name="KSO_WM_DIAGRAM_GROUP_CODE" val="n1-1"/>
  <p:tag name="KSO_WM_SLIDE_DIAGTYPE" val="n"/>
</p:tagLst>
</file>

<file path=ppt/tags/tag159.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555_2*l_i*1_1"/>
  <p:tag name="KSO_WM_TEMPLATE_CATEGORY" val="diagram"/>
  <p:tag name="KSO_WM_TEMPLATE_INDEX" val="20235555"/>
  <p:tag name="KSO_WM_UNIT_LAYERLEVEL" val="1_1"/>
  <p:tag name="KSO_WM_TAG_VERSION" val="3.0"/>
  <p:tag name="KSO_WM_BEAUTIFY_FLAG" val="#wm#"/>
  <p:tag name="KSO_WM_UNIT_TYPE" val="l_i"/>
  <p:tag name="KSO_WM_UNIT_INDEX" val="1_1"/>
  <p:tag name="KSO_WM_DIAGRAM_GROUP_CODE" val="l1-1"/>
  <p:tag name="KSO_WM_DIAGRAM_VERSION" val="3"/>
  <p:tag name="KSO_WM_DIAGRAM_COLOR_TRICK" val="1"/>
  <p:tag name="KSO_WM_DIAGRAM_COLOR_TEXT_CAN_REMOVE" val="n"/>
  <p:tag name="KSO_WM_DIAGRAM_MAX_ITEMCNT" val="6"/>
  <p:tag name="KSO_WM_DIAGRAM_MIN_ITEMCNT" val="2"/>
  <p:tag name="KSO_WM_DIAGRAM_VIRTUALLY_FRAME" val="{&quot;height&quot;:360.25,&quot;left&quot;:47.8,&quot;top&quot;:147.775,&quot;width&quot;:408.15}"/>
  <p:tag name="KSO_WM_DIAGRAM_COLOR_MATCH_VALUE" val="{&quot;shape&quot;:{&quot;fill&quot;:{&quot;solid&quot;:{&quot;brightness&quot;:0,&quot;colorType&quot;:2,&quot;rgb&quot;:&quot;#ffffff&quot;,&quot;transparency&quot;:1},&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FILL_FORE_SCHEMECOLOR_INDEX" val="2"/>
  <p:tag name="KSO_WM_UNIT_TEXT_FILL_TYPE" val="1"/>
  <p:tag name="KSO_WM_UNIT_USESOURCEFORMAT_APPLY" val="0"/>
</p:tagLst>
</file>

<file path=ppt/tags/tag160.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555_2*l_h_f*1_1_1"/>
  <p:tag name="KSO_WM_TEMPLATE_CATEGORY" val="diagram"/>
  <p:tag name="KSO_WM_TEMPLATE_INDEX" val="20235555"/>
  <p:tag name="KSO_WM_UNIT_LAYERLEVEL" val="1_1_1"/>
  <p:tag name="KSO_WM_TAG_VERSION" val="3.0"/>
  <p:tag name="KSO_WM_UNIT_SUBTYPE" val="a"/>
  <p:tag name="KSO_WM_UNIT_NOCLEAR" val="0"/>
  <p:tag name="KSO_WM_UNIT_VALUE" val="60"/>
  <p:tag name="KSO_WM_DIAGRAM_GROUP_CODE" val="l1-1"/>
  <p:tag name="KSO_WM_UNIT_TYPE" val="l_h_f"/>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60.25,&quot;left&quot;:47.8,&quot;top&quot;:147.775,&quot;width&quot;:408.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PRESET_TEXT" val="单击此处添加文本具体内容，请尽量简明扼要地阐述您的内容观点。根据需要可酌情增减文字，以便观者能够准确地理解您传达的思想。"/>
  <p:tag name="KSO_WM_UNIT_TEXT_FILL_FORE_SCHEMECOLOR_INDEX" val="1"/>
  <p:tag name="KSO_WM_UNIT_TEXT_FILL_TYPE" val="1"/>
  <p:tag name="KSO_WM_UNIT_USESOURCEFORMAT_APPLY" val="0"/>
</p:tagLst>
</file>

<file path=ppt/tags/tag161.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555_2*l_h_i*1_1_1"/>
  <p:tag name="KSO_WM_TEMPLATE_CATEGORY" val="diagram"/>
  <p:tag name="KSO_WM_TEMPLATE_INDEX" val="20235555"/>
  <p:tag name="KSO_WM_UNIT_LAYERLEVEL" val="1_1_1"/>
  <p:tag name="KSO_WM_TAG_VERSION" val="3.0"/>
  <p:tag name="KSO_WM_DIAGRAM_GROUP_CODE" val="l1-1"/>
  <p:tag name="KSO_WM_UNIT_TYPE" val="l_h_i"/>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60.25,&quot;left&quot;:47.8,&quot;top&quot;:147.775,&quot;width&quot;:408.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2"/>
  <p:tag name="KSO_WM_UNIT_TEXT_FILL_TYPE" val="1"/>
  <p:tag name="KSO_WM_UNIT_USESOURCEFORMAT_APPLY" val="0"/>
</p:tagLst>
</file>

<file path=ppt/tags/tag162.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555_2*l_h_x*1_1_1"/>
  <p:tag name="KSO_WM_TEMPLATE_CATEGORY" val="diagram"/>
  <p:tag name="KSO_WM_TEMPLATE_INDEX" val="20235555"/>
  <p:tag name="KSO_WM_UNIT_LAYERLEVEL" val="1_1_1"/>
  <p:tag name="KSO_WM_TAG_VERSION" val="3.0"/>
  <p:tag name="KSO_WM_UNIT_VALUE" val="75*69"/>
  <p:tag name="KSO_WM_DIAGRAM_GROUP_CODE" val="l1-1"/>
  <p:tag name="KSO_WM_UNIT_TYPE" val="l_h_x"/>
  <p:tag name="KSO_WM_UNIT_INDEX" val="1_1_1"/>
  <p:tag name="KSO_WM_DIAGRAM_VERSION" val="3"/>
  <p:tag name="KSO_WM_DIAGRAM_COLOR_TRICK" val="1"/>
  <p:tag name="KSO_WM_DIAGRAM_COLOR_TEXT_CAN_REMOVE" val="n"/>
  <p:tag name="KSO_WM_DIAGRAM_MAX_ITEMCNT" val="6"/>
  <p:tag name="KSO_WM_DIAGRAM_MIN_ITEMCNT" val="2"/>
  <p:tag name="KSO_WM_DIAGRAM_VIRTUALLY_FRAME" val="{&quot;height&quot;:360.25,&quot;left&quot;:47.8,&quot;top&quot;:147.775,&quot;width&quot;:408.1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USESOURCEFORMAT_APPLY" val="0"/>
</p:tagLst>
</file>

<file path=ppt/tags/tag163.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555_2*l_h_f*1_2_1"/>
  <p:tag name="KSO_WM_TEMPLATE_CATEGORY" val="diagram"/>
  <p:tag name="KSO_WM_TEMPLATE_INDEX" val="20235555"/>
  <p:tag name="KSO_WM_UNIT_LAYERLEVEL" val="1_1_1"/>
  <p:tag name="KSO_WM_TAG_VERSION" val="3.0"/>
  <p:tag name="KSO_WM_UNIT_SUBTYPE" val="a"/>
  <p:tag name="KSO_WM_UNIT_NOCLEAR" val="0"/>
  <p:tag name="KSO_WM_DIAGRAM_GROUP_CODE" val="l1-1"/>
  <p:tag name="KSO_WM_UNIT_TYPE" val="l_h_f"/>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60.25,&quot;left&quot;:47.8,&quot;top&quot;:147.775,&quot;width&quot;:408.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60"/>
  <p:tag name="KSO_WM_UNIT_TEXT_TYPE" val="1"/>
  <p:tag name="KSO_WM_UNIT_TEXT_LAYER_COUNT" val="1"/>
  <p:tag name="KSO_WM_BEAUTIFY_FLAG" val="#wm#"/>
  <p:tag name="KSO_WM_UNIT_PRESET_TEXT" val="单击此处添加文本具体内容，请简明扼要地阐述您的内容观点。根据需要可酌情增减文字，以便观者能够准确地理解您传达的思想。"/>
  <p:tag name="KSO_WM_UNIT_TEXT_FILL_FORE_SCHEMECOLOR_INDEX" val="1"/>
  <p:tag name="KSO_WM_UNIT_TEXT_FILL_TYPE" val="1"/>
  <p:tag name="KSO_WM_UNIT_USESOURCEFORMAT_APPLY" val="0"/>
</p:tagLst>
</file>

<file path=ppt/tags/tag164.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555_2*l_h_i*1_2_1"/>
  <p:tag name="KSO_WM_TEMPLATE_CATEGORY" val="diagram"/>
  <p:tag name="KSO_WM_TEMPLATE_INDEX" val="20235555"/>
  <p:tag name="KSO_WM_UNIT_LAYERLEVEL" val="1_1_1"/>
  <p:tag name="KSO_WM_TAG_VERSION" val="3.0"/>
  <p:tag name="KSO_WM_DIAGRAM_GROUP_CODE" val="l1-1"/>
  <p:tag name="KSO_WM_UNIT_TYPE" val="l_h_i"/>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60.25,&quot;left&quot;:47.8,&quot;top&quot;:147.775,&quot;width&quot;:408.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2"/>
  <p:tag name="KSO_WM_UNIT_TEXT_FILL_TYPE" val="1"/>
  <p:tag name="KSO_WM_UNIT_USESOURCEFORMAT_APPLY" val="0"/>
</p:tagLst>
</file>

<file path=ppt/tags/tag165.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555_2*l_h_x*1_2_1"/>
  <p:tag name="KSO_WM_TEMPLATE_CATEGORY" val="diagram"/>
  <p:tag name="KSO_WM_TEMPLATE_INDEX" val="20235555"/>
  <p:tag name="KSO_WM_UNIT_LAYERLEVEL" val="1_1_1"/>
  <p:tag name="KSO_WM_TAG_VERSION" val="3.0"/>
  <p:tag name="KSO_WM_UNIT_VALUE" val="75*75"/>
  <p:tag name="KSO_WM_DIAGRAM_GROUP_CODE" val="l1-1"/>
  <p:tag name="KSO_WM_UNIT_TYPE" val="l_h_x"/>
  <p:tag name="KSO_WM_UNIT_INDEX" val="1_2_1"/>
  <p:tag name="KSO_WM_DIAGRAM_VERSION" val="3"/>
  <p:tag name="KSO_WM_DIAGRAM_COLOR_TRICK" val="1"/>
  <p:tag name="KSO_WM_DIAGRAM_COLOR_TEXT_CAN_REMOVE" val="n"/>
  <p:tag name="KSO_WM_DIAGRAM_MAX_ITEMCNT" val="6"/>
  <p:tag name="KSO_WM_DIAGRAM_MIN_ITEMCNT" val="2"/>
  <p:tag name="KSO_WM_DIAGRAM_VIRTUALLY_FRAME" val="{&quot;height&quot;:360.25,&quot;left&quot;:47.8,&quot;top&quot;:147.775,&quot;width&quot;:408.1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USESOURCEFORMAT_APPLY" val="0"/>
</p:tagLst>
</file>

<file path=ppt/tags/tag166.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555_2*l_h_f*1_3_1"/>
  <p:tag name="KSO_WM_TEMPLATE_CATEGORY" val="diagram"/>
  <p:tag name="KSO_WM_TEMPLATE_INDEX" val="20235555"/>
  <p:tag name="KSO_WM_UNIT_LAYERLEVEL" val="1_1_1"/>
  <p:tag name="KSO_WM_TAG_VERSION" val="3.0"/>
  <p:tag name="KSO_WM_UNIT_SUBTYPE" val="a"/>
  <p:tag name="KSO_WM_UNIT_NOCLEAR" val="0"/>
  <p:tag name="KSO_WM_DIAGRAM_GROUP_CODE" val="l1-1"/>
  <p:tag name="KSO_WM_UNIT_TYPE" val="l_h_f"/>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60.25,&quot;left&quot;:47.8,&quot;top&quot;:147.775,&quot;width&quot;:408.1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BEAUTIFY_FLAG" val="#wm#"/>
  <p:tag name="KSO_WM_UNIT_VALUE" val="63"/>
  <p:tag name="KSO_WM_UNIT_PRESET_TEXT" val="单击此处添加文本，请简明扼要地阐述您的内容观点。根据需要可酌情增减文字，以便观者能够准确地理解您传达的思想。"/>
  <p:tag name="KSO_WM_UNIT_TEXT_FILL_FORE_SCHEMECOLOR_INDEX" val="1"/>
  <p:tag name="KSO_WM_UNIT_TEXT_FILL_TYPE" val="1"/>
  <p:tag name="KSO_WM_UNIT_USESOURCEFORMAT_APPLY" val="0"/>
</p:tagLst>
</file>

<file path=ppt/tags/tag167.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555_2*l_h_i*1_3_1"/>
  <p:tag name="KSO_WM_TEMPLATE_CATEGORY" val="diagram"/>
  <p:tag name="KSO_WM_TEMPLATE_INDEX" val="20235555"/>
  <p:tag name="KSO_WM_UNIT_LAYERLEVEL" val="1_1_1"/>
  <p:tag name="KSO_WM_TAG_VERSION" val="3.0"/>
  <p:tag name="KSO_WM_DIAGRAM_GROUP_CODE" val="l1-1"/>
  <p:tag name="KSO_WM_UNIT_TYPE" val="l_h_i"/>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60.25,&quot;left&quot;:47.8,&quot;top&quot;:147.775,&quot;width&quot;:408.15}"/>
  <p:tag name="KSO_WM_DIAGRAM_COLOR_MATCH_VALUE" val="{&quot;shape&quot;:{&quot;fill&quot;:{&quot;gradient&quot;:[{&quot;brightness&quot;:0.4000000059604645,&quot;colorType&quot;:1,&quot;foreColorIndex&quot;:5,&quot;pos&quot;:0,&quot;transparency&quot;:0},{&quot;brightness&quot;:0,&quot;colorType&quot;:1,&quot;foreColorIndex&quot;:5,&quot;pos&quot;:0.8799999952316284,&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UNIT_FILL_TYPE" val="3"/>
  <p:tag name="KSO_WM_UNIT_TEXT_FILL_FORE_SCHEMECOLOR_INDEX" val="2"/>
  <p:tag name="KSO_WM_UNIT_TEXT_FILL_TYPE" val="1"/>
  <p:tag name="KSO_WM_UNIT_USESOURCEFORMAT_APPLY" val="0"/>
</p:tagLst>
</file>

<file path=ppt/tags/tag168.xml><?xml version="1.0" encoding="utf-8"?>
<p:tagLst xmlns:p="http://schemas.openxmlformats.org/presentationml/2006/main">
  <p:tag name="KSO_WM_UNIT_HIGHLIGHT" val="0"/>
  <p:tag name="KSO_WM_UNIT_COMPATIBLE" val="0"/>
  <p:tag name="KSO_WM_UNIT_DIAGRAM_ISNUMVISUAL" val="0"/>
  <p:tag name="KSO_WM_UNIT_DIAGRAM_ISREFERUNIT" val="0"/>
  <p:tag name="KSO_WM_UNIT_ID" val="diagram20235555_2*l_h_x*1_3_1"/>
  <p:tag name="KSO_WM_TEMPLATE_CATEGORY" val="diagram"/>
  <p:tag name="KSO_WM_TEMPLATE_INDEX" val="20235555"/>
  <p:tag name="KSO_WM_UNIT_LAYERLEVEL" val="1_1_1"/>
  <p:tag name="KSO_WM_TAG_VERSION" val="3.0"/>
  <p:tag name="KSO_WM_UNIT_VALUE" val="75*75"/>
  <p:tag name="KSO_WM_DIAGRAM_GROUP_CODE" val="l1-1"/>
  <p:tag name="KSO_WM_UNIT_TYPE" val="l_h_x"/>
  <p:tag name="KSO_WM_UNIT_INDEX" val="1_3_1"/>
  <p:tag name="KSO_WM_DIAGRAM_VERSION" val="3"/>
  <p:tag name="KSO_WM_DIAGRAM_COLOR_TRICK" val="1"/>
  <p:tag name="KSO_WM_DIAGRAM_COLOR_TEXT_CAN_REMOVE" val="n"/>
  <p:tag name="KSO_WM_DIAGRAM_MAX_ITEMCNT" val="6"/>
  <p:tag name="KSO_WM_DIAGRAM_MIN_ITEMCNT" val="2"/>
  <p:tag name="KSO_WM_DIAGRAM_VIRTUALLY_FRAME" val="{&quot;height&quot;:360.25,&quot;left&quot;:47.8,&quot;top&quot;:147.775,&quot;width&quot;:408.15}"/>
  <p:tag name="KSO_WM_DIAGRAM_COLOR_MATCH_VALUE" val="{&quot;shape&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quot;text&quot;:{&quot;fill&quot;:{},&quot;glow&quot;:{},&quot;line&quot;:{},&quot;shadow&quot;:{},&quot;threeD&quot;:{}}}"/>
  <p:tag name="KSO_WM_BEAUTIFY_FLAG" val="#wm#"/>
  <p:tag name="KSO_WM_UNIT_USESOURCEFORMAT_APPLY" val="0"/>
</p:tagLst>
</file>

<file path=ppt/tags/tag169.xml><?xml version="1.0" encoding="utf-8"?>
<p:tagLst xmlns:p="http://schemas.openxmlformats.org/presentationml/2006/main">
  <p:tag name="KSO_WM_UNIT_TEXTBOXSTYLE_GUID" val="{127bc29e-2947-433a-9c95-e3e6ec3fef7a}"/>
</p:tagLst>
</file>

<file path=ppt/tags/tag170.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4_88*i*1"/>
  <p:tag name="KSO_WM_TEMPLATE_CATEGORY" val="mixed"/>
  <p:tag name="KSO_WM_TEMPLATE_INDEX" val="20201884"/>
  <p:tag name="KSO_WM_UNIT_LAYERLEVEL" val="1"/>
  <p:tag name="KSO_WM_TAG_VERSION" val="1.0"/>
  <p:tag name="KSO_WM_BEAUTIFY_FLAG" val="#wm#"/>
  <p:tag name="KSO_WM_UNIT_TEXTBOXSTYLE_GUID" val="{127bc29e-2947-433a-9c95-e3e6ec3fef7a}"/>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171.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4_88*i*2"/>
  <p:tag name="KSO_WM_TEMPLATE_CATEGORY" val="mixed"/>
  <p:tag name="KSO_WM_TEMPLATE_INDEX" val="20201884"/>
  <p:tag name="KSO_WM_UNIT_LAYERLEVEL" val="1"/>
  <p:tag name="KSO_WM_TAG_VERSION" val="1.0"/>
  <p:tag name="KSO_WM_BEAUTIFY_FLAG" val="#wm#"/>
  <p:tag name="KSO_WM_UNIT_TEXTBOXSTYLE_GUID" val="{127bc29e-2947-433a-9c95-e3e6ec3fef7a}"/>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72.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4_88*a*1"/>
  <p:tag name="KSO_WM_TEMPLATE_CATEGORY" val="mixed"/>
  <p:tag name="KSO_WM_TEMPLATE_INDEX" val="20201884"/>
  <p:tag name="KSO_WM_UNIT_LAYERLEVEL" val="1"/>
  <p:tag name="KSO_WM_TAG_VERSION" val="1.0"/>
  <p:tag name="KSO_WM_BEAUTIFY_FLAG" val="#wm#"/>
  <p:tag name="KSO_WM_UNIT_PRESET_TEXT" val="单击此处输入正文标题内容"/>
  <p:tag name="KSO_WM_UNIT_TEXTBOXSTYLE_GUID" val="{127bc29e-2947-433a-9c95-e3e6ec3fef7a}"/>
  <p:tag name="KSO_WM_UNIT_TEXTBOXSTYLE_TYPE" val="3"/>
  <p:tag name="KSO_WM_UNIT_TEXT_FILL_FORE_SCHEMECOLOR_INDEX_BRIGHTNESS" val="0.25"/>
  <p:tag name="KSO_WM_UNIT_TEXT_FILL_FORE_SCHEMECOLOR_INDEX" val="13"/>
  <p:tag name="KSO_WM_UNIT_TEXT_FILL_TYPE" val="1"/>
</p:tagLst>
</file>

<file path=ppt/tags/tag173.xml><?xml version="1.0" encoding="utf-8"?>
<p:tagLst xmlns:p="http://schemas.openxmlformats.org/presentationml/2006/main">
  <p:tag name="KSO_WM_SLIDE_ID" val="custom20236946_1"/>
  <p:tag name="KSO_WM_TEMPLATE_SUBCATEGORY" val="0"/>
  <p:tag name="KSO_WM_TEMPLATE_MASTER_TYPE" val="0"/>
  <p:tag name="KSO_WM_TEMPLATE_COLOR_TYPE" val="0"/>
  <p:tag name="KSO_WM_SLIDE_TYPE" val="text"/>
  <p:tag name="KSO_WM_SLIDE_SUBTYPE" val="picTxt"/>
  <p:tag name="KSO_WM_SLIDE_ITEM_CNT" val="3"/>
  <p:tag name="KSO_WM_SLIDE_INDEX" val="1"/>
  <p:tag name="KSO_WM_SLIDE_SIZE" val="408.15*360.2"/>
  <p:tag name="KSO_WM_SLIDE_POSITION" val="47.8*147.8"/>
  <p:tag name="KSO_WM_DIAGRAM_GROUP_CODE" val="l1-1"/>
  <p:tag name="KSO_WM_SLIDE_DIAGTYPE" val="l"/>
  <p:tag name="KSO_WM_TAG_VERSION" val="3.0"/>
  <p:tag name="KSO_WM_BEAUTIFY_FLAG" val="#wm#"/>
  <p:tag name="KSO_WM_TEMPLATE_CATEGORY" val="diagram"/>
  <p:tag name="KSO_WM_TEMPLATE_INDEX" val="20235023"/>
  <p:tag name="KSO_WM_SLIDE_LAYOUT" val="a_d_l"/>
  <p:tag name="KSO_WM_SLIDE_LAYOUT_CNT" val="1_3_1"/>
</p:tagLst>
</file>

<file path=ppt/tags/tag174.xml><?xml version="1.0" encoding="utf-8"?>
<p:tagLst xmlns:p="http://schemas.openxmlformats.org/presentationml/2006/main">
  <p:tag name="KSO_WM_UNIT_TEXTBOXSTYLE_GUID" val="{23034e3c-ac10-4f33-9b51-ee8def12c76c}"/>
</p:tagLst>
</file>

<file path=ppt/tags/tag175.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176.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77.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178.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1_1"/>
  <p:tag name="KSO_WM_UNIT_TYPE" val="l_h_i"/>
  <p:tag name="KSO_WM_UNIT_PRESET_TEXT" val=" "/>
</p:tagLst>
</file>

<file path=ppt/tags/tag179.xml><?xml version="1.0" encoding="utf-8"?>
<p:tagLst xmlns:p="http://schemas.openxmlformats.org/presentationml/2006/main">
  <p:tag name="KSO_WM_BEAUTIFY_FLAG" val="#wm#"/>
  <p:tag name="KSO_WM_DIAGRAM_GROUP_CODE" val="1"/>
  <p:tag name="KSO_WM_FIGMA_FLAG" val="#fgm#"/>
  <p:tag name="KSO_WM_UNIT_INDEX" val="1_1_1"/>
  <p:tag name="KSO_WM_UNIT_TYPE" val="l_h_a"/>
  <p:tag name="KSO_WM_UNIT_PRESET_TEXT" val="单击此处添加项标题"/>
  <p:tag name="KSO_WM_UNIT_TEXT_FILL_FORE_SCHEMECOLOR_INDEX" val="5"/>
  <p:tag name="KSO_WM_UNIT_TEXT_FILL_TYPE" val="1"/>
  <p:tag name="KSO_WM_UNIT_USESOURCEFORMAT_APPLY" val="1"/>
</p:tagLst>
</file>

<file path=ppt/tags/tag180.xml><?xml version="1.0" encoding="utf-8"?>
<p:tagLst xmlns:p="http://schemas.openxmlformats.org/presentationml/2006/main">
  <p:tag name="KSO_WM_BEAUTIFY_FLAG" val="#wm#"/>
  <p:tag name="KSO_WM_DIAGRAM_GROUP_CODE" val="1"/>
  <p:tag name="KSO_WM_FIGMA_FLAG" val="#fgm#"/>
  <p:tag name="KSO_WM_UNIT_INDEX" val="1_1_1"/>
  <p:tag name="KSO_WM_UNIT_TYPE" val="l_h_f"/>
  <p:tag name="KSO_WM_UNIT_PRESET_TEXT" val="单击此处添加项正文"/>
  <p:tag name="KSO_WM_UNIT_TEXT_FILL_FORE_SCHEMECOLOR_INDEX" val="13"/>
  <p:tag name="KSO_WM_UNIT_TEXT_FILL_TYPE" val="1"/>
  <p:tag name="KSO_WM_UNIT_USESOURCEFORMAT_APPLY" val="1"/>
</p:tagLst>
</file>

<file path=ppt/tags/tag181.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2_1"/>
  <p:tag name="KSO_WM_UNIT_TYPE" val="l_h_i"/>
  <p:tag name="KSO_WM_UNIT_PRESET_TEXT" val=" "/>
</p:tagLst>
</file>

<file path=ppt/tags/tag182.xml><?xml version="1.0" encoding="utf-8"?>
<p:tagLst xmlns:p="http://schemas.openxmlformats.org/presentationml/2006/main">
  <p:tag name="KSO_WM_BEAUTIFY_FLAG" val="#wm#"/>
  <p:tag name="KSO_WM_DIAGRAM_GROUP_CODE" val="1"/>
  <p:tag name="KSO_WM_FIGMA_FLAG" val="#fgm#"/>
  <p:tag name="KSO_WM_UNIT_INDEX" val="1_2_1"/>
  <p:tag name="KSO_WM_UNIT_TYPE" val="l_h_a"/>
  <p:tag name="KSO_WM_UNIT_PRESET_TEXT" val="单击此处添加项标题"/>
  <p:tag name="KSO_WM_UNIT_TEXT_FILL_FORE_SCHEMECOLOR_INDEX" val="5"/>
  <p:tag name="KSO_WM_UNIT_TEXT_FILL_TYPE" val="1"/>
  <p:tag name="KSO_WM_UNIT_USESOURCEFORMAT_APPLY" val="1"/>
</p:tagLst>
</file>

<file path=ppt/tags/tag183.xml><?xml version="1.0" encoding="utf-8"?>
<p:tagLst xmlns:p="http://schemas.openxmlformats.org/presentationml/2006/main">
  <p:tag name="KSO_WM_BEAUTIFY_FLAG" val="#wm#"/>
  <p:tag name="KSO_WM_DIAGRAM_GROUP_CODE" val="1"/>
  <p:tag name="KSO_WM_FIGMA_FLAG" val="#fgm#"/>
  <p:tag name="KSO_WM_UNIT_INDEX" val="1_2_1"/>
  <p:tag name="KSO_WM_UNIT_TYPE" val="l_h_f"/>
  <p:tag name="KSO_WM_UNIT_PRESET_TEXT" val="单击此处添加项正文"/>
  <p:tag name="KSO_WM_UNIT_TEXT_FILL_FORE_SCHEMECOLOR_INDEX" val="13"/>
  <p:tag name="KSO_WM_UNIT_TEXT_FILL_TYPE" val="1"/>
  <p:tag name="KSO_WM_UNIT_USESOURCEFORMAT_APPLY" val="1"/>
</p:tagLst>
</file>

<file path=ppt/tags/tag184.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3_1"/>
  <p:tag name="KSO_WM_UNIT_TYPE" val="l_h_i"/>
  <p:tag name="KSO_WM_UNIT_PRESET_TEXT" val=" "/>
</p:tagLst>
</file>

<file path=ppt/tags/tag185.xml><?xml version="1.0" encoding="utf-8"?>
<p:tagLst xmlns:p="http://schemas.openxmlformats.org/presentationml/2006/main">
  <p:tag name="KSO_WM_BEAUTIFY_FLAG" val="#wm#"/>
  <p:tag name="KSO_WM_DIAGRAM_GROUP_CODE" val="1"/>
  <p:tag name="KSO_WM_FIGMA_FLAG" val="#fgm#"/>
  <p:tag name="KSO_WM_UNIT_INDEX" val="1_3_1"/>
  <p:tag name="KSO_WM_UNIT_TYPE" val="l_h_a"/>
  <p:tag name="KSO_WM_UNIT_PRESET_TEXT" val="单击此处添加项标题"/>
  <p:tag name="KSO_WM_UNIT_TEXT_FILL_FORE_SCHEMECOLOR_INDEX" val="5"/>
  <p:tag name="KSO_WM_UNIT_TEXT_FILL_TYPE" val="1"/>
  <p:tag name="KSO_WM_UNIT_USESOURCEFORMAT_APPLY" val="1"/>
</p:tagLst>
</file>

<file path=ppt/tags/tag186.xml><?xml version="1.0" encoding="utf-8"?>
<p:tagLst xmlns:p="http://schemas.openxmlformats.org/presentationml/2006/main">
  <p:tag name="KSO_WM_BEAUTIFY_FLAG" val="#wm#"/>
  <p:tag name="KSO_WM_DIAGRAM_GROUP_CODE" val="1"/>
  <p:tag name="KSO_WM_FIGMA_FLAG" val="#fgm#"/>
  <p:tag name="KSO_WM_UNIT_INDEX" val="1_3_1"/>
  <p:tag name="KSO_WM_UNIT_TYPE" val="l_h_f"/>
  <p:tag name="KSO_WM_UNIT_PRESET_TEXT" val="单击此处添加项正文"/>
  <p:tag name="KSO_WM_UNIT_TEXT_FILL_FORE_SCHEMECOLOR_INDEX" val="13"/>
  <p:tag name="KSO_WM_UNIT_TEXT_FILL_TYPE" val="1"/>
  <p:tag name="KSO_WM_UNIT_USESOURCEFORMAT_APPLY" val="1"/>
</p:tagLst>
</file>

<file path=ppt/tags/tag187.xml><?xml version="1.0" encoding="utf-8"?>
<p:tagLst xmlns:p="http://schemas.openxmlformats.org/presentationml/2006/main">
  <p:tag name="KSO_WM_FIGMA_DECORATION_INDEX" val="19"/>
  <p:tag name="$PH_EXT" val="2"/>
  <p:tag name="KSO_WM_BEAUTIFY_FLAG" val="#fgm#"/>
  <p:tag name="KSO_WM_DIAGRAM_GROUP_CODE" val="1"/>
  <p:tag name="KSO_WM_FIGMA_FLAG" val="#fgm#"/>
  <p:tag name="KSO_WM_SYNC_SLIDE_TEXT" val="1"/>
  <p:tag name="KSO_WM_UNIT_INDEX" val="1_4_1"/>
  <p:tag name="KSO_WM_UNIT_TYPE" val="l_h_i"/>
  <p:tag name="KSO_WM_UNIT_PRESET_TEXT" val=" "/>
</p:tagLst>
</file>

<file path=ppt/tags/tag188.xml><?xml version="1.0" encoding="utf-8"?>
<p:tagLst xmlns:p="http://schemas.openxmlformats.org/presentationml/2006/main">
  <p:tag name="KSO_WM_BEAUTIFY_FLAG" val="#wm#"/>
  <p:tag name="KSO_WM_DIAGRAM_GROUP_CODE" val="1"/>
  <p:tag name="KSO_WM_FIGMA_FLAG" val="#fgm#"/>
  <p:tag name="KSO_WM_UNIT_INDEX" val="1_4_1"/>
  <p:tag name="KSO_WM_UNIT_TYPE" val="l_h_a"/>
  <p:tag name="KSO_WM_UNIT_PRESET_TEXT" val="单击此处添加项标题"/>
  <p:tag name="KSO_WM_UNIT_TEXT_FILL_FORE_SCHEMECOLOR_INDEX" val="5"/>
  <p:tag name="KSO_WM_UNIT_TEXT_FILL_TYPE" val="1"/>
  <p:tag name="KSO_WM_UNIT_USESOURCEFORMAT_APPLY" val="1"/>
</p:tagLst>
</file>

<file path=ppt/tags/tag189.xml><?xml version="1.0" encoding="utf-8"?>
<p:tagLst xmlns:p="http://schemas.openxmlformats.org/presentationml/2006/main">
  <p:tag name="KSO_WM_BEAUTIFY_FLAG" val="#wm#"/>
  <p:tag name="KSO_WM_DIAGRAM_GROUP_CODE" val="1"/>
  <p:tag name="KSO_WM_FIGMA_FLAG" val="#fgm#"/>
  <p:tag name="KSO_WM_UNIT_INDEX" val="1_4_1"/>
  <p:tag name="KSO_WM_UNIT_TYPE" val="l_h_f"/>
  <p:tag name="KSO_WM_UNIT_PRESET_TEXT" val="单击此处添加项正文"/>
  <p:tag name="KSO_WM_UNIT_TEXT_FILL_FORE_SCHEMECOLOR_INDEX" val="13"/>
  <p:tag name="KSO_WM_UNIT_TEXT_FILL_TYPE" val="1"/>
  <p:tag name="KSO_WM_UNIT_USESOURCEFORMAT_APPLY" val="1"/>
</p:tagLst>
</file>

<file path=ppt/tags/tag190.xml><?xml version="1.0" encoding="utf-8"?>
<p:tagLst xmlns:p="http://schemas.openxmlformats.org/presentationml/2006/main">
  <p:tag name="KSO_WM_UNIT_PLACING_PICTURE_USER_VIEWPORT" val="{&quot;height&quot;:8173,&quot;width&quot;:5545}"/>
</p:tagLst>
</file>

<file path=ppt/tags/tag191.xml><?xml version="1.0" encoding="utf-8"?>
<p:tagLst xmlns:p="http://schemas.openxmlformats.org/presentationml/2006/main">
  <p:tag name="KSO_WM_SLIDE_CONTENT_ORIENTATION" val=""/>
  <p:tag name="KSO_WM_SLIDE_HAS_MASK" val="0"/>
  <p:tag name="KSO_WM_SLIDE_ITEM_CNT" val="0"/>
  <p:tag name="KSO_WM_SLIDE_TYPE" val="text"/>
  <p:tag name="KSO_WM_TEMPLATE_SUBCATEGORY" val="29"/>
  <p:tag name="KSO_WM_BEAUTIFY_FLAG" val="#wm#"/>
  <p:tag name="KSO_WM_TEMPLATE_FIGMA_ID" val="0"/>
  <p:tag name="KSO_WM_TEMPLATE_SLIDE_ID" val="slide_a16b2b5fbc98ea23"/>
  <p:tag name="KSO_WM_TEMPLATE_COLOR_TYPE" val="0"/>
  <p:tag name="KSO_WM_TAG_VERSION" val="3.0"/>
  <p:tag name="KSO_WM_SLIDE_SUBTYPE" val="pureTxt"/>
  <p:tag name="KSO_WM_TEMPLATE_INDEX" val="40495192"/>
  <p:tag name="KSO_WM_TEMPLATE_CATEGORY" val="custom"/>
  <p:tag name="KSO_WM_SLIDE_INDEX" val="8"/>
  <p:tag name="KSO_WM_SLIDE_ID" val="custom40495192_8"/>
  <p:tag name="KSO_WM_TEMPLATE_MASTER_TYPE" val="0"/>
  <p:tag name="KSO_WM_SLIDE_LAYOUT" val="a_f"/>
  <p:tag name="KSO_WM_SLIDE_LAYOUT_CNT" val="1_1"/>
  <p:tag name="KSO_WM_SLIDE_SIZE" val="850*457"/>
  <p:tag name="KSO_WM_SLIDE_POSITION" val="54*28"/>
  <p:tag name="KSO_WM_SPECIAL_SOURCE" val="bdnull"/>
</p:tagLst>
</file>

<file path=ppt/tags/tag192.xml><?xml version="1.0" encoding="utf-8"?>
<p:tagLst xmlns:p="http://schemas.openxmlformats.org/presentationml/2006/main">
  <p:tag name="KSO_WM_UNIT_TEXTBOXSTYLE_GUID" val="{23034e3c-ac10-4f33-9b51-ee8def12c76c}"/>
</p:tagLst>
</file>

<file path=ppt/tags/tag193.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194.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195.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196.xml><?xml version="1.0" encoding="utf-8"?>
<p:tagLst xmlns:p="http://schemas.openxmlformats.org/presentationml/2006/main">
  <p:tag name="KSO_WM_SLIDE_CONTENT_ORIENTATION" val=""/>
  <p:tag name="KSO_WM_SLIDE_HAS_MASK" val="0"/>
  <p:tag name="KSO_WM_SLIDE_ITEM_CNT" val="0"/>
  <p:tag name="KSO_WM_SLIDE_TYPE" val="text"/>
  <p:tag name="KSO_WM_TEMPLATE_SUBCATEGORY" val="29"/>
  <p:tag name="KSO_WM_BEAUTIFY_FLAG" val="#wm#"/>
  <p:tag name="KSO_WM_TEMPLATE_FIGMA_ID" val="0"/>
  <p:tag name="KSO_WM_TEMPLATE_SLIDE_ID" val="slide_a16b2b5fbc98ea23"/>
  <p:tag name="KSO_WM_TEMPLATE_COLOR_TYPE" val="0"/>
  <p:tag name="KSO_WM_TAG_VERSION" val="3.0"/>
  <p:tag name="KSO_WM_SLIDE_SUBTYPE" val="pureTxt"/>
  <p:tag name="KSO_WM_TEMPLATE_INDEX" val="40495192"/>
  <p:tag name="KSO_WM_TEMPLATE_CATEGORY" val="custom"/>
  <p:tag name="KSO_WM_SLIDE_INDEX" val="8"/>
  <p:tag name="KSO_WM_SLIDE_ID" val="custom40495192_8"/>
  <p:tag name="KSO_WM_TEMPLATE_MASTER_TYPE" val="0"/>
  <p:tag name="KSO_WM_SLIDE_LAYOUT" val="a_f"/>
  <p:tag name="KSO_WM_SLIDE_LAYOUT_CNT" val="1_1"/>
  <p:tag name="KSO_WM_SLIDE_SIZE" val="850*457"/>
  <p:tag name="KSO_WM_SLIDE_POSITION" val="54*28"/>
  <p:tag name="KSO_WM_SPECIAL_SOURCE" val="bdnull"/>
</p:tagLst>
</file>

<file path=ppt/tags/tag197.xml><?xml version="1.0" encoding="utf-8"?>
<p:tagLst xmlns:p="http://schemas.openxmlformats.org/presentationml/2006/main">
  <p:tag name="KSO_WM_UNIT_TEXTBOXSTYLE_GUID" val="{23034e3c-ac10-4f33-9b51-ee8def12c76c}"/>
</p:tagLst>
</file>

<file path=ppt/tags/tag198.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199.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00.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201.xml><?xml version="1.0" encoding="utf-8"?>
<p:tagLst xmlns:p="http://schemas.openxmlformats.org/presentationml/2006/main">
  <p:tag name="KSO_WM_SLIDE_CONTENT_ORIENTATION" val=""/>
  <p:tag name="KSO_WM_SLIDE_HAS_MASK" val="0"/>
  <p:tag name="KSO_WM_SLIDE_ITEM_CNT" val="0"/>
  <p:tag name="KSO_WM_SLIDE_TYPE" val="text"/>
  <p:tag name="KSO_WM_TEMPLATE_SUBCATEGORY" val="29"/>
  <p:tag name="KSO_WM_BEAUTIFY_FLAG" val="#wm#"/>
  <p:tag name="KSO_WM_TEMPLATE_FIGMA_ID" val="0"/>
  <p:tag name="KSO_WM_TEMPLATE_SLIDE_ID" val="slide_a16b2b5fbc98ea23"/>
  <p:tag name="KSO_WM_TEMPLATE_COLOR_TYPE" val="0"/>
  <p:tag name="KSO_WM_TAG_VERSION" val="3.0"/>
  <p:tag name="KSO_WM_SLIDE_SUBTYPE" val="pureTxt"/>
  <p:tag name="KSO_WM_TEMPLATE_INDEX" val="40495192"/>
  <p:tag name="KSO_WM_TEMPLATE_CATEGORY" val="custom"/>
  <p:tag name="KSO_WM_SLIDE_INDEX" val="8"/>
  <p:tag name="KSO_WM_SLIDE_ID" val="custom40495192_8"/>
  <p:tag name="KSO_WM_TEMPLATE_MASTER_TYPE" val="0"/>
  <p:tag name="KSO_WM_SLIDE_LAYOUT" val="a_f"/>
  <p:tag name="KSO_WM_SLIDE_LAYOUT_CNT" val="1_1"/>
  <p:tag name="KSO_WM_SLIDE_SIZE" val="850*457"/>
  <p:tag name="KSO_WM_SLIDE_POSITION" val="54*28"/>
  <p:tag name="KSO_WM_SPECIAL_SOURCE" val="bdnull"/>
</p:tagLst>
</file>

<file path=ppt/tags/tag202.xml><?xml version="1.0" encoding="utf-8"?>
<p:tagLst xmlns:p="http://schemas.openxmlformats.org/presentationml/2006/main">
  <p:tag name="KSO_WM_UNIT_TEXTBOXSTYLE_GUID" val="{23034e3c-ac10-4f33-9b51-ee8def12c76c}"/>
</p:tagLst>
</file>

<file path=ppt/tags/tag203.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04.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05.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206.xml><?xml version="1.0" encoding="utf-8"?>
<p:tagLst xmlns:p="http://schemas.openxmlformats.org/presentationml/2006/main">
  <p:tag name="KSO_WM_DIAGRAM_VIRTUALLY_FRAME" val="{&quot;height&quot;:280,&quot;left&quot;:80,&quot;top&quot;:160,&quot;width&quot;:800}"/>
</p:tagLst>
</file>

<file path=ppt/tags/tag207.xml><?xml version="1.0" encoding="utf-8"?>
<p:tagLst xmlns:p="http://schemas.openxmlformats.org/presentationml/2006/main">
  <p:tag name="KSO_WM_DIAGRAM_VIRTUALLY_FRAME" val="{&quot;height&quot;:280,&quot;left&quot;:80,&quot;top&quot;:160,&quot;width&quot;:800}"/>
</p:tagLst>
</file>

<file path=ppt/tags/tag208.xml><?xml version="1.0" encoding="utf-8"?>
<p:tagLst xmlns:p="http://schemas.openxmlformats.org/presentationml/2006/main">
  <p:tag name="KSO_WM_DIAGRAM_VIRTUALLY_FRAME" val="{&quot;height&quot;:280,&quot;left&quot;:80,&quot;top&quot;:160,&quot;width&quot;:800}"/>
</p:tagLst>
</file>

<file path=ppt/tags/tag209.xml><?xml version="1.0" encoding="utf-8"?>
<p:tagLst xmlns:p="http://schemas.openxmlformats.org/presentationml/2006/main">
  <p:tag name="KSO_WM_DIAGRAM_VIRTUALLY_FRAME" val="{&quot;height&quot;:280,&quot;left&quot;:80,&quot;top&quot;:160,&quot;width&quot;:800}"/>
</p:tagLst>
</file>

<file path=ppt/tags/tag210.xml><?xml version="1.0" encoding="utf-8"?>
<p:tagLst xmlns:p="http://schemas.openxmlformats.org/presentationml/2006/main">
  <p:tag name="KSO_WM_DIAGRAM_VIRTUALLY_FRAME" val="{&quot;height&quot;:280,&quot;left&quot;:80,&quot;top&quot;:160,&quot;width&quot;:800}"/>
</p:tagLst>
</file>

<file path=ppt/tags/tag211.xml><?xml version="1.0" encoding="utf-8"?>
<p:tagLst xmlns:p="http://schemas.openxmlformats.org/presentationml/2006/main">
  <p:tag name="KSO_WM_DIAGRAM_VIRTUALLY_FRAME" val="{&quot;height&quot;:280,&quot;left&quot;:80,&quot;top&quot;:160,&quot;width&quot;:800}"/>
</p:tagLst>
</file>

<file path=ppt/tags/tag212.xml><?xml version="1.0" encoding="utf-8"?>
<p:tagLst xmlns:p="http://schemas.openxmlformats.org/presentationml/2006/main">
  <p:tag name="KSO_WM_DIAGRAM_VIRTUALLY_FRAME" val="{&quot;height&quot;:280,&quot;left&quot;:80,&quot;top&quot;:160,&quot;width&quot;:800}"/>
</p:tagLst>
</file>

<file path=ppt/tags/tag213.xml><?xml version="1.0" encoding="utf-8"?>
<p:tagLst xmlns:p="http://schemas.openxmlformats.org/presentationml/2006/main">
  <p:tag name="KSO_WM_DIAGRAM_VIRTUALLY_FRAME" val="{&quot;height&quot;:280,&quot;left&quot;:80,&quot;top&quot;:160,&quot;width&quot;:800}"/>
</p:tagLst>
</file>

<file path=ppt/tags/tag214.xml><?xml version="1.0" encoding="utf-8"?>
<p:tagLst xmlns:p="http://schemas.openxmlformats.org/presentationml/2006/main">
  <p:tag name="KSO_WM_DIAGRAM_VIRTUALLY_FRAME" val="{&quot;height&quot;:280,&quot;left&quot;:80,&quot;top&quot;:160,&quot;width&quot;:800}"/>
</p:tagLst>
</file>

<file path=ppt/tags/tag215.xml><?xml version="1.0" encoding="utf-8"?>
<p:tagLst xmlns:p="http://schemas.openxmlformats.org/presentationml/2006/main">
  <p:tag name="KSO_WM_DIAGRAM_VIRTUALLY_FRAME" val="{&quot;height&quot;:280,&quot;left&quot;:80,&quot;top&quot;:160,&quot;width&quot;:800}"/>
</p:tagLst>
</file>

<file path=ppt/tags/tag216.xml><?xml version="1.0" encoding="utf-8"?>
<p:tagLst xmlns:p="http://schemas.openxmlformats.org/presentationml/2006/main">
  <p:tag name="KSO_WM_DIAGRAM_VIRTUALLY_FRAME" val="{&quot;height&quot;:280,&quot;left&quot;:80,&quot;top&quot;:160,&quot;width&quot;:800}"/>
</p:tagLst>
</file>

<file path=ppt/tags/tag217.xml><?xml version="1.0" encoding="utf-8"?>
<p:tagLst xmlns:p="http://schemas.openxmlformats.org/presentationml/2006/main">
  <p:tag name="KSO_WM_DIAGRAM_VIRTUALLY_FRAME" val="{&quot;height&quot;:280,&quot;left&quot;:80,&quot;top&quot;:160,&quot;width&quot;:800}"/>
</p:tagLst>
</file>

<file path=ppt/tags/tag218.xml><?xml version="1.0" encoding="utf-8"?>
<p:tagLst xmlns:p="http://schemas.openxmlformats.org/presentationml/2006/main">
  <p:tag name="KSO_WM_DIAGRAM_VIRTUALLY_FRAME" val="{&quot;height&quot;:280,&quot;left&quot;:80,&quot;top&quot;:160,&quot;width&quot;:800}"/>
</p:tagLst>
</file>

<file path=ppt/tags/tag219.xml><?xml version="1.0" encoding="utf-8"?>
<p:tagLst xmlns:p="http://schemas.openxmlformats.org/presentationml/2006/main">
  <p:tag name="KSO_WM_DIAGRAM_VIRTUALLY_FRAME" val="{&quot;height&quot;:280,&quot;left&quot;:80,&quot;top&quot;:160,&quot;width&quot;:800}"/>
</p:tagLst>
</file>

<file path=ppt/tags/tag220.xml><?xml version="1.0" encoding="utf-8"?>
<p:tagLst xmlns:p="http://schemas.openxmlformats.org/presentationml/2006/main">
  <p:tag name="KSO_WM_DIAGRAM_VIRTUALLY_FRAME" val="{&quot;height&quot;:280,&quot;left&quot;:80,&quot;top&quot;:160,&quot;width&quot;:800}"/>
</p:tagLst>
</file>

<file path=ppt/tags/tag221.xml><?xml version="1.0" encoding="utf-8"?>
<p:tagLst xmlns:p="http://schemas.openxmlformats.org/presentationml/2006/main">
  <p:tag name="KSO_WM_DIAGRAM_VIRTUALLY_FRAME" val="{&quot;height&quot;:280,&quot;left&quot;:80,&quot;top&quot;:160,&quot;width&quot;:800}"/>
</p:tagLst>
</file>

<file path=ppt/tags/tag222.xml><?xml version="1.0" encoding="utf-8"?>
<p:tagLst xmlns:p="http://schemas.openxmlformats.org/presentationml/2006/main">
  <p:tag name="KSO_WM_DIAGRAM_VIRTUALLY_FRAME" val="{&quot;height&quot;:280,&quot;left&quot;:80,&quot;top&quot;:160,&quot;width&quot;:800}"/>
</p:tagLst>
</file>

<file path=ppt/tags/tag223.xml><?xml version="1.0" encoding="utf-8"?>
<p:tagLst xmlns:p="http://schemas.openxmlformats.org/presentationml/2006/main">
  <p:tag name="KSO_WM_DIAGRAM_VIRTUALLY_FRAME" val="{&quot;height&quot;:280,&quot;left&quot;:80,&quot;top&quot;:160,&quot;width&quot;:800}"/>
</p:tagLst>
</file>

<file path=ppt/tags/tag224.xml><?xml version="1.0" encoding="utf-8"?>
<p:tagLst xmlns:p="http://schemas.openxmlformats.org/presentationml/2006/main">
  <p:tag name="KSO_WM_DIAGRAM_VIRTUALLY_FRAME" val="{&quot;height&quot;:280,&quot;left&quot;:80,&quot;top&quot;:160,&quot;width&quot;:800}"/>
</p:tagLst>
</file>

<file path=ppt/tags/tag225.xml><?xml version="1.0" encoding="utf-8"?>
<p:tagLst xmlns:p="http://schemas.openxmlformats.org/presentationml/2006/main">
  <p:tag name="KSO_WM_DIAGRAM_VIRTUALLY_FRAME" val="{&quot;height&quot;:280,&quot;left&quot;:80,&quot;top&quot;:160,&quot;width&quot;:800}"/>
</p:tagLst>
</file>

<file path=ppt/tags/tag226.xml><?xml version="1.0" encoding="utf-8"?>
<p:tagLst xmlns:p="http://schemas.openxmlformats.org/presentationml/2006/main">
  <p:tag name="KSO_WM_SLIDE_CONTENT_ORIENTATION" val=""/>
  <p:tag name="KSO_WM_SLIDE_HAS_MASK" val="0"/>
  <p:tag name="KSO_WM_SLIDE_ITEM_CNT" val="0"/>
  <p:tag name="KSO_WM_SLIDE_TYPE" val="text"/>
  <p:tag name="KSO_WM_TEMPLATE_SUBCATEGORY" val="29"/>
  <p:tag name="KSO_WM_BEAUTIFY_FLAG" val="#wm#"/>
  <p:tag name="KSO_WM_TEMPLATE_FIGMA_ID" val="0"/>
  <p:tag name="KSO_WM_TEMPLATE_SLIDE_ID" val="slide_a16b2b5fbc98ea23"/>
  <p:tag name="KSO_WM_TEMPLATE_COLOR_TYPE" val="0"/>
  <p:tag name="KSO_WM_TAG_VERSION" val="3.0"/>
  <p:tag name="KSO_WM_SLIDE_SUBTYPE" val="pureTxt"/>
  <p:tag name="KSO_WM_TEMPLATE_INDEX" val="40495192"/>
  <p:tag name="KSO_WM_TEMPLATE_CATEGORY" val="custom"/>
  <p:tag name="KSO_WM_SLIDE_INDEX" val="8"/>
  <p:tag name="KSO_WM_SLIDE_ID" val="custom40495192_8"/>
  <p:tag name="KSO_WM_TEMPLATE_MASTER_TYPE" val="0"/>
  <p:tag name="KSO_WM_SLIDE_LAYOUT" val="a_f"/>
  <p:tag name="KSO_WM_SLIDE_LAYOUT_CNT" val="1_1"/>
  <p:tag name="KSO_WM_SLIDE_SIZE" val="850*457"/>
  <p:tag name="KSO_WM_SLIDE_POSITION" val="54*28"/>
  <p:tag name="KSO_WM_SPECIAL_SOURCE" val="bdnull"/>
</p:tagLst>
</file>

<file path=ppt/tags/tag22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3*a*1"/>
  <p:tag name="KSO_WM_TEMPLATE_CATEGORY" val="diagram"/>
  <p:tag name="KSO_WM_TEMPLATE_INDEX" val="20230939"/>
  <p:tag name="KSO_WM_UNIT_LAYERLEVEL" val="1"/>
  <p:tag name="KSO_WM_TAG_VERSION" val="3.0"/>
  <p:tag name="KSO_WM_BEAUTIFY_FLAG" val="#wm#"/>
  <p:tag name="KSO_WM_UNIT_ISCONTENTSTITLE" val="0"/>
  <p:tag name="KSO_WM_UNIT_ISNUMDGMTITLE" val="0"/>
  <p:tag name="KSO_WM_UNIT_NOCLEAR" val="0"/>
  <p:tag name="KSO_WM_UNIT_VALUE" val="30"/>
  <p:tag name="KSO_WM_UNIT_TYPE" val="a"/>
  <p:tag name="KSO_WM_UNIT_INDEX" val="1"/>
  <p:tag name="KSO_WM_UNIT_TEXT_TYPE" val="1"/>
  <p:tag name="KSO_WM_UNIT_PRESET_TEXT" val="单击此处添加标题"/>
  <p:tag name="KSO_WM_UNIT_TEXT_FILL_FORE_SCHEMECOLOR_INDEX" val="13"/>
  <p:tag name="KSO_WM_UNIT_TEXT_FILL_TYPE" val="1"/>
  <p:tag name="KSO_WM_UNIT_USESOURCEFORMAT_APPLY" val="0"/>
</p:tagLst>
</file>

<file path=ppt/tags/tag228.xml><?xml version="1.0" encoding="utf-8"?>
<p:tagLst xmlns:p="http://schemas.openxmlformats.org/presentationml/2006/main">
  <p:tag name="KSO_WM_UNIT_TEXTBOXSTYLE_GUID" val="{23034e3c-ac10-4f33-9b51-ee8def12c76c}"/>
</p:tagLst>
</file>

<file path=ppt/tags/tag229.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30.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31.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232.xml><?xml version="1.0" encoding="utf-8"?>
<p:tagLst xmlns:p="http://schemas.openxmlformats.org/presentationml/2006/main">
  <p:tag name="KSO_WM_SLIDE_ID" val="diagram20230939_3"/>
  <p:tag name="KSO_WM_TEMPLATE_SUBCATEGORY" val="29"/>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40495192"/>
  <p:tag name="KSO_WM_SLIDE_TYPE" val="text"/>
  <p:tag name="KSO_WM_SLIDE_SUBTYPE" val="diag"/>
  <p:tag name="KSO_WM_SLIDE_SIZE" val="727.05*321.1"/>
  <p:tag name="KSO_WM_SLIDE_POSITION" val="116.5*178.35"/>
  <p:tag name="KSO_WM_SLIDE_LAYOUT" val="a_m"/>
  <p:tag name="KSO_WM_SLIDE_LAYOUT_CNT" val="1_1"/>
  <p:tag name="KSO_WM_SPECIAL_SOURCE" val="bdnull"/>
  <p:tag name="KSO_WM_DIAGRAM_GROUP_CODE" val="m1-1"/>
  <p:tag name="KSO_WM_SLIDE_DIAGTYPE" val="m"/>
</p:tagLst>
</file>

<file path=ppt/tags/tag23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3*a*1"/>
  <p:tag name="KSO_WM_TEMPLATE_CATEGORY" val="diagram"/>
  <p:tag name="KSO_WM_TEMPLATE_INDEX" val="20230939"/>
  <p:tag name="KSO_WM_UNIT_LAYERLEVEL" val="1"/>
  <p:tag name="KSO_WM_TAG_VERSION" val="3.0"/>
  <p:tag name="KSO_WM_BEAUTIFY_FLAG" val="#wm#"/>
  <p:tag name="KSO_WM_UNIT_ISCONTENTSTITLE" val="0"/>
  <p:tag name="KSO_WM_UNIT_ISNUMDGMTITLE" val="0"/>
  <p:tag name="KSO_WM_UNIT_NOCLEAR" val="0"/>
  <p:tag name="KSO_WM_UNIT_VALUE" val="30"/>
  <p:tag name="KSO_WM_UNIT_TYPE" val="a"/>
  <p:tag name="KSO_WM_UNIT_INDEX" val="1"/>
  <p:tag name="KSO_WM_UNIT_TEXT_TYPE" val="1"/>
  <p:tag name="KSO_WM_UNIT_PRESET_TEXT" val="单击此处添加标题"/>
  <p:tag name="KSO_WM_UNIT_TEXT_FILL_FORE_SCHEMECOLOR_INDEX" val="13"/>
  <p:tag name="KSO_WM_UNIT_TEXT_FILL_TYPE" val="1"/>
  <p:tag name="KSO_WM_UNIT_USESOURCEFORMAT_APPLY" val="0"/>
</p:tagLst>
</file>

<file path=ppt/tags/tag234.xml><?xml version="1.0" encoding="utf-8"?>
<p:tagLst xmlns:p="http://schemas.openxmlformats.org/presentationml/2006/main">
  <p:tag name="KSO_WM_UNIT_TEXTBOXSTYLE_GUID" val="{23034e3c-ac10-4f33-9b51-ee8def12c76c}"/>
</p:tagLst>
</file>

<file path=ppt/tags/tag235.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36.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37.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238.xml><?xml version="1.0" encoding="utf-8"?>
<p:tagLst xmlns:p="http://schemas.openxmlformats.org/presentationml/2006/main">
  <p:tag name="KSO_WM_SLIDE_ID" val="diagram20230939_3"/>
  <p:tag name="KSO_WM_TEMPLATE_SUBCATEGORY" val="29"/>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40495192"/>
  <p:tag name="KSO_WM_SLIDE_TYPE" val="text"/>
  <p:tag name="KSO_WM_SLIDE_SUBTYPE" val="diag"/>
  <p:tag name="KSO_WM_SLIDE_SIZE" val="727.05*321.1"/>
  <p:tag name="KSO_WM_SLIDE_POSITION" val="116.5*178.35"/>
  <p:tag name="KSO_WM_SLIDE_LAYOUT" val="a_m"/>
  <p:tag name="KSO_WM_SLIDE_LAYOUT_CNT" val="1_1"/>
  <p:tag name="KSO_WM_SPECIAL_SOURCE" val="bdnull"/>
  <p:tag name="KSO_WM_DIAGRAM_GROUP_CODE" val="m1-1"/>
  <p:tag name="KSO_WM_SLIDE_DIAGTYPE" val="m"/>
</p:tagLst>
</file>

<file path=ppt/tags/tag23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3*a*1"/>
  <p:tag name="KSO_WM_TEMPLATE_CATEGORY" val="diagram"/>
  <p:tag name="KSO_WM_TEMPLATE_INDEX" val="20230939"/>
  <p:tag name="KSO_WM_UNIT_LAYERLEVEL" val="1"/>
  <p:tag name="KSO_WM_TAG_VERSION" val="3.0"/>
  <p:tag name="KSO_WM_BEAUTIFY_FLAG" val="#wm#"/>
  <p:tag name="KSO_WM_UNIT_ISCONTENTSTITLE" val="0"/>
  <p:tag name="KSO_WM_UNIT_ISNUMDGMTITLE" val="0"/>
  <p:tag name="KSO_WM_UNIT_NOCLEAR" val="0"/>
  <p:tag name="KSO_WM_UNIT_VALUE" val="30"/>
  <p:tag name="KSO_WM_UNIT_TYPE" val="a"/>
  <p:tag name="KSO_WM_UNIT_INDEX" val="1"/>
  <p:tag name="KSO_WM_UNIT_TEXT_TYPE" val="1"/>
  <p:tag name="KSO_WM_UNIT_PRESET_TEXT" val="单击此处添加标题"/>
  <p:tag name="KSO_WM_UNIT_TEXT_FILL_FORE_SCHEMECOLOR_INDEX" val="13"/>
  <p:tag name="KSO_WM_UNIT_TEXT_FILL_TYPE" val="1"/>
  <p:tag name="KSO_WM_UNIT_USESOURCEFORMAT_APPLY" val="0"/>
</p:tagLst>
</file>

<file path=ppt/tags/tag240.xml><?xml version="1.0" encoding="utf-8"?>
<p:tagLst xmlns:p="http://schemas.openxmlformats.org/presentationml/2006/main">
  <p:tag name="KSO_WM_UNIT_TEXTBOXSTYLE_GUID" val="{23034e3c-ac10-4f33-9b51-ee8def12c76c}"/>
</p:tagLst>
</file>

<file path=ppt/tags/tag241.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42.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43.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244.xml><?xml version="1.0" encoding="utf-8"?>
<p:tagLst xmlns:p="http://schemas.openxmlformats.org/presentationml/2006/main">
  <p:tag name="KSO_WM_DIAGRAM_VIRTUALLY_FRAME" val="{&quot;height&quot;:160,&quot;left&quot;:80,&quot;top&quot;:200,&quot;width&quot;:800}"/>
</p:tagLst>
</file>

<file path=ppt/tags/tag245.xml><?xml version="1.0" encoding="utf-8"?>
<p:tagLst xmlns:p="http://schemas.openxmlformats.org/presentationml/2006/main">
  <p:tag name="KSO_WM_DIAGRAM_VIRTUALLY_FRAME" val="{&quot;height&quot;:160,&quot;left&quot;:80,&quot;top&quot;:200,&quot;width&quot;:800}"/>
</p:tagLst>
</file>

<file path=ppt/tags/tag246.xml><?xml version="1.0" encoding="utf-8"?>
<p:tagLst xmlns:p="http://schemas.openxmlformats.org/presentationml/2006/main">
  <p:tag name="KSO_WM_DIAGRAM_VIRTUALLY_FRAME" val="{&quot;height&quot;:160,&quot;left&quot;:80,&quot;top&quot;:200,&quot;width&quot;:800}"/>
</p:tagLst>
</file>

<file path=ppt/tags/tag247.xml><?xml version="1.0" encoding="utf-8"?>
<p:tagLst xmlns:p="http://schemas.openxmlformats.org/presentationml/2006/main">
  <p:tag name="KSO_WM_DIAGRAM_VIRTUALLY_FRAME" val="{&quot;height&quot;:160,&quot;left&quot;:80,&quot;top&quot;:200,&quot;width&quot;:800}"/>
</p:tagLst>
</file>

<file path=ppt/tags/tag248.xml><?xml version="1.0" encoding="utf-8"?>
<p:tagLst xmlns:p="http://schemas.openxmlformats.org/presentationml/2006/main">
  <p:tag name="KSO_WM_DIAGRAM_VIRTUALLY_FRAME" val="{&quot;height&quot;:160,&quot;left&quot;:80,&quot;top&quot;:200,&quot;width&quot;:800}"/>
</p:tagLst>
</file>

<file path=ppt/tags/tag249.xml><?xml version="1.0" encoding="utf-8"?>
<p:tagLst xmlns:p="http://schemas.openxmlformats.org/presentationml/2006/main">
  <p:tag name="KSO_WM_DIAGRAM_VIRTUALLY_FRAME" val="{&quot;height&quot;:160,&quot;left&quot;:80,&quot;top&quot;:200,&quot;width&quot;:800}"/>
</p:tagLst>
</file>

<file path=ppt/tags/tag250.xml><?xml version="1.0" encoding="utf-8"?>
<p:tagLst xmlns:p="http://schemas.openxmlformats.org/presentationml/2006/main">
  <p:tag name="KSO_WM_DIAGRAM_VIRTUALLY_FRAME" val="{&quot;height&quot;:160,&quot;left&quot;:80,&quot;top&quot;:200,&quot;width&quot;:800}"/>
</p:tagLst>
</file>

<file path=ppt/tags/tag251.xml><?xml version="1.0" encoding="utf-8"?>
<p:tagLst xmlns:p="http://schemas.openxmlformats.org/presentationml/2006/main">
  <p:tag name="KSO_WM_DIAGRAM_VIRTUALLY_FRAME" val="{&quot;height&quot;:160,&quot;left&quot;:80,&quot;top&quot;:200,&quot;width&quot;:800}"/>
</p:tagLst>
</file>

<file path=ppt/tags/tag252.xml><?xml version="1.0" encoding="utf-8"?>
<p:tagLst xmlns:p="http://schemas.openxmlformats.org/presentationml/2006/main">
  <p:tag name="KSO_WM_DIAGRAM_VIRTUALLY_FRAME" val="{&quot;height&quot;:160,&quot;left&quot;:80,&quot;top&quot;:200,&quot;width&quot;:800}"/>
</p:tagLst>
</file>

<file path=ppt/tags/tag253.xml><?xml version="1.0" encoding="utf-8"?>
<p:tagLst xmlns:p="http://schemas.openxmlformats.org/presentationml/2006/main">
  <p:tag name="KSO_WM_SLIDE_ID" val="diagram20230939_3"/>
  <p:tag name="KSO_WM_TEMPLATE_SUBCATEGORY" val="29"/>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40495192"/>
  <p:tag name="KSO_WM_SLIDE_TYPE" val="text"/>
  <p:tag name="KSO_WM_SLIDE_SUBTYPE" val="diag"/>
  <p:tag name="KSO_WM_SLIDE_SIZE" val="727.05*321.1"/>
  <p:tag name="KSO_WM_SLIDE_POSITION" val="116.5*178.35"/>
  <p:tag name="KSO_WM_SLIDE_LAYOUT" val="a_m"/>
  <p:tag name="KSO_WM_SLIDE_LAYOUT_CNT" val="1_1"/>
  <p:tag name="KSO_WM_SPECIAL_SOURCE" val="bdnull"/>
  <p:tag name="KSO_WM_DIAGRAM_GROUP_CODE" val="m1-1"/>
  <p:tag name="KSO_WM_SLIDE_DIAGTYPE" val="m"/>
</p:tagLst>
</file>

<file path=ppt/tags/tag2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3*a*1"/>
  <p:tag name="KSO_WM_TEMPLATE_CATEGORY" val="diagram"/>
  <p:tag name="KSO_WM_TEMPLATE_INDEX" val="20230939"/>
  <p:tag name="KSO_WM_UNIT_LAYERLEVEL" val="1"/>
  <p:tag name="KSO_WM_TAG_VERSION" val="3.0"/>
  <p:tag name="KSO_WM_BEAUTIFY_FLAG" val="#wm#"/>
  <p:tag name="KSO_WM_UNIT_ISCONTENTSTITLE" val="0"/>
  <p:tag name="KSO_WM_UNIT_ISNUMDGMTITLE" val="0"/>
  <p:tag name="KSO_WM_UNIT_NOCLEAR" val="0"/>
  <p:tag name="KSO_WM_UNIT_VALUE" val="30"/>
  <p:tag name="KSO_WM_UNIT_TYPE" val="a"/>
  <p:tag name="KSO_WM_UNIT_INDEX" val="1"/>
  <p:tag name="KSO_WM_UNIT_TEXT_TYPE" val="1"/>
  <p:tag name="KSO_WM_UNIT_PRESET_TEXT" val="单击此处添加标题"/>
  <p:tag name="KSO_WM_UNIT_TEXT_FILL_FORE_SCHEMECOLOR_INDEX" val="13"/>
  <p:tag name="KSO_WM_UNIT_TEXT_FILL_TYPE" val="1"/>
  <p:tag name="KSO_WM_UNIT_USESOURCEFORMAT_APPLY" val="0"/>
</p:tagLst>
</file>

<file path=ppt/tags/tag255.xml><?xml version="1.0" encoding="utf-8"?>
<p:tagLst xmlns:p="http://schemas.openxmlformats.org/presentationml/2006/main">
  <p:tag name="KSO_WM_UNIT_TEXTBOXSTYLE_GUID" val="{23034e3c-ac10-4f33-9b51-ee8def12c76c}"/>
</p:tagLst>
</file>

<file path=ppt/tags/tag256.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57.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58.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259.xml><?xml version="1.0" encoding="utf-8"?>
<p:tagLst xmlns:p="http://schemas.openxmlformats.org/presentationml/2006/main">
  <p:tag name="KSO_WM_SLIDE_ID" val="diagram20230939_3"/>
  <p:tag name="KSO_WM_TEMPLATE_SUBCATEGORY" val="29"/>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40495192"/>
  <p:tag name="KSO_WM_SLIDE_TYPE" val="text"/>
  <p:tag name="KSO_WM_SLIDE_SUBTYPE" val="diag"/>
  <p:tag name="KSO_WM_SLIDE_SIZE" val="727.05*321.1"/>
  <p:tag name="KSO_WM_SLIDE_POSITION" val="116.5*178.35"/>
  <p:tag name="KSO_WM_SLIDE_LAYOUT" val="a_m"/>
  <p:tag name="KSO_WM_SLIDE_LAYOUT_CNT" val="1_1"/>
  <p:tag name="KSO_WM_SPECIAL_SOURCE" val="bdnull"/>
  <p:tag name="KSO_WM_DIAGRAM_GROUP_CODE" val="m1-1"/>
  <p:tag name="KSO_WM_SLIDE_DIAGTYPE" val="m"/>
</p:tagLst>
</file>

<file path=ppt/tags/tag26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3*a*1"/>
  <p:tag name="KSO_WM_TEMPLATE_CATEGORY" val="diagram"/>
  <p:tag name="KSO_WM_TEMPLATE_INDEX" val="20230939"/>
  <p:tag name="KSO_WM_UNIT_LAYERLEVEL" val="1"/>
  <p:tag name="KSO_WM_TAG_VERSION" val="3.0"/>
  <p:tag name="KSO_WM_BEAUTIFY_FLAG" val="#wm#"/>
  <p:tag name="KSO_WM_UNIT_ISCONTENTSTITLE" val="0"/>
  <p:tag name="KSO_WM_UNIT_ISNUMDGMTITLE" val="0"/>
  <p:tag name="KSO_WM_UNIT_NOCLEAR" val="0"/>
  <p:tag name="KSO_WM_UNIT_VALUE" val="30"/>
  <p:tag name="KSO_WM_UNIT_TYPE" val="a"/>
  <p:tag name="KSO_WM_UNIT_INDEX" val="1"/>
  <p:tag name="KSO_WM_UNIT_TEXT_TYPE" val="1"/>
  <p:tag name="KSO_WM_UNIT_PRESET_TEXT" val="单击此处添加标题"/>
  <p:tag name="KSO_WM_UNIT_TEXT_FILL_FORE_SCHEMECOLOR_INDEX" val="13"/>
  <p:tag name="KSO_WM_UNIT_TEXT_FILL_TYPE" val="1"/>
  <p:tag name="KSO_WM_UNIT_USESOURCEFORMAT_APPLY" val="0"/>
</p:tagLst>
</file>

<file path=ppt/tags/tag261.xml><?xml version="1.0" encoding="utf-8"?>
<p:tagLst xmlns:p="http://schemas.openxmlformats.org/presentationml/2006/main">
  <p:tag name="KSO_WM_UNIT_TEXTBOXSTYLE_GUID" val="{23034e3c-ac10-4f33-9b51-ee8def12c76c}"/>
</p:tagLst>
</file>

<file path=ppt/tags/tag262.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63.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64.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2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INDEX" val="1_2_1_1"/>
  <p:tag name="KSO_WM_TEMPLATE_CATEGORY" val="diagram"/>
  <p:tag name="KSO_WM_TEMPLATE_INDEX" val="20233163"/>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99"/>
  <p:tag name="KSO_WM_UNIT_FILL_FORE_SCHEMECOLOR_INDEX_2_TRANS" val="0"/>
  <p:tag name="KSO_WM_UNIT_FILL_GRADIENT_TYPE" val="0"/>
  <p:tag name="KSO_WM_UNIT_FILL_GRADIENT_ANGLE" val="45"/>
  <p:tag name="KSO_WM_UNIT_FILL_GRADIENT_DIRECTION" val="0"/>
  <p:tag name="KSO_WM_UNIT_TEXT_FILL_FORE_SCHEMECOLOR_INDEX_BRIGHTNESS" val="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UNIT_ISCONTENTSTITLE" val="0"/>
  <p:tag name="KSO_WM_UNIT_ISNUMDGMTITLE" val="0"/>
  <p:tag name="KSO_WM_UNIT_NOCLEAR" val="0"/>
  <p:tag name="KSO_WM_UNIT_TYPE" val="n_h_h_a"/>
  <p:tag name="KSO_WM_UNIT_ID" val="diagram20233163_1*n_h_h_a*1_2_1_1"/>
  <p:tag name="KSO_WM_UNIT_VALUE" val="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1"/>
</p:tagLst>
</file>

<file path=ppt/tags/tag266.xml><?xml version="1.0" encoding="utf-8"?>
<p:tagLst xmlns:p="http://schemas.openxmlformats.org/presentationml/2006/main">
  <p:tag name="KSO_WM_UNIT_TEXT_FILL_FORE_SCHEMECOLOR_INDEX_BRIGHTNESS" val="0"/>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1_1"/>
  <p:tag name="KSO_WM_UNIT_ID" val="diagram20233163_1*n_h_h_f*1_2_1_1"/>
  <p:tag name="KSO_WM_TEMPLATE_CATEGORY" val="diagram"/>
  <p:tag name="KSO_WM_TEMPLATE_INDEX" val="20233163"/>
  <p:tag name="KSO_WM_UNIT_LAYERLEVEL" val="1_1_1_1"/>
  <p:tag name="KSO_WM_TAG_VERSION" val="3.0"/>
  <p:tag name="KSO_WM_BEAUTIFY_FLAG" val="#wm#"/>
  <p:tag name="KSO_WM_UNIT_VALUE" val="36"/>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文本具体内容，简明扼要地阐述观点。可酌情增减文字，以便观者准确地理解您传达的思想。添加文本具体内容，简明扼要地阐述观点。"/>
  <p:tag name="KSO_WM_UNIT_TEXT_FILL_FORE_SCHEMECOLOR_INDEX" val="1"/>
  <p:tag name="KSO_WM_UNIT_TEXT_FILL_TYPE" val="1"/>
  <p:tag name="KSO_WM_UNIT_USESOURCEFORMAT_APPLY" val="1"/>
</p:tagLst>
</file>

<file path=ppt/tags/tag26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TEMPLATE_CATEGORY" val="diagram"/>
  <p:tag name="KSO_WM_TEMPLATE_INDEX" val="20233163"/>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99"/>
  <p:tag name="KSO_WM_UNIT_FILL_FORE_SCHEMECOLOR_INDEX_2_TRANS" val="0"/>
  <p:tag name="KSO_WM_UNIT_FILL_GRADIENT_TYPE" val="0"/>
  <p:tag name="KSO_WM_UNIT_FILL_GRADIENT_ANGLE" val="45"/>
  <p:tag name="KSO_WM_UNIT_FILL_GRADIENT_DIRECTION" val="0"/>
  <p:tag name="KSO_WM_UNIT_TEXT_FILL_FORE_SCHEMECOLOR_INDEX_BRIGHTNESS" val="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UNIT_ISCONTENTSTITLE" val="0"/>
  <p:tag name="KSO_WM_UNIT_ISNUMDGMTITLE" val="0"/>
  <p:tag name="KSO_WM_UNIT_NOCLEAR" val="0"/>
  <p:tag name="KSO_WM_UNIT_TYPE" val="n_h_h_a"/>
  <p:tag name="KSO_WM_UNIT_INDEX" val="1_2_2_1"/>
  <p:tag name="KSO_WM_UNIT_ID" val="diagram20233163_1*n_h_h_a*1_2_2_1"/>
  <p:tag name="KSO_WM_UNIT_VALUE" val="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1"/>
</p:tagLst>
</file>

<file path=ppt/tags/tag268.xml><?xml version="1.0" encoding="utf-8"?>
<p:tagLst xmlns:p="http://schemas.openxmlformats.org/presentationml/2006/main">
  <p:tag name="KSO_WM_UNIT_TEXT_FILL_FORE_SCHEMECOLOR_INDEX_BRIGHTNESS" val="0"/>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2_1"/>
  <p:tag name="KSO_WM_UNIT_ID" val="diagram20233163_1*n_h_h_f*1_2_2_1"/>
  <p:tag name="KSO_WM_TEMPLATE_CATEGORY" val="diagram"/>
  <p:tag name="KSO_WM_TEMPLATE_INDEX" val="20233163"/>
  <p:tag name="KSO_WM_UNIT_LAYERLEVEL" val="1_1_1_1"/>
  <p:tag name="KSO_WM_TAG_VERSION" val="3.0"/>
  <p:tag name="KSO_WM_UNIT_VALUE" val="51"/>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文本具体内容，简明扼要地阐述观点。可酌情增减文字，以便观者准确地理解您传达的思想。添加文本具体内容，简明扼要地阐述观点。"/>
  <p:tag name="KSO_WM_UNIT_TEXT_FILL_FORE_SCHEMECOLOR_INDEX" val="1"/>
  <p:tag name="KSO_WM_UNIT_TEXT_FILL_TYPE" val="1"/>
  <p:tag name="KSO_WM_UNIT_USESOURCEFORMAT_APPLY" val="1"/>
</p:tagLst>
</file>

<file path=ppt/tags/tag2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TEMPLATE_CATEGORY" val="diagram"/>
  <p:tag name="KSO_WM_TEMPLATE_INDEX" val="20233163"/>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99"/>
  <p:tag name="KSO_WM_UNIT_FILL_FORE_SCHEMECOLOR_INDEX_2_TRANS" val="0"/>
  <p:tag name="KSO_WM_UNIT_FILL_GRADIENT_TYPE" val="0"/>
  <p:tag name="KSO_WM_UNIT_FILL_GRADIENT_ANGLE" val="45"/>
  <p:tag name="KSO_WM_UNIT_FILL_GRADIENT_DIRECTION" val="0"/>
  <p:tag name="KSO_WM_UNIT_TEXT_FILL_FORE_SCHEMECOLOR_INDEX_BRIGHTNESS" val="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UNIT_ISCONTENTSTITLE" val="0"/>
  <p:tag name="KSO_WM_UNIT_ISNUMDGMTITLE" val="0"/>
  <p:tag name="KSO_WM_UNIT_NOCLEAR" val="0"/>
  <p:tag name="KSO_WM_UNIT_TYPE" val="n_h_h_a"/>
  <p:tag name="KSO_WM_UNIT_INDEX" val="1_2_3_1"/>
  <p:tag name="KSO_WM_UNIT_ID" val="diagram20233163_1*n_h_h_a*1_2_3_1"/>
  <p:tag name="KSO_WM_UNIT_VALUE" val="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1"/>
</p:tagLst>
</file>

<file path=ppt/tags/tag270.xml><?xml version="1.0" encoding="utf-8"?>
<p:tagLst xmlns:p="http://schemas.openxmlformats.org/presentationml/2006/main">
  <p:tag name="KSO_WM_UNIT_TEXT_FILL_FORE_SCHEMECOLOR_INDEX_BRIGHTNESS" val="0"/>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3_1"/>
  <p:tag name="KSO_WM_UNIT_ID" val="diagram20233163_1*n_h_h_f*1_2_3_1"/>
  <p:tag name="KSO_WM_TEMPLATE_CATEGORY" val="diagram"/>
  <p:tag name="KSO_WM_TEMPLATE_INDEX" val="20233163"/>
  <p:tag name="KSO_WM_UNIT_LAYERLEVEL" val="1_1_1_1"/>
  <p:tag name="KSO_WM_TAG_VERSION" val="3.0"/>
  <p:tag name="KSO_WM_BEAUTIFY_FLAG" val="#wm#"/>
  <p:tag name="KSO_WM_UNIT_VALUE" val="36"/>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文本具体内容，简明扼要地阐述观点。可酌情增减文字，以便观者准确地理解您传达的思想。添加文本具体内容，简明扼要地阐述观点。"/>
  <p:tag name="KSO_WM_UNIT_TEXT_FILL_FORE_SCHEMECOLOR_INDEX" val="1"/>
  <p:tag name="KSO_WM_UNIT_TEXT_FILL_TYPE" val="1"/>
  <p:tag name="KSO_WM_UNIT_USESOURCEFORMAT_APPLY" val="1"/>
</p:tagLst>
</file>

<file path=ppt/tags/tag2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TEMPLATE_CATEGORY" val="diagram"/>
  <p:tag name="KSO_WM_TEMPLATE_INDEX" val="20233163"/>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99"/>
  <p:tag name="KSO_WM_UNIT_FILL_FORE_SCHEMECOLOR_INDEX_2_TRANS" val="0"/>
  <p:tag name="KSO_WM_UNIT_FILL_GRADIENT_TYPE" val="0"/>
  <p:tag name="KSO_WM_UNIT_FILL_GRADIENT_ANGLE" val="45"/>
  <p:tag name="KSO_WM_UNIT_FILL_GRADIENT_DIRECTION" val="0"/>
  <p:tag name="KSO_WM_UNIT_TEXT_FILL_FORE_SCHEMECOLOR_INDEX_BRIGHTNESS" val="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UNIT_ISCONTENTSTITLE" val="0"/>
  <p:tag name="KSO_WM_UNIT_ISNUMDGMTITLE" val="0"/>
  <p:tag name="KSO_WM_UNIT_NOCLEAR" val="0"/>
  <p:tag name="KSO_WM_UNIT_TYPE" val="n_h_h_a"/>
  <p:tag name="KSO_WM_UNIT_INDEX" val="1_2_4_1"/>
  <p:tag name="KSO_WM_UNIT_ID" val="diagram20233163_1*n_h_h_a*1_2_4_1"/>
  <p:tag name="KSO_WM_UNIT_VALUE" val="6"/>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1"/>
</p:tagLst>
</file>

<file path=ppt/tags/tag272.xml><?xml version="1.0" encoding="utf-8"?>
<p:tagLst xmlns:p="http://schemas.openxmlformats.org/presentationml/2006/main">
  <p:tag name="KSO_WM_UNIT_TEXT_FILL_FORE_SCHEMECOLOR_INDEX_BRIGHTNESS" val="0"/>
  <p:tag name="KSO_WM_UNIT_SUBTYPE" val="a"/>
  <p:tag name="KSO_WM_UNIT_NOCLEAR" val="0"/>
  <p:tag name="KSO_WM_UNIT_HIGHLIGHT" val="0"/>
  <p:tag name="KSO_WM_UNIT_COMPATIBLE" val="0"/>
  <p:tag name="KSO_WM_UNIT_DIAGRAM_ISNUMVISUAL" val="0"/>
  <p:tag name="KSO_WM_UNIT_DIAGRAM_ISREFERUNIT" val="0"/>
  <p:tag name="KSO_WM_DIAGRAM_GROUP_CODE" val="n1-1"/>
  <p:tag name="KSO_WM_UNIT_TYPE" val="n_h_h_f"/>
  <p:tag name="KSO_WM_UNIT_INDEX" val="1_2_4_1"/>
  <p:tag name="KSO_WM_UNIT_ID" val="diagram20233163_1*n_h_h_f*1_2_4_1"/>
  <p:tag name="KSO_WM_TEMPLATE_CATEGORY" val="diagram"/>
  <p:tag name="KSO_WM_TEMPLATE_INDEX" val="20233163"/>
  <p:tag name="KSO_WM_UNIT_LAYERLEVEL" val="1_1_1_1"/>
  <p:tag name="KSO_WM_TAG_VERSION" val="3.0"/>
  <p:tag name="KSO_WM_BEAUTIFY_FLAG" val="#wm#"/>
  <p:tag name="KSO_WM_UNIT_VALUE" val="36"/>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添加文本具体内容，简明扼要地阐述观点。可酌情增减文字，以便观者准确地理解您传达的思想。添加文本具体内容，简明扼要地阐述观点。"/>
  <p:tag name="KSO_WM_UNIT_TEXT_FILL_FORE_SCHEMECOLOR_INDEX" val="1"/>
  <p:tag name="KSO_WM_UNIT_TEXT_FILL_TYPE" val="1"/>
  <p:tag name="KSO_WM_UNIT_USESOURCEFORMAT_APPLY" val="1"/>
</p:tagLst>
</file>

<file path=ppt/tags/tag2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2_2"/>
  <p:tag name="KSO_WM_UNIT_ID" val="diagram20233163_1*n_h_i*1_2_2"/>
  <p:tag name="KSO_WM_TEMPLATE_CATEGORY" val="diagram"/>
  <p:tag name="KSO_WM_TEMPLATE_INDEX" val="20233163"/>
  <p:tag name="KSO_WM_UNIT_LAYERLEVEL" val="1_1_1"/>
  <p:tag name="KSO_WM_TAG_VERSION" val="3.0"/>
  <p:tag name="KSO_WM_UNIT_LINE_FORE_SCHEMECOLOR_INDEX_1_BRIGHTNESS" val="0.4"/>
  <p:tag name="KSO_WM_UNIT_LINE_FORE_SCHEMECOLOR_INDEX_1" val="5"/>
  <p:tag name="KSO_WM_UNIT_LINE_FORE_SCHEMECOLOR_INDEX_1_POS" val="0"/>
  <p:tag name="KSO_WM_UNIT_LINE_FORE_SCHEMECOLOR_INDEX_1_TRANS" val="0"/>
  <p:tag name="KSO_WM_UNIT_LINE_FORE_SCHEMECOLOR_INDEX_2_BRIGHTNESS" val="0"/>
  <p:tag name="KSO_WM_UNIT_LINE_FORE_SCHEMECOLOR_INDEX_2" val="5"/>
  <p:tag name="KSO_WM_UNIT_LINE_FORE_SCHEMECOLOR_INDEX_2_POS" val="0.51"/>
  <p:tag name="KSO_WM_UNIT_LINE_FORE_SCHEMECOLOR_INDEX_2_TRANS" val="1"/>
  <p:tag name="KSO_WM_UNIT_LINE_GRADIENT_TYPE" val="0"/>
  <p:tag name="KSO_WM_UNIT_LINE_GRADIENT_ANGLE" val="180"/>
  <p:tag name="KSO_WM_UNIT_LINE_GRADIENT_DIRECTION" val="4"/>
  <p:tag name="KSO_WM_UNIT_LINE_FILL_TYPE" val="5"/>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DIAGRAM_COLOR_MATCH_VALUE" val="{&quot;shape&quot;:{&quot;fill&quot;:{&quot;type&quot;:0},&quot;glow&quot;:{&quot;colorType&quot;:0},&quot;line&quot;:{&quot;gradient&quot;:[{&quot;brightness&quot;:0.4000000059604645,&quot;colorType&quot;:1,&quot;foreColorIndex&quot;:5,&quot;pos&quot;:0,&quot;transparency&quot;:0.6000000238418579},{&quot;brightness&quot;:0,&quot;colorType&quot;:1,&quot;foreColorIndex&quot;:5,&quot;pos&quot;:0.5099999904632568,&quot;transparency&quot;:1}],&quot;type&quot;:2},&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USESOURCEFORMAT_APPLY" val="1"/>
</p:tagLst>
</file>

<file path=ppt/tags/tag274.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4_1"/>
  <p:tag name="KSO_WM_UNIT_ID" val="diagram20233163_1*n_h_h_i*1_2_4_1"/>
  <p:tag name="KSO_WM_TEMPLATE_CATEGORY" val="diagram"/>
  <p:tag name="KSO_WM_TEMPLATE_INDEX" val="20233163"/>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6"/>
  <p:tag name="KSO_WM_UNIT_USESOURCEFORMAT_APPLY" val="1"/>
</p:tagLst>
</file>

<file path=ppt/tags/tag275.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1_1"/>
  <p:tag name="KSO_WM_UNIT_ID" val="diagram20233163_1*n_h_h_i*1_2_1_1"/>
  <p:tag name="KSO_WM_TEMPLATE_CATEGORY" val="diagram"/>
  <p:tag name="KSO_WM_TEMPLATE_INDEX" val="20233163"/>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6"/>
  <p:tag name="KSO_WM_UNIT_USESOURCEFORMAT_APPLY" val="1"/>
</p:tagLst>
</file>

<file path=ppt/tags/tag27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i"/>
  <p:tag name="KSO_WM_UNIT_INDEX" val="1_1_2"/>
  <p:tag name="KSO_WM_UNIT_ID" val="diagram20233163_1*n_h_i*1_1_2"/>
  <p:tag name="KSO_WM_TEMPLATE_CATEGORY" val="diagram"/>
  <p:tag name="KSO_WM_TEMPLATE_INDEX" val="20233163"/>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9"/>
  <p:tag name="KSO_WM_UNIT_FILL_FORE_SCHEMECOLOR_INDEX_2_BRIGHTNESS" val="0"/>
  <p:tag name="KSO_WM_UNIT_FILL_FORE_SCHEMECOLOR_INDEX_2" val="5"/>
  <p:tag name="KSO_WM_UNIT_FILL_FORE_SCHEMECOLOR_INDEX_2_POS" val="1"/>
  <p:tag name="KSO_WM_UNIT_FILL_FORE_SCHEMECOLOR_INDEX_2_TRANS" val="0.9"/>
  <p:tag name="KSO_WM_UNIT_FILL_GRADIENT_TYPE" val="0"/>
  <p:tag name="KSO_WM_UNIT_FILL_GRADIENT_ANGLE" val="45"/>
  <p:tag name="KSO_WM_UNIT_FILL_GRADIENT_DIRECTION" val="0"/>
  <p:tag name="KSO_WM_UNIT_TEXT_FILL_FORE_SCHEMECOLOR_INDEX_BRIGHTNESS" val="0"/>
  <p:tag name="KSO_WM_UNIT_TEXT_FILL_TYPE" val="1"/>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DIAGRAM_COLOR_MATCH_VALUE" val="{&quot;shape&quot;:{&quot;fill&quot;:{&quot;solid&quot;:{&quot;brightness&quot;:0,&quot;colorType&quot;:1,&quot;foreColorIndex&quot;:5,&quot;transparency&quot;:0.8199999928474426},&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USESOURCEFORMAT_APPLY" val="1"/>
</p:tagLst>
</file>

<file path=ppt/tags/tag2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n1-1"/>
  <p:tag name="KSO_WM_UNIT_TYPE" val="n_h_a"/>
  <p:tag name="KSO_WM_UNIT_INDEX" val="1_1_2"/>
  <p:tag name="KSO_WM_UNIT_ID" val="diagram20233163_1*n_h_a*1_1_2"/>
  <p:tag name="KSO_WM_TEMPLATE_CATEGORY" val="diagram"/>
  <p:tag name="KSO_WM_TEMPLATE_INDEX" val="20233163"/>
  <p:tag name="KSO_WM_UNIT_LAYERLEVEL" val="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0.98"/>
  <p:tag name="KSO_WM_UNIT_FILL_FORE_SCHEMECOLOR_INDEX_2_TRANS" val="0"/>
  <p:tag name="KSO_WM_UNIT_FILL_GRADIENT_TYPE" val="0"/>
  <p:tag name="KSO_WM_UNIT_FILL_GRADIENT_ANGLE" val="45"/>
  <p:tag name="KSO_WM_UNIT_FILL_GRADIENT_DIRECTION" val="0"/>
  <p:tag name="KSO_WM_UNIT_TEXT_FILL_FORE_SCHEMECOLOR_INDEX_BRIGHTNESS" val="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DIAGRAM_COLOR_MATCH_VALUE" val="{&quot;shape&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ISCONTENTSTITLE" val="0"/>
  <p:tag name="KSO_WM_UNIT_ISNUMDGMTITLE" val="0"/>
  <p:tag name="KSO_WM_UNIT_NOCLEAR" val="0"/>
  <p:tag name="KSO_WM_UNIT_VALUE" val="40"/>
  <p:tag name="KSO_WM_UNIT_TEXT_TYPE" val="1"/>
  <p:tag name="KSO_WM_UNIT_PRESET_TEXT" val="单击此处添加标题"/>
  <p:tag name="KSO_WM_UNIT_FILL_TYPE" val="1"/>
  <p:tag name="KSO_WM_UNIT_FILL_FORE_SCHEMECOLOR_INDEX" val="5"/>
  <p:tag name="KSO_WM_UNIT_FILL_FORE_SCHEMECOLOR_INDEX_BRIGHTNESS" val="0"/>
  <p:tag name="KSO_WM_UNIT_TEXT_FILL_FORE_SCHEMECOLOR_INDEX" val="1"/>
  <p:tag name="KSO_WM_UNIT_TEXT_FILL_TYPE" val="1"/>
  <p:tag name="KSO_WM_UNIT_USESOURCEFORMAT_APPLY" val="1"/>
</p:tagLst>
</file>

<file path=ppt/tags/tag278.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3_1"/>
  <p:tag name="KSO_WM_UNIT_ID" val="diagram20233163_1*n_h_h_i*1_2_3_1"/>
  <p:tag name="KSO_WM_TEMPLATE_CATEGORY" val="diagram"/>
  <p:tag name="KSO_WM_TEMPLATE_INDEX" val="20233163"/>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6"/>
  <p:tag name="KSO_WM_UNIT_USESOURCEFORMAT_APPLY" val="1"/>
</p:tagLst>
</file>

<file path=ppt/tags/tag279.xml><?xml version="1.0" encoding="utf-8"?>
<p:tagLst xmlns:p="http://schemas.openxmlformats.org/presentationml/2006/main">
  <p:tag name="KSO_WM_UNIT_TEXT_FILL_FORE_SCHEMECOLOR_INDEX_BRIGHTNESS" val="0"/>
  <p:tag name="KSO_WM_UNIT_TEXT_FILL_TYPE" val="1"/>
  <p:tag name="KSO_WM_UNIT_HIGHLIGHT" val="0"/>
  <p:tag name="KSO_WM_UNIT_COMPATIBLE" val="0"/>
  <p:tag name="KSO_WM_UNIT_DIAGRAM_ISNUMVISUAL" val="0"/>
  <p:tag name="KSO_WM_UNIT_DIAGRAM_ISREFERUNIT" val="0"/>
  <p:tag name="KSO_WM_DIAGRAM_GROUP_CODE" val="n1-1"/>
  <p:tag name="KSO_WM_UNIT_TYPE" val="n_h_h_i"/>
  <p:tag name="KSO_WM_UNIT_INDEX" val="1_2_2_1"/>
  <p:tag name="KSO_WM_UNIT_ID" val="diagram20233163_1*n_h_h_i*1_2_2_1"/>
  <p:tag name="KSO_WM_TEMPLATE_CATEGORY" val="diagram"/>
  <p:tag name="KSO_WM_TEMPLATE_INDEX" val="20233163"/>
  <p:tag name="KSO_WM_UNIT_LAYERLEVEL" val="1_1_1_1"/>
  <p:tag name="KSO_WM_TAG_VERSION" val="3.0"/>
  <p:tag name="KSO_WM_UNIT_FILL_FORE_SCHEMECOLOR_INDEX_1_BRIGHTNESS" val="0.4"/>
  <p:tag name="KSO_WM_UNIT_FILL_FORE_SCHEMECOLOR_INDEX_1" val="5"/>
  <p:tag name="KSO_WM_UNIT_FILL_FORE_SCHEMECOLOR_INDEX_1_POS" val="0"/>
  <p:tag name="KSO_WM_UNIT_FILL_FORE_SCHEMECOLOR_INDEX_1_TRANS" val="0"/>
  <p:tag name="KSO_WM_UNIT_FILL_FORE_SCHEMECOLOR_INDEX_2_BRIGHTNESS" val="0"/>
  <p:tag name="KSO_WM_UNIT_FILL_FORE_SCHEMECOLOR_INDEX_2" val="5"/>
  <p:tag name="KSO_WM_UNIT_FILL_FORE_SCHEMECOLOR_INDEX_2_POS" val="1"/>
  <p:tag name="KSO_WM_UNIT_FILL_FORE_SCHEMECOLOR_INDEX_2_TRANS" val="0"/>
  <p:tag name="KSO_WM_UNIT_FILL_GRADIENT_TYPE" val="0"/>
  <p:tag name="KSO_WM_UNIT_FILL_GRADIENT_ANGLE" val="45"/>
  <p:tag name="KSO_WM_UNIT_FILL_GRADIENT_DIRECTION" val="0"/>
  <p:tag name="KSO_WM_BEAUTIFY_FLAG" val="#wm#"/>
  <p:tag name="KSO_WM_DIAGRAM_VERSION" val="3"/>
  <p:tag name="KSO_WM_DIAGRAM_COLOR_TRICK" val="1"/>
  <p:tag name="KSO_WM_DIAGRAM_COLOR_TEXT_CAN_REMOVE" val="n"/>
  <p:tag name="KSO_WM_DIAGRAM_MAX_ITEMCNT" val="4"/>
  <p:tag name="KSO_WM_DIAGRAM_MIN_ITEMCNT" val="4"/>
  <p:tag name="KSO_WM_DIAGRAM_VIRTUALLY_FRAME" val="{&quot;height&quot;:388.08322834645674,&quot;left&quot;:42.078260142409,&quot;top&quot;:122.63094488188976,&quot;width&quot;:863.121826171875}"/>
  <p:tag name="KSO_WM_DIAGRAM_COLOR_MATCH_VALUE" val="{&quot;shape&quot;:{&quot;fill&quot;:{&quot;solid&quot;:{&quot;brightness&quot;:0.6000000238418579,&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6"/>
  <p:tag name="KSO_WM_UNIT_USESOURCEFORMAT_APPLY" val="1"/>
</p:tagLst>
</file>

<file path=ppt/tags/tag280.xml><?xml version="1.0" encoding="utf-8"?>
<p:tagLst xmlns:p="http://schemas.openxmlformats.org/presentationml/2006/main">
  <p:tag name="KSO_WM_SLIDE_ID" val="diagram20230939_3"/>
  <p:tag name="KSO_WM_TEMPLATE_SUBCATEGORY" val="29"/>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40495192"/>
  <p:tag name="KSO_WM_SLIDE_TYPE" val="text"/>
  <p:tag name="KSO_WM_SLIDE_SUBTYPE" val="diag"/>
  <p:tag name="KSO_WM_SLIDE_SIZE" val="727.05*321.1"/>
  <p:tag name="KSO_WM_SLIDE_POSITION" val="116.5*178.35"/>
  <p:tag name="KSO_WM_SLIDE_LAYOUT" val="a_m"/>
  <p:tag name="KSO_WM_SLIDE_LAYOUT_CNT" val="1_1"/>
  <p:tag name="KSO_WM_SPECIAL_SOURCE" val="bdnull"/>
  <p:tag name="KSO_WM_DIAGRAM_GROUP_CODE" val="m1-1"/>
  <p:tag name="KSO_WM_SLIDE_DIAGTYPE" val="m"/>
</p:tagLst>
</file>

<file path=ppt/tags/tag281.xml><?xml version="1.0" encoding="utf-8"?>
<p:tagLst xmlns:p="http://schemas.openxmlformats.org/presentationml/2006/main">
  <p:tag name="KSO_WM_UNIT_PLACING_PICTURE_USER_VIEWPORT" val="{&quot;height&quot;:5826,&quot;width&quot;:7520}"/>
</p:tagLst>
</file>

<file path=ppt/tags/tag282.xml><?xml version="1.0" encoding="utf-8"?>
<p:tagLst xmlns:p="http://schemas.openxmlformats.org/presentationml/2006/main">
  <p:tag name="KSO_WM_UNIT_TEXTBOXSTYLE_GUID" val="{f469ee9f-48ee-4ceb-b9a9-7ad83d02acf4}"/>
</p:tagLst>
</file>

<file path=ppt/tags/tag283.xml><?xml version="1.0" encoding="utf-8"?>
<p:tagLst xmlns:p="http://schemas.openxmlformats.org/presentationml/2006/main">
  <p:tag name="KSO_WM_UNIT_TEXTBOXSTYLE_SHAPETYPE" val="1"/>
  <p:tag name="KSO_WM_UNIT_TEXTBOXSTYLE_ADJUSTLEFT" val="0_-30.97504"/>
  <p:tag name="KSO_WM_UNIT_TEXTBOXSTYLE_ADJUSTTOP" val="0_-25.52504"/>
  <p:tag name="KSO_WM_UNIT_TEXTBOXSTYLE_ADJUSTWIDTH" val="100_61.94998"/>
  <p:tag name="KSO_WM_UNIT_TEXTBOXSTYLE_ADJUSTHEIGTH" val="100_51.04999"/>
  <p:tag name="KSO_WM_UNIT_HIGHLIGHT" val="0"/>
  <p:tag name="KSO_WM_UNIT_COMPATIBLE" val="0"/>
  <p:tag name="KSO_WM_UNIT_DIAGRAM_ISNUMVISUAL" val="0"/>
  <p:tag name="KSO_WM_UNIT_DIAGRAM_ISREFERUNIT" val="0"/>
  <p:tag name="KSO_WM_UNIT_TYPE" val="i"/>
  <p:tag name="KSO_WM_UNIT_INDEX" val="1"/>
  <p:tag name="KSO_WM_UNIT_ID" val="mixed20201941_173*i*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FILL_FORE_SCHEMECOLOR_INDEX_BRIGHTNESS" val="0.8"/>
  <p:tag name="KSO_WM_UNIT_FILL_FORE_SCHEMECOLOR_INDEX" val="5"/>
  <p:tag name="KSO_WM_UNIT_FILL_BACK_SCHEMECOLOR_INDEX_BRIGHTNESS" val="0"/>
  <p:tag name="KSO_WM_UNIT_FILL_BACK_SCHEMECOLOR_INDEX" val="14"/>
  <p:tag name="KSO_WM_UNIT_FILL_TYPE" val="2"/>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84.xml><?xml version="1.0" encoding="utf-8"?>
<p:tagLst xmlns:p="http://schemas.openxmlformats.org/presentationml/2006/main">
  <p:tag name="KSO_WM_UNIT_TEXTBOXSTYLE_SHAPETYPE" val="1"/>
  <p:tag name="KSO_WM_UNIT_TEXTBOXSTYLE_ADJUSTLEFT" val="0_-31.02502"/>
  <p:tag name="KSO_WM_UNIT_TEXTBOXSTYLE_ADJUSTTOP" val="100_-14.72504"/>
  <p:tag name="KSO_WM_UNIT_HIGHLIGHT" val="0"/>
  <p:tag name="KSO_WM_UNIT_COMPATIBLE" val="0"/>
  <p:tag name="KSO_WM_UNIT_DIAGRAM_ISNUMVISUAL" val="0"/>
  <p:tag name="KSO_WM_UNIT_DIAGRAM_ISREFERUNIT" val="0"/>
  <p:tag name="KSO_WM_UNIT_TYPE" val="i"/>
  <p:tag name="KSO_WM_UNIT_INDEX" val="2"/>
  <p:tag name="KSO_WM_UNIT_ID" val="mixed20201941_173*i*2"/>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85.xml><?xml version="1.0" encoding="utf-8"?>
<p:tagLst xmlns:p="http://schemas.openxmlformats.org/presentationml/2006/main">
  <p:tag name="KSO_WM_UNIT_TEXTBOXSTYLE_SHAPETYPE" val="1"/>
  <p:tag name="KSO_WM_UNIT_TEXTBOXSTYLE_ADJUSTLEFT" val="100_-10.22501"/>
  <p:tag name="KSO_WM_UNIT_TEXTBOXSTYLE_ADJUSTTOP" val="0_-25.52504"/>
  <p:tag name="KSO_WM_UNIT_HIGHLIGHT" val="0"/>
  <p:tag name="KSO_WM_UNIT_COMPATIBLE" val="0"/>
  <p:tag name="KSO_WM_UNIT_DIAGRAM_ISNUMVISUAL" val="0"/>
  <p:tag name="KSO_WM_UNIT_DIAGRAM_ISREFERUNIT" val="0"/>
  <p:tag name="KSO_WM_UNIT_TYPE" val="i"/>
  <p:tag name="KSO_WM_UNIT_INDEX" val="3"/>
  <p:tag name="KSO_WM_UNIT_ID" val="mixed20201941_173*i*3"/>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86.xml><?xml version="1.0" encoding="utf-8"?>
<p:tagLst xmlns:p="http://schemas.openxmlformats.org/presentationml/2006/main">
  <p:tag name="KSO_WM_UNIT_TEXTBOXSTYLE_SHAPETYPE" val="0"/>
  <p:tag name="KSO_WM_UNIT_TEXTBOXSTYLE_TEMPLATETYPE" val="1"/>
  <p:tag name="KSO_WM_UNIT_PRESET_TEXT" val="点击此处添加正文，文字是您思想的提炼，为了演示发布的良好效果，请言简意赅的阐述您的观点。&#13;您的正文已经经简明扼要，字字珠玑，但信息却千丝万缕、错综复杂，需要用更多的文字来表述；但请您尽可能提炼思想的精髓。"/>
  <p:tag name="KSO_WM_UNIT_NOCLEAR" val="1"/>
  <p:tag name="KSO_WM_UNIT_VALUE" val="54"/>
  <p:tag name="KSO_WM_UNIT_HIGHLIGHT" val="0"/>
  <p:tag name="KSO_WM_UNIT_COMPATIBLE" val="0"/>
  <p:tag name="KSO_WM_UNIT_DIAGRAM_ISNUMVISUAL" val="0"/>
  <p:tag name="KSO_WM_UNIT_DIAGRAM_ISREFERUNIT" val="0"/>
  <p:tag name="KSO_WM_UNIT_TYPE" val="f"/>
  <p:tag name="KSO_WM_UNIT_INDEX" val="1"/>
  <p:tag name="KSO_WM_UNIT_ID" val="mixed20201941_173*f*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TEXTBOXSTYLE_TYPE" val="8"/>
  <p:tag name="KSO_WM_UNIT_TEXT_FILL_FORE_SCHEMECOLOR_INDEX_BRIGHTNESS" val="0.25"/>
  <p:tag name="KSO_WM_UNIT_TEXT_FILL_FORE_SCHEMECOLOR_INDEX" val="13"/>
  <p:tag name="KSO_WM_UNIT_TEXT_FILL_TYPE" val="1"/>
</p:tagLst>
</file>

<file path=ppt/tags/tag287.xml><?xml version="1.0" encoding="utf-8"?>
<p:tagLst xmlns:p="http://schemas.openxmlformats.org/presentationml/2006/main">
  <p:tag name="KSO_WM_UNIT_PLACING_PICTURE_USER_VIEWPORT" val="{&quot;height&quot;:634,&quot;width&quot;:2960}"/>
</p:tagLst>
</file>

<file path=ppt/tags/tag288.xml><?xml version="1.0" encoding="utf-8"?>
<p:tagLst xmlns:p="http://schemas.openxmlformats.org/presentationml/2006/main">
  <p:tag name="KSO_WM_UNIT_TEXTBOXSTYLE_GUID" val="{23034e3c-ac10-4f33-9b51-ee8def12c76c}"/>
</p:tagLst>
</file>

<file path=ppt/tags/tag289.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90.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91.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292.xml><?xml version="1.0" encoding="utf-8"?>
<p:tagLst xmlns:p="http://schemas.openxmlformats.org/presentationml/2006/main">
  <p:tag name="KSO_WM_SPECIAL_SOURCE" val="bdnull"/>
</p:tagLst>
</file>

<file path=ppt/tags/tag293.xml><?xml version="1.0" encoding="utf-8"?>
<p:tagLst xmlns:p="http://schemas.openxmlformats.org/presentationml/2006/main">
  <p:tag name="KSO_WM_UNIT_TEXTBOXSTYLE_GUID" val="{9425e5d9-b60f-4886-b7cc-61ed7439d09a}"/>
</p:tagLst>
</file>

<file path=ppt/tags/tag294.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03*i*1"/>
  <p:tag name="KSO_WM_TEMPLATE_CATEGORY" val="mixed"/>
  <p:tag name="KSO_WM_TEMPLATE_INDEX" val="20201883"/>
  <p:tag name="KSO_WM_UNIT_LAYERLEVEL" val="1"/>
  <p:tag name="KSO_WM_TAG_VERSION" val="1.0"/>
  <p:tag name="KSO_WM_BEAUTIFY_FLAG" val="#wm#"/>
  <p:tag name="KSO_WM_UNIT_TEXTBOXSTYLE_GUID" val="{9425e5d9-b60f-4886-b7cc-61ed7439d09a}"/>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95.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03*i*2"/>
  <p:tag name="KSO_WM_TEMPLATE_CATEGORY" val="mixed"/>
  <p:tag name="KSO_WM_TEMPLATE_INDEX" val="20201883"/>
  <p:tag name="KSO_WM_UNIT_LAYERLEVEL" val="1"/>
  <p:tag name="KSO_WM_TAG_VERSION" val="1.0"/>
  <p:tag name="KSO_WM_BEAUTIFY_FLAG" val="#wm#"/>
  <p:tag name="KSO_WM_UNIT_TEXTBOXSTYLE_GUID" val="{9425e5d9-b60f-4886-b7cc-61ed7439d09a}"/>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296.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03*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9425e5d9-b60f-4886-b7cc-61ed7439d09a}"/>
  <p:tag name="KSO_WM_UNIT_TEXTBOXSTYLE_TYPE" val="3"/>
  <p:tag name="KSO_WM_UNIT_TEXT_FILL_FORE_SCHEMECOLOR_INDEX_BRIGHTNESS" val="0.25"/>
  <p:tag name="KSO_WM_UNIT_TEXT_FILL_FORE_SCHEMECOLOR_INDEX" val="13"/>
  <p:tag name="KSO_WM_UNIT_TEXT_FILL_TYPE" val="1"/>
</p:tagLst>
</file>

<file path=ppt/tags/tag297.xml><?xml version="1.0" encoding="utf-8"?>
<p:tagLst xmlns:p="http://schemas.openxmlformats.org/presentationml/2006/main">
  <p:tag name="KSO_WM_UNIT_TEXTBOXSTYLE_GUID" val="{f469ee9f-48ee-4ceb-b9a9-7ad83d02acf4}"/>
</p:tagLst>
</file>

<file path=ppt/tags/tag298.xml><?xml version="1.0" encoding="utf-8"?>
<p:tagLst xmlns:p="http://schemas.openxmlformats.org/presentationml/2006/main">
  <p:tag name="KSO_WM_UNIT_TEXTBOXSTYLE_SHAPETYPE" val="1"/>
  <p:tag name="KSO_WM_UNIT_TEXTBOXSTYLE_ADJUSTLEFT" val="0_-30.97504"/>
  <p:tag name="KSO_WM_UNIT_TEXTBOXSTYLE_ADJUSTTOP" val="0_-25.52504"/>
  <p:tag name="KSO_WM_UNIT_TEXTBOXSTYLE_ADJUSTWIDTH" val="100_61.94998"/>
  <p:tag name="KSO_WM_UNIT_TEXTBOXSTYLE_ADJUSTHEIGTH" val="100_51.04999"/>
  <p:tag name="KSO_WM_UNIT_HIGHLIGHT" val="0"/>
  <p:tag name="KSO_WM_UNIT_COMPATIBLE" val="0"/>
  <p:tag name="KSO_WM_UNIT_DIAGRAM_ISNUMVISUAL" val="0"/>
  <p:tag name="KSO_WM_UNIT_DIAGRAM_ISREFERUNIT" val="0"/>
  <p:tag name="KSO_WM_UNIT_TYPE" val="i"/>
  <p:tag name="KSO_WM_UNIT_INDEX" val="1"/>
  <p:tag name="KSO_WM_UNIT_ID" val="mixed20201941_173*i*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FILL_FORE_SCHEMECOLOR_INDEX_BRIGHTNESS" val="0.8"/>
  <p:tag name="KSO_WM_UNIT_FILL_FORE_SCHEMECOLOR_INDEX" val="5"/>
  <p:tag name="KSO_WM_UNIT_FILL_BACK_SCHEMECOLOR_INDEX_BRIGHTNESS" val="0"/>
  <p:tag name="KSO_WM_UNIT_FILL_BACK_SCHEMECOLOR_INDEX" val="14"/>
  <p:tag name="KSO_WM_UNIT_FILL_TYPE" val="2"/>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299.xml><?xml version="1.0" encoding="utf-8"?>
<p:tagLst xmlns:p="http://schemas.openxmlformats.org/presentationml/2006/main">
  <p:tag name="KSO_WM_UNIT_TEXTBOXSTYLE_SHAPETYPE" val="1"/>
  <p:tag name="KSO_WM_UNIT_TEXTBOXSTYLE_ADJUSTLEFT" val="0_-31.02502"/>
  <p:tag name="KSO_WM_UNIT_TEXTBOXSTYLE_ADJUSTTOP" val="100_-14.72504"/>
  <p:tag name="KSO_WM_UNIT_HIGHLIGHT" val="0"/>
  <p:tag name="KSO_WM_UNIT_COMPATIBLE" val="0"/>
  <p:tag name="KSO_WM_UNIT_DIAGRAM_ISNUMVISUAL" val="0"/>
  <p:tag name="KSO_WM_UNIT_DIAGRAM_ISREFERUNIT" val="0"/>
  <p:tag name="KSO_WM_UNIT_TYPE" val="i"/>
  <p:tag name="KSO_WM_UNIT_INDEX" val="2"/>
  <p:tag name="KSO_WM_UNIT_ID" val="mixed20201941_173*i*2"/>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00.xml><?xml version="1.0" encoding="utf-8"?>
<p:tagLst xmlns:p="http://schemas.openxmlformats.org/presentationml/2006/main">
  <p:tag name="KSO_WM_UNIT_TEXTBOXSTYLE_SHAPETYPE" val="1"/>
  <p:tag name="KSO_WM_UNIT_TEXTBOXSTYLE_ADJUSTLEFT" val="100_-10.22501"/>
  <p:tag name="KSO_WM_UNIT_TEXTBOXSTYLE_ADJUSTTOP" val="0_-25.52504"/>
  <p:tag name="KSO_WM_UNIT_HIGHLIGHT" val="0"/>
  <p:tag name="KSO_WM_UNIT_COMPATIBLE" val="0"/>
  <p:tag name="KSO_WM_UNIT_DIAGRAM_ISNUMVISUAL" val="0"/>
  <p:tag name="KSO_WM_UNIT_DIAGRAM_ISREFERUNIT" val="0"/>
  <p:tag name="KSO_WM_UNIT_TYPE" val="i"/>
  <p:tag name="KSO_WM_UNIT_INDEX" val="3"/>
  <p:tag name="KSO_WM_UNIT_ID" val="mixed20201941_173*i*3"/>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01.xml><?xml version="1.0" encoding="utf-8"?>
<p:tagLst xmlns:p="http://schemas.openxmlformats.org/presentationml/2006/main">
  <p:tag name="KSO_WM_UNIT_TEXTBOXSTYLE_SHAPETYPE" val="0"/>
  <p:tag name="KSO_WM_UNIT_TEXTBOXSTYLE_TEMPLATETYPE" val="1"/>
  <p:tag name="KSO_WM_UNIT_PRESET_TEXT" val="点击此处添加正文，文字是您思想的提炼，为了演示发布的良好效果，请言简意赅的阐述您的观点。&#13;您的正文已经经简明扼要，字字珠玑，但信息却千丝万缕、错综复杂，需要用更多的文字来表述；但请您尽可能提炼思想的精髓。"/>
  <p:tag name="KSO_WM_UNIT_NOCLEAR" val="1"/>
  <p:tag name="KSO_WM_UNIT_VALUE" val="54"/>
  <p:tag name="KSO_WM_UNIT_HIGHLIGHT" val="0"/>
  <p:tag name="KSO_WM_UNIT_COMPATIBLE" val="0"/>
  <p:tag name="KSO_WM_UNIT_DIAGRAM_ISNUMVISUAL" val="0"/>
  <p:tag name="KSO_WM_UNIT_DIAGRAM_ISREFERUNIT" val="0"/>
  <p:tag name="KSO_WM_UNIT_TYPE" val="f"/>
  <p:tag name="KSO_WM_UNIT_INDEX" val="1"/>
  <p:tag name="KSO_WM_UNIT_ID" val="mixed20201941_173*f*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TEXTBOXSTYLE_TYPE" val="8"/>
  <p:tag name="KSO_WM_UNIT_TEXT_FILL_FORE_SCHEMECOLOR_INDEX_BRIGHTNESS" val="0.25"/>
  <p:tag name="KSO_WM_UNIT_TEXT_FILL_FORE_SCHEMECOLOR_INDEX" val="13"/>
  <p:tag name="KSO_WM_UNIT_TEXT_FILL_TYPE" val="1"/>
</p:tagLst>
</file>

<file path=ppt/tags/tag302.xml><?xml version="1.0" encoding="utf-8"?>
<p:tagLst xmlns:p="http://schemas.openxmlformats.org/presentationml/2006/main">
  <p:tag name="KSO_WM_UNIT_PLACING_PICTURE_USER_VIEWPORT" val="{&quot;height&quot;:634,&quot;width&quot;:2960}"/>
</p:tagLst>
</file>

<file path=ppt/tags/tag303.xml><?xml version="1.0" encoding="utf-8"?>
<p:tagLst xmlns:p="http://schemas.openxmlformats.org/presentationml/2006/main">
  <p:tag name="KSO_WM_SPECIAL_SOURCE" val="bdnull"/>
</p:tagLst>
</file>

<file path=ppt/tags/tag304.xml><?xml version="1.0" encoding="utf-8"?>
<p:tagLst xmlns:p="http://schemas.openxmlformats.org/presentationml/2006/main">
  <p:tag name="KSO_WM_UNIT_TEXTBOXSTYLE_GUID" val="{9425e5d9-b60f-4886-b7cc-61ed7439d09a}"/>
</p:tagLst>
</file>

<file path=ppt/tags/tag305.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03*i*1"/>
  <p:tag name="KSO_WM_TEMPLATE_CATEGORY" val="mixed"/>
  <p:tag name="KSO_WM_TEMPLATE_INDEX" val="20201883"/>
  <p:tag name="KSO_WM_UNIT_LAYERLEVEL" val="1"/>
  <p:tag name="KSO_WM_TAG_VERSION" val="1.0"/>
  <p:tag name="KSO_WM_BEAUTIFY_FLAG" val="#wm#"/>
  <p:tag name="KSO_WM_UNIT_TEXTBOXSTYLE_GUID" val="{9425e5d9-b60f-4886-b7cc-61ed7439d09a}"/>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06.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03*i*2"/>
  <p:tag name="KSO_WM_TEMPLATE_CATEGORY" val="mixed"/>
  <p:tag name="KSO_WM_TEMPLATE_INDEX" val="20201883"/>
  <p:tag name="KSO_WM_UNIT_LAYERLEVEL" val="1"/>
  <p:tag name="KSO_WM_TAG_VERSION" val="1.0"/>
  <p:tag name="KSO_WM_BEAUTIFY_FLAG" val="#wm#"/>
  <p:tag name="KSO_WM_UNIT_TEXTBOXSTYLE_GUID" val="{9425e5d9-b60f-4886-b7cc-61ed7439d09a}"/>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07.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03*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9425e5d9-b60f-4886-b7cc-61ed7439d09a}"/>
  <p:tag name="KSO_WM_UNIT_TEXTBOXSTYLE_TYPE" val="3"/>
  <p:tag name="KSO_WM_UNIT_TEXT_FILL_FORE_SCHEMECOLOR_INDEX_BRIGHTNESS" val="0.25"/>
  <p:tag name="KSO_WM_UNIT_TEXT_FILL_FORE_SCHEMECOLOR_INDEX" val="13"/>
  <p:tag name="KSO_WM_UNIT_TEXT_FILL_TYPE" val="1"/>
</p:tagLst>
</file>

<file path=ppt/tags/tag308.xml><?xml version="1.0" encoding="utf-8"?>
<p:tagLst xmlns:p="http://schemas.openxmlformats.org/presentationml/2006/main">
  <p:tag name="KSO_WM_UNIT_TEXTBOXSTYLE_GUID" val="{f469ee9f-48ee-4ceb-b9a9-7ad83d02acf4}"/>
</p:tagLst>
</file>

<file path=ppt/tags/tag309.xml><?xml version="1.0" encoding="utf-8"?>
<p:tagLst xmlns:p="http://schemas.openxmlformats.org/presentationml/2006/main">
  <p:tag name="KSO_WM_UNIT_TEXTBOXSTYLE_SHAPETYPE" val="1"/>
  <p:tag name="KSO_WM_UNIT_TEXTBOXSTYLE_ADJUSTLEFT" val="0_-30.97504"/>
  <p:tag name="KSO_WM_UNIT_TEXTBOXSTYLE_ADJUSTTOP" val="0_-25.52504"/>
  <p:tag name="KSO_WM_UNIT_TEXTBOXSTYLE_ADJUSTWIDTH" val="100_61.94998"/>
  <p:tag name="KSO_WM_UNIT_TEXTBOXSTYLE_ADJUSTHEIGTH" val="100_51.04999"/>
  <p:tag name="KSO_WM_UNIT_HIGHLIGHT" val="0"/>
  <p:tag name="KSO_WM_UNIT_COMPATIBLE" val="0"/>
  <p:tag name="KSO_WM_UNIT_DIAGRAM_ISNUMVISUAL" val="0"/>
  <p:tag name="KSO_WM_UNIT_DIAGRAM_ISREFERUNIT" val="0"/>
  <p:tag name="KSO_WM_UNIT_TYPE" val="i"/>
  <p:tag name="KSO_WM_UNIT_INDEX" val="1"/>
  <p:tag name="KSO_WM_UNIT_ID" val="mixed20201941_173*i*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FILL_FORE_SCHEMECOLOR_INDEX_BRIGHTNESS" val="0.8"/>
  <p:tag name="KSO_WM_UNIT_FILL_FORE_SCHEMECOLOR_INDEX" val="5"/>
  <p:tag name="KSO_WM_UNIT_FILL_BACK_SCHEMECOLOR_INDEX_BRIGHTNESS" val="0"/>
  <p:tag name="KSO_WM_UNIT_FILL_BACK_SCHEMECOLOR_INDEX" val="14"/>
  <p:tag name="KSO_WM_UNIT_FILL_TYPE" val="2"/>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10.xml><?xml version="1.0" encoding="utf-8"?>
<p:tagLst xmlns:p="http://schemas.openxmlformats.org/presentationml/2006/main">
  <p:tag name="KSO_WM_UNIT_TEXTBOXSTYLE_SHAPETYPE" val="1"/>
  <p:tag name="KSO_WM_UNIT_TEXTBOXSTYLE_ADJUSTLEFT" val="0_-31.02502"/>
  <p:tag name="KSO_WM_UNIT_TEXTBOXSTYLE_ADJUSTTOP" val="100_-14.72504"/>
  <p:tag name="KSO_WM_UNIT_HIGHLIGHT" val="0"/>
  <p:tag name="KSO_WM_UNIT_COMPATIBLE" val="0"/>
  <p:tag name="KSO_WM_UNIT_DIAGRAM_ISNUMVISUAL" val="0"/>
  <p:tag name="KSO_WM_UNIT_DIAGRAM_ISREFERUNIT" val="0"/>
  <p:tag name="KSO_WM_UNIT_TYPE" val="i"/>
  <p:tag name="KSO_WM_UNIT_INDEX" val="2"/>
  <p:tag name="KSO_WM_UNIT_ID" val="mixed20201941_173*i*2"/>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11.xml><?xml version="1.0" encoding="utf-8"?>
<p:tagLst xmlns:p="http://schemas.openxmlformats.org/presentationml/2006/main">
  <p:tag name="KSO_WM_UNIT_TEXTBOXSTYLE_SHAPETYPE" val="1"/>
  <p:tag name="KSO_WM_UNIT_TEXTBOXSTYLE_ADJUSTLEFT" val="100_-10.22501"/>
  <p:tag name="KSO_WM_UNIT_TEXTBOXSTYLE_ADJUSTTOP" val="0_-25.52504"/>
  <p:tag name="KSO_WM_UNIT_HIGHLIGHT" val="0"/>
  <p:tag name="KSO_WM_UNIT_COMPATIBLE" val="0"/>
  <p:tag name="KSO_WM_UNIT_DIAGRAM_ISNUMVISUAL" val="0"/>
  <p:tag name="KSO_WM_UNIT_DIAGRAM_ISREFERUNIT" val="0"/>
  <p:tag name="KSO_WM_UNIT_TYPE" val="i"/>
  <p:tag name="KSO_WM_UNIT_INDEX" val="3"/>
  <p:tag name="KSO_WM_UNIT_ID" val="mixed20201941_173*i*3"/>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12.xml><?xml version="1.0" encoding="utf-8"?>
<p:tagLst xmlns:p="http://schemas.openxmlformats.org/presentationml/2006/main">
  <p:tag name="KSO_WM_UNIT_TEXTBOXSTYLE_SHAPETYPE" val="0"/>
  <p:tag name="KSO_WM_UNIT_TEXTBOXSTYLE_TEMPLATETYPE" val="1"/>
  <p:tag name="KSO_WM_UNIT_PRESET_TEXT" val="点击此处添加正文，文字是您思想的提炼，为了演示发布的良好效果，请言简意赅的阐述您的观点。&#13;您的正文已经经简明扼要，字字珠玑，但信息却千丝万缕、错综复杂，需要用更多的文字来表述；但请您尽可能提炼思想的精髓。"/>
  <p:tag name="KSO_WM_UNIT_NOCLEAR" val="1"/>
  <p:tag name="KSO_WM_UNIT_VALUE" val="54"/>
  <p:tag name="KSO_WM_UNIT_HIGHLIGHT" val="0"/>
  <p:tag name="KSO_WM_UNIT_COMPATIBLE" val="0"/>
  <p:tag name="KSO_WM_UNIT_DIAGRAM_ISNUMVISUAL" val="0"/>
  <p:tag name="KSO_WM_UNIT_DIAGRAM_ISREFERUNIT" val="0"/>
  <p:tag name="KSO_WM_UNIT_TYPE" val="f"/>
  <p:tag name="KSO_WM_UNIT_INDEX" val="1"/>
  <p:tag name="KSO_WM_UNIT_ID" val="mixed20201941_173*f*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TEXTBOXSTYLE_TYPE" val="8"/>
  <p:tag name="KSO_WM_UNIT_TEXT_FILL_FORE_SCHEMECOLOR_INDEX_BRIGHTNESS" val="0.25"/>
  <p:tag name="KSO_WM_UNIT_TEXT_FILL_FORE_SCHEMECOLOR_INDEX" val="13"/>
  <p:tag name="KSO_WM_UNIT_TEXT_FILL_TYPE" val="1"/>
</p:tagLst>
</file>

<file path=ppt/tags/tag313.xml><?xml version="1.0" encoding="utf-8"?>
<p:tagLst xmlns:p="http://schemas.openxmlformats.org/presentationml/2006/main">
  <p:tag name="KSO_WM_UNIT_PLACING_PICTURE_USER_VIEWPORT" val="{&quot;height&quot;:634,&quot;width&quot;:2960}"/>
</p:tagLst>
</file>

<file path=ppt/tags/tag314.xml><?xml version="1.0" encoding="utf-8"?>
<p:tagLst xmlns:p="http://schemas.openxmlformats.org/presentationml/2006/main">
  <p:tag name="KSO_WM_SPECIAL_SOURCE" val="bdnull"/>
</p:tagLst>
</file>

<file path=ppt/tags/tag315.xml><?xml version="1.0" encoding="utf-8"?>
<p:tagLst xmlns:p="http://schemas.openxmlformats.org/presentationml/2006/main">
  <p:tag name="KSO_WM_UNIT_TEXTBOXSTYLE_GUID" val="{9425e5d9-b60f-4886-b7cc-61ed7439d09a}"/>
</p:tagLst>
</file>

<file path=ppt/tags/tag316.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03*i*1"/>
  <p:tag name="KSO_WM_TEMPLATE_CATEGORY" val="mixed"/>
  <p:tag name="KSO_WM_TEMPLATE_INDEX" val="20201883"/>
  <p:tag name="KSO_WM_UNIT_LAYERLEVEL" val="1"/>
  <p:tag name="KSO_WM_TAG_VERSION" val="1.0"/>
  <p:tag name="KSO_WM_BEAUTIFY_FLAG" val="#wm#"/>
  <p:tag name="KSO_WM_UNIT_TEXTBOXSTYLE_GUID" val="{9425e5d9-b60f-4886-b7cc-61ed7439d09a}"/>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17.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03*i*2"/>
  <p:tag name="KSO_WM_TEMPLATE_CATEGORY" val="mixed"/>
  <p:tag name="KSO_WM_TEMPLATE_INDEX" val="20201883"/>
  <p:tag name="KSO_WM_UNIT_LAYERLEVEL" val="1"/>
  <p:tag name="KSO_WM_TAG_VERSION" val="1.0"/>
  <p:tag name="KSO_WM_BEAUTIFY_FLAG" val="#wm#"/>
  <p:tag name="KSO_WM_UNIT_TEXTBOXSTYLE_GUID" val="{9425e5d9-b60f-4886-b7cc-61ed7439d09a}"/>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18.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03*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9425e5d9-b60f-4886-b7cc-61ed7439d09a}"/>
  <p:tag name="KSO_WM_UNIT_TEXTBOXSTYLE_TYPE" val="3"/>
  <p:tag name="KSO_WM_UNIT_TEXT_FILL_FORE_SCHEMECOLOR_INDEX_BRIGHTNESS" val="0.25"/>
  <p:tag name="KSO_WM_UNIT_TEXT_FILL_FORE_SCHEMECOLOR_INDEX" val="13"/>
  <p:tag name="KSO_WM_UNIT_TEXT_FILL_TYPE" val="1"/>
</p:tagLst>
</file>

<file path=ppt/tags/tag319.xml><?xml version="1.0" encoding="utf-8"?>
<p:tagLst xmlns:p="http://schemas.openxmlformats.org/presentationml/2006/main">
  <p:tag name="KSO_WM_UNIT_TEXTBOXSTYLE_GUID" val="{f469ee9f-48ee-4ceb-b9a9-7ad83d02acf4}"/>
</p:tagLst>
</file>

<file path=ppt/tags/tag320.xml><?xml version="1.0" encoding="utf-8"?>
<p:tagLst xmlns:p="http://schemas.openxmlformats.org/presentationml/2006/main">
  <p:tag name="KSO_WM_UNIT_TEXTBOXSTYLE_SHAPETYPE" val="1"/>
  <p:tag name="KSO_WM_UNIT_TEXTBOXSTYLE_ADJUSTLEFT" val="0_-30.97504"/>
  <p:tag name="KSO_WM_UNIT_TEXTBOXSTYLE_ADJUSTTOP" val="0_-25.52504"/>
  <p:tag name="KSO_WM_UNIT_TEXTBOXSTYLE_ADJUSTWIDTH" val="100_61.94998"/>
  <p:tag name="KSO_WM_UNIT_TEXTBOXSTYLE_ADJUSTHEIGTH" val="100_51.04999"/>
  <p:tag name="KSO_WM_UNIT_HIGHLIGHT" val="0"/>
  <p:tag name="KSO_WM_UNIT_COMPATIBLE" val="0"/>
  <p:tag name="KSO_WM_UNIT_DIAGRAM_ISNUMVISUAL" val="0"/>
  <p:tag name="KSO_WM_UNIT_DIAGRAM_ISREFERUNIT" val="0"/>
  <p:tag name="KSO_WM_UNIT_TYPE" val="i"/>
  <p:tag name="KSO_WM_UNIT_INDEX" val="1"/>
  <p:tag name="KSO_WM_UNIT_ID" val="mixed20201941_173*i*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FILL_FORE_SCHEMECOLOR_INDEX_BRIGHTNESS" val="0.8"/>
  <p:tag name="KSO_WM_UNIT_FILL_FORE_SCHEMECOLOR_INDEX" val="5"/>
  <p:tag name="KSO_WM_UNIT_FILL_BACK_SCHEMECOLOR_INDEX_BRIGHTNESS" val="0"/>
  <p:tag name="KSO_WM_UNIT_FILL_BACK_SCHEMECOLOR_INDEX" val="14"/>
  <p:tag name="KSO_WM_UNIT_FILL_TYPE" val="2"/>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21.xml><?xml version="1.0" encoding="utf-8"?>
<p:tagLst xmlns:p="http://schemas.openxmlformats.org/presentationml/2006/main">
  <p:tag name="KSO_WM_UNIT_TEXTBOXSTYLE_SHAPETYPE" val="1"/>
  <p:tag name="KSO_WM_UNIT_TEXTBOXSTYLE_ADJUSTLEFT" val="0_-31.02502"/>
  <p:tag name="KSO_WM_UNIT_TEXTBOXSTYLE_ADJUSTTOP" val="100_-14.72504"/>
  <p:tag name="KSO_WM_UNIT_HIGHLIGHT" val="0"/>
  <p:tag name="KSO_WM_UNIT_COMPATIBLE" val="0"/>
  <p:tag name="KSO_WM_UNIT_DIAGRAM_ISNUMVISUAL" val="0"/>
  <p:tag name="KSO_WM_UNIT_DIAGRAM_ISREFERUNIT" val="0"/>
  <p:tag name="KSO_WM_UNIT_TYPE" val="i"/>
  <p:tag name="KSO_WM_UNIT_INDEX" val="2"/>
  <p:tag name="KSO_WM_UNIT_ID" val="mixed20201941_173*i*2"/>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22.xml><?xml version="1.0" encoding="utf-8"?>
<p:tagLst xmlns:p="http://schemas.openxmlformats.org/presentationml/2006/main">
  <p:tag name="KSO_WM_UNIT_TEXTBOXSTYLE_SHAPETYPE" val="1"/>
  <p:tag name="KSO_WM_UNIT_TEXTBOXSTYLE_ADJUSTLEFT" val="100_-10.22501"/>
  <p:tag name="KSO_WM_UNIT_TEXTBOXSTYLE_ADJUSTTOP" val="0_-25.52504"/>
  <p:tag name="KSO_WM_UNIT_HIGHLIGHT" val="0"/>
  <p:tag name="KSO_WM_UNIT_COMPATIBLE" val="0"/>
  <p:tag name="KSO_WM_UNIT_DIAGRAM_ISNUMVISUAL" val="0"/>
  <p:tag name="KSO_WM_UNIT_DIAGRAM_ISREFERUNIT" val="0"/>
  <p:tag name="KSO_WM_UNIT_TYPE" val="i"/>
  <p:tag name="KSO_WM_UNIT_INDEX" val="3"/>
  <p:tag name="KSO_WM_UNIT_ID" val="mixed20201941_173*i*3"/>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23.xml><?xml version="1.0" encoding="utf-8"?>
<p:tagLst xmlns:p="http://schemas.openxmlformats.org/presentationml/2006/main">
  <p:tag name="KSO_WM_UNIT_TEXTBOXSTYLE_SHAPETYPE" val="0"/>
  <p:tag name="KSO_WM_UNIT_TEXTBOXSTYLE_TEMPLATETYPE" val="1"/>
  <p:tag name="KSO_WM_UNIT_PRESET_TEXT" val="点击此处添加正文，文字是您思想的提炼，为了演示发布的良好效果，请言简意赅的阐述您的观点。&#13;您的正文已经经简明扼要，字字珠玑，但信息却千丝万缕、错综复杂，需要用更多的文字来表述；但请您尽可能提炼思想的精髓。"/>
  <p:tag name="KSO_WM_UNIT_NOCLEAR" val="1"/>
  <p:tag name="KSO_WM_UNIT_VALUE" val="54"/>
  <p:tag name="KSO_WM_UNIT_HIGHLIGHT" val="0"/>
  <p:tag name="KSO_WM_UNIT_COMPATIBLE" val="0"/>
  <p:tag name="KSO_WM_UNIT_DIAGRAM_ISNUMVISUAL" val="0"/>
  <p:tag name="KSO_WM_UNIT_DIAGRAM_ISREFERUNIT" val="0"/>
  <p:tag name="KSO_WM_UNIT_TYPE" val="f"/>
  <p:tag name="KSO_WM_UNIT_INDEX" val="1"/>
  <p:tag name="KSO_WM_UNIT_ID" val="mixed20201941_173*f*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TEXTBOXSTYLE_TYPE" val="8"/>
  <p:tag name="KSO_WM_UNIT_TEXT_FILL_FORE_SCHEMECOLOR_INDEX_BRIGHTNESS" val="0.25"/>
  <p:tag name="KSO_WM_UNIT_TEXT_FILL_FORE_SCHEMECOLOR_INDEX" val="13"/>
  <p:tag name="KSO_WM_UNIT_TEXT_FILL_TYPE" val="1"/>
</p:tagLst>
</file>

<file path=ppt/tags/tag324.xml><?xml version="1.0" encoding="utf-8"?>
<p:tagLst xmlns:p="http://schemas.openxmlformats.org/presentationml/2006/main">
  <p:tag name="KSO_WM_UNIT_PLACING_PICTURE_USER_VIEWPORT" val="{&quot;height&quot;:634,&quot;width&quot;:2960}"/>
</p:tagLst>
</file>

<file path=ppt/tags/tag325.xml><?xml version="1.0" encoding="utf-8"?>
<p:tagLst xmlns:p="http://schemas.openxmlformats.org/presentationml/2006/main">
  <p:tag name="KSO_WM_SPECIAL_SOURCE" val="bdnull"/>
</p:tagLst>
</file>

<file path=ppt/tags/tag326.xml><?xml version="1.0" encoding="utf-8"?>
<p:tagLst xmlns:p="http://schemas.openxmlformats.org/presentationml/2006/main">
  <p:tag name="KSO_WM_UNIT_TEXTBOXSTYLE_GUID" val="{9425e5d9-b60f-4886-b7cc-61ed7439d09a}"/>
</p:tagLst>
</file>

<file path=ppt/tags/tag327.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03*i*1"/>
  <p:tag name="KSO_WM_TEMPLATE_CATEGORY" val="mixed"/>
  <p:tag name="KSO_WM_TEMPLATE_INDEX" val="20201883"/>
  <p:tag name="KSO_WM_UNIT_LAYERLEVEL" val="1"/>
  <p:tag name="KSO_WM_TAG_VERSION" val="1.0"/>
  <p:tag name="KSO_WM_BEAUTIFY_FLAG" val="#wm#"/>
  <p:tag name="KSO_WM_UNIT_TEXTBOXSTYLE_GUID" val="{9425e5d9-b60f-4886-b7cc-61ed7439d09a}"/>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28.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03*i*2"/>
  <p:tag name="KSO_WM_TEMPLATE_CATEGORY" val="mixed"/>
  <p:tag name="KSO_WM_TEMPLATE_INDEX" val="20201883"/>
  <p:tag name="KSO_WM_UNIT_LAYERLEVEL" val="1"/>
  <p:tag name="KSO_WM_TAG_VERSION" val="1.0"/>
  <p:tag name="KSO_WM_BEAUTIFY_FLAG" val="#wm#"/>
  <p:tag name="KSO_WM_UNIT_TEXTBOXSTYLE_GUID" val="{9425e5d9-b60f-4886-b7cc-61ed7439d09a}"/>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29.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03*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9425e5d9-b60f-4886-b7cc-61ed7439d09a}"/>
  <p:tag name="KSO_WM_UNIT_TEXTBOXSTYLE_TYPE" val="3"/>
  <p:tag name="KSO_WM_UNIT_TEXT_FILL_FORE_SCHEMECOLOR_INDEX_BRIGHTNESS" val="0.25"/>
  <p:tag name="KSO_WM_UNIT_TEXT_FILL_FORE_SCHEMECOLOR_INDEX" val="13"/>
  <p:tag name="KSO_WM_UNIT_TEXT_FILL_TYPE" val="1"/>
</p:tagLst>
</file>

<file path=ppt/tags/tag330.xml><?xml version="1.0" encoding="utf-8"?>
<p:tagLst xmlns:p="http://schemas.openxmlformats.org/presentationml/2006/main">
  <p:tag name="KSO_WM_UNIT_TEXTBOXSTYLE_GUID" val="{f469ee9f-48ee-4ceb-b9a9-7ad83d02acf4}"/>
</p:tagLst>
</file>

<file path=ppt/tags/tag331.xml><?xml version="1.0" encoding="utf-8"?>
<p:tagLst xmlns:p="http://schemas.openxmlformats.org/presentationml/2006/main">
  <p:tag name="KSO_WM_UNIT_TEXTBOXSTYLE_SHAPETYPE" val="1"/>
  <p:tag name="KSO_WM_UNIT_TEXTBOXSTYLE_ADJUSTLEFT" val="0_-30.97504"/>
  <p:tag name="KSO_WM_UNIT_TEXTBOXSTYLE_ADJUSTTOP" val="0_-25.52504"/>
  <p:tag name="KSO_WM_UNIT_TEXTBOXSTYLE_ADJUSTWIDTH" val="100_61.94998"/>
  <p:tag name="KSO_WM_UNIT_TEXTBOXSTYLE_ADJUSTHEIGTH" val="100_51.04999"/>
  <p:tag name="KSO_WM_UNIT_HIGHLIGHT" val="0"/>
  <p:tag name="KSO_WM_UNIT_COMPATIBLE" val="0"/>
  <p:tag name="KSO_WM_UNIT_DIAGRAM_ISNUMVISUAL" val="0"/>
  <p:tag name="KSO_WM_UNIT_DIAGRAM_ISREFERUNIT" val="0"/>
  <p:tag name="KSO_WM_UNIT_TYPE" val="i"/>
  <p:tag name="KSO_WM_UNIT_INDEX" val="1"/>
  <p:tag name="KSO_WM_UNIT_ID" val="mixed20201941_173*i*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FILL_FORE_SCHEMECOLOR_INDEX_BRIGHTNESS" val="0.8"/>
  <p:tag name="KSO_WM_UNIT_FILL_FORE_SCHEMECOLOR_INDEX" val="5"/>
  <p:tag name="KSO_WM_UNIT_FILL_BACK_SCHEMECOLOR_INDEX_BRIGHTNESS" val="0"/>
  <p:tag name="KSO_WM_UNIT_FILL_BACK_SCHEMECOLOR_INDEX" val="14"/>
  <p:tag name="KSO_WM_UNIT_FILL_TYPE" val="2"/>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32.xml><?xml version="1.0" encoding="utf-8"?>
<p:tagLst xmlns:p="http://schemas.openxmlformats.org/presentationml/2006/main">
  <p:tag name="KSO_WM_UNIT_TEXTBOXSTYLE_SHAPETYPE" val="1"/>
  <p:tag name="KSO_WM_UNIT_TEXTBOXSTYLE_ADJUSTLEFT" val="0_-31.02502"/>
  <p:tag name="KSO_WM_UNIT_TEXTBOXSTYLE_ADJUSTTOP" val="100_-14.72504"/>
  <p:tag name="KSO_WM_UNIT_HIGHLIGHT" val="0"/>
  <p:tag name="KSO_WM_UNIT_COMPATIBLE" val="0"/>
  <p:tag name="KSO_WM_UNIT_DIAGRAM_ISNUMVISUAL" val="0"/>
  <p:tag name="KSO_WM_UNIT_DIAGRAM_ISREFERUNIT" val="0"/>
  <p:tag name="KSO_WM_UNIT_TYPE" val="i"/>
  <p:tag name="KSO_WM_UNIT_INDEX" val="2"/>
  <p:tag name="KSO_WM_UNIT_ID" val="mixed20201941_173*i*2"/>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33.xml><?xml version="1.0" encoding="utf-8"?>
<p:tagLst xmlns:p="http://schemas.openxmlformats.org/presentationml/2006/main">
  <p:tag name="KSO_WM_UNIT_TEXTBOXSTYLE_SHAPETYPE" val="1"/>
  <p:tag name="KSO_WM_UNIT_TEXTBOXSTYLE_ADJUSTLEFT" val="100_-10.22501"/>
  <p:tag name="KSO_WM_UNIT_TEXTBOXSTYLE_ADJUSTTOP" val="0_-25.52504"/>
  <p:tag name="KSO_WM_UNIT_HIGHLIGHT" val="0"/>
  <p:tag name="KSO_WM_UNIT_COMPATIBLE" val="0"/>
  <p:tag name="KSO_WM_UNIT_DIAGRAM_ISNUMVISUAL" val="0"/>
  <p:tag name="KSO_WM_UNIT_DIAGRAM_ISREFERUNIT" val="0"/>
  <p:tag name="KSO_WM_UNIT_TYPE" val="i"/>
  <p:tag name="KSO_WM_UNIT_INDEX" val="3"/>
  <p:tag name="KSO_WM_UNIT_ID" val="mixed20201941_173*i*3"/>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34.xml><?xml version="1.0" encoding="utf-8"?>
<p:tagLst xmlns:p="http://schemas.openxmlformats.org/presentationml/2006/main">
  <p:tag name="KSO_WM_UNIT_TEXTBOXSTYLE_SHAPETYPE" val="0"/>
  <p:tag name="KSO_WM_UNIT_TEXTBOXSTYLE_TEMPLATETYPE" val="1"/>
  <p:tag name="KSO_WM_UNIT_PRESET_TEXT" val="点击此处添加正文，文字是您思想的提炼，为了演示发布的良好效果，请言简意赅的阐述您的观点。&#13;您的正文已经经简明扼要，字字珠玑，但信息却千丝万缕、错综复杂，需要用更多的文字来表述；但请您尽可能提炼思想的精髓。"/>
  <p:tag name="KSO_WM_UNIT_NOCLEAR" val="1"/>
  <p:tag name="KSO_WM_UNIT_VALUE" val="54"/>
  <p:tag name="KSO_WM_UNIT_HIGHLIGHT" val="0"/>
  <p:tag name="KSO_WM_UNIT_COMPATIBLE" val="0"/>
  <p:tag name="KSO_WM_UNIT_DIAGRAM_ISNUMVISUAL" val="0"/>
  <p:tag name="KSO_WM_UNIT_DIAGRAM_ISREFERUNIT" val="0"/>
  <p:tag name="KSO_WM_UNIT_TYPE" val="f"/>
  <p:tag name="KSO_WM_UNIT_INDEX" val="1"/>
  <p:tag name="KSO_WM_UNIT_ID" val="mixed20201941_173*f*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TEXTBOXSTYLE_TYPE" val="8"/>
  <p:tag name="KSO_WM_UNIT_TEXT_FILL_FORE_SCHEMECOLOR_INDEX_BRIGHTNESS" val="0.25"/>
  <p:tag name="KSO_WM_UNIT_TEXT_FILL_FORE_SCHEMECOLOR_INDEX" val="13"/>
  <p:tag name="KSO_WM_UNIT_TEXT_FILL_TYPE" val="1"/>
</p:tagLst>
</file>

<file path=ppt/tags/tag335.xml><?xml version="1.0" encoding="utf-8"?>
<p:tagLst xmlns:p="http://schemas.openxmlformats.org/presentationml/2006/main">
  <p:tag name="KSO_WM_UNIT_PLACING_PICTURE_USER_VIEWPORT" val="{&quot;height&quot;:634,&quot;width&quot;:2960}"/>
</p:tagLst>
</file>

<file path=ppt/tags/tag336.xml><?xml version="1.0" encoding="utf-8"?>
<p:tagLst xmlns:p="http://schemas.openxmlformats.org/presentationml/2006/main">
  <p:tag name="KSO_WM_SPECIAL_SOURCE" val="bdnull"/>
</p:tagLst>
</file>

<file path=ppt/tags/tag337.xml><?xml version="1.0" encoding="utf-8"?>
<p:tagLst xmlns:p="http://schemas.openxmlformats.org/presentationml/2006/main">
  <p:tag name="KSO_WM_UNIT_TEXTBOXSTYLE_GUID" val="{9425e5d9-b60f-4886-b7cc-61ed7439d09a}"/>
</p:tagLst>
</file>

<file path=ppt/tags/tag338.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03*i*1"/>
  <p:tag name="KSO_WM_TEMPLATE_CATEGORY" val="mixed"/>
  <p:tag name="KSO_WM_TEMPLATE_INDEX" val="20201883"/>
  <p:tag name="KSO_WM_UNIT_LAYERLEVEL" val="1"/>
  <p:tag name="KSO_WM_TAG_VERSION" val="1.0"/>
  <p:tag name="KSO_WM_BEAUTIFY_FLAG" val="#wm#"/>
  <p:tag name="KSO_WM_UNIT_TEXTBOXSTYLE_GUID" val="{9425e5d9-b60f-4886-b7cc-61ed7439d09a}"/>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39.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03*i*2"/>
  <p:tag name="KSO_WM_TEMPLATE_CATEGORY" val="mixed"/>
  <p:tag name="KSO_WM_TEMPLATE_INDEX" val="20201883"/>
  <p:tag name="KSO_WM_UNIT_LAYERLEVEL" val="1"/>
  <p:tag name="KSO_WM_TAG_VERSION" val="1.0"/>
  <p:tag name="KSO_WM_BEAUTIFY_FLAG" val="#wm#"/>
  <p:tag name="KSO_WM_UNIT_TEXTBOXSTYLE_GUID" val="{9425e5d9-b60f-4886-b7cc-61ed7439d09a}"/>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40.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03*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9425e5d9-b60f-4886-b7cc-61ed7439d09a}"/>
  <p:tag name="KSO_WM_UNIT_TEXTBOXSTYLE_TYPE" val="3"/>
  <p:tag name="KSO_WM_UNIT_TEXT_FILL_FORE_SCHEMECOLOR_INDEX_BRIGHTNESS" val="0.25"/>
  <p:tag name="KSO_WM_UNIT_TEXT_FILL_FORE_SCHEMECOLOR_INDEX" val="13"/>
  <p:tag name="KSO_WM_UNIT_TEXT_FILL_TYPE" val="1"/>
</p:tagLst>
</file>

<file path=ppt/tags/tag341.xml><?xml version="1.0" encoding="utf-8"?>
<p:tagLst xmlns:p="http://schemas.openxmlformats.org/presentationml/2006/main">
  <p:tag name="KSO_WM_UNIT_TEXTBOXSTYLE_GUID" val="{f469ee9f-48ee-4ceb-b9a9-7ad83d02acf4}"/>
</p:tagLst>
</file>

<file path=ppt/tags/tag342.xml><?xml version="1.0" encoding="utf-8"?>
<p:tagLst xmlns:p="http://schemas.openxmlformats.org/presentationml/2006/main">
  <p:tag name="KSO_WM_UNIT_TEXTBOXSTYLE_SHAPETYPE" val="1"/>
  <p:tag name="KSO_WM_UNIT_TEXTBOXSTYLE_ADJUSTLEFT" val="0_-30.97504"/>
  <p:tag name="KSO_WM_UNIT_TEXTBOXSTYLE_ADJUSTTOP" val="0_-25.52504"/>
  <p:tag name="KSO_WM_UNIT_TEXTBOXSTYLE_ADJUSTWIDTH" val="100_61.94998"/>
  <p:tag name="KSO_WM_UNIT_TEXTBOXSTYLE_ADJUSTHEIGTH" val="100_51.04999"/>
  <p:tag name="KSO_WM_UNIT_HIGHLIGHT" val="0"/>
  <p:tag name="KSO_WM_UNIT_COMPATIBLE" val="0"/>
  <p:tag name="KSO_WM_UNIT_DIAGRAM_ISNUMVISUAL" val="0"/>
  <p:tag name="KSO_WM_UNIT_DIAGRAM_ISREFERUNIT" val="0"/>
  <p:tag name="KSO_WM_UNIT_TYPE" val="i"/>
  <p:tag name="KSO_WM_UNIT_INDEX" val="1"/>
  <p:tag name="KSO_WM_UNIT_ID" val="mixed20201941_173*i*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FILL_FORE_SCHEMECOLOR_INDEX_BRIGHTNESS" val="0.8"/>
  <p:tag name="KSO_WM_UNIT_FILL_FORE_SCHEMECOLOR_INDEX" val="5"/>
  <p:tag name="KSO_WM_UNIT_FILL_BACK_SCHEMECOLOR_INDEX_BRIGHTNESS" val="0"/>
  <p:tag name="KSO_WM_UNIT_FILL_BACK_SCHEMECOLOR_INDEX" val="14"/>
  <p:tag name="KSO_WM_UNIT_FILL_TYPE" val="2"/>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43.xml><?xml version="1.0" encoding="utf-8"?>
<p:tagLst xmlns:p="http://schemas.openxmlformats.org/presentationml/2006/main">
  <p:tag name="KSO_WM_UNIT_TEXTBOXSTYLE_SHAPETYPE" val="1"/>
  <p:tag name="KSO_WM_UNIT_TEXTBOXSTYLE_ADJUSTLEFT" val="0_-31.02502"/>
  <p:tag name="KSO_WM_UNIT_TEXTBOXSTYLE_ADJUSTTOP" val="100_-14.72504"/>
  <p:tag name="KSO_WM_UNIT_HIGHLIGHT" val="0"/>
  <p:tag name="KSO_WM_UNIT_COMPATIBLE" val="0"/>
  <p:tag name="KSO_WM_UNIT_DIAGRAM_ISNUMVISUAL" val="0"/>
  <p:tag name="KSO_WM_UNIT_DIAGRAM_ISREFERUNIT" val="0"/>
  <p:tag name="KSO_WM_UNIT_TYPE" val="i"/>
  <p:tag name="KSO_WM_UNIT_INDEX" val="2"/>
  <p:tag name="KSO_WM_UNIT_ID" val="mixed20201941_173*i*2"/>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44.xml><?xml version="1.0" encoding="utf-8"?>
<p:tagLst xmlns:p="http://schemas.openxmlformats.org/presentationml/2006/main">
  <p:tag name="KSO_WM_UNIT_TEXTBOXSTYLE_SHAPETYPE" val="1"/>
  <p:tag name="KSO_WM_UNIT_TEXTBOXSTYLE_ADJUSTLEFT" val="100_-10.22501"/>
  <p:tag name="KSO_WM_UNIT_TEXTBOXSTYLE_ADJUSTTOP" val="0_-25.52504"/>
  <p:tag name="KSO_WM_UNIT_HIGHLIGHT" val="0"/>
  <p:tag name="KSO_WM_UNIT_COMPATIBLE" val="0"/>
  <p:tag name="KSO_WM_UNIT_DIAGRAM_ISNUMVISUAL" val="0"/>
  <p:tag name="KSO_WM_UNIT_DIAGRAM_ISREFERUNIT" val="0"/>
  <p:tag name="KSO_WM_UNIT_TYPE" val="i"/>
  <p:tag name="KSO_WM_UNIT_INDEX" val="3"/>
  <p:tag name="KSO_WM_UNIT_ID" val="mixed20201941_173*i*3"/>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LINE_FORE_SCHEMECOLOR_INDEX_BRIGHTNESS" val="0.4"/>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45.xml><?xml version="1.0" encoding="utf-8"?>
<p:tagLst xmlns:p="http://schemas.openxmlformats.org/presentationml/2006/main">
  <p:tag name="KSO_WM_UNIT_TEXTBOXSTYLE_SHAPETYPE" val="0"/>
  <p:tag name="KSO_WM_UNIT_TEXTBOXSTYLE_TEMPLATETYPE" val="1"/>
  <p:tag name="KSO_WM_UNIT_PRESET_TEXT" val="点击此处添加正文，文字是您思想的提炼，为了演示发布的良好效果，请言简意赅的阐述您的观点。&#13;您的正文已经经简明扼要，字字珠玑，但信息却千丝万缕、错综复杂，需要用更多的文字来表述；但请您尽可能提炼思想的精髓。"/>
  <p:tag name="KSO_WM_UNIT_NOCLEAR" val="1"/>
  <p:tag name="KSO_WM_UNIT_VALUE" val="54"/>
  <p:tag name="KSO_WM_UNIT_HIGHLIGHT" val="0"/>
  <p:tag name="KSO_WM_UNIT_COMPATIBLE" val="0"/>
  <p:tag name="KSO_WM_UNIT_DIAGRAM_ISNUMVISUAL" val="0"/>
  <p:tag name="KSO_WM_UNIT_DIAGRAM_ISREFERUNIT" val="0"/>
  <p:tag name="KSO_WM_UNIT_TYPE" val="f"/>
  <p:tag name="KSO_WM_UNIT_INDEX" val="1"/>
  <p:tag name="KSO_WM_UNIT_ID" val="mixed20201941_173*f*1"/>
  <p:tag name="KSO_WM_TEMPLATE_CATEGORY" val="mixed"/>
  <p:tag name="KSO_WM_TEMPLATE_INDEX" val="20201941"/>
  <p:tag name="KSO_WM_UNIT_LAYERLEVEL" val="1"/>
  <p:tag name="KSO_WM_TAG_VERSION" val="1.0"/>
  <p:tag name="KSO_WM_BEAUTIFY_FLAG" val="#wm#"/>
  <p:tag name="KSO_WM_UNIT_TEXTBOXSTYLE_GUID" val="{f469ee9f-48ee-4ceb-b9a9-7ad83d02acf4}"/>
  <p:tag name="KSO_WM_UNIT_TEXTBOXSTYLE_TYPE" val="8"/>
  <p:tag name="KSO_WM_UNIT_TEXT_FILL_FORE_SCHEMECOLOR_INDEX_BRIGHTNESS" val="0.25"/>
  <p:tag name="KSO_WM_UNIT_TEXT_FILL_FORE_SCHEMECOLOR_INDEX" val="13"/>
  <p:tag name="KSO_WM_UNIT_TEXT_FILL_TYPE" val="1"/>
</p:tagLst>
</file>

<file path=ppt/tags/tag346.xml><?xml version="1.0" encoding="utf-8"?>
<p:tagLst xmlns:p="http://schemas.openxmlformats.org/presentationml/2006/main">
  <p:tag name="KSO_WM_UNIT_PLACING_PICTURE_USER_VIEWPORT" val="{&quot;height&quot;:634,&quot;width&quot;:2960}"/>
</p:tagLst>
</file>

<file path=ppt/tags/tag347.xml><?xml version="1.0" encoding="utf-8"?>
<p:tagLst xmlns:p="http://schemas.openxmlformats.org/presentationml/2006/main">
  <p:tag name="KSO_WM_SPECIAL_SOURCE" val="bdnull"/>
</p:tagLst>
</file>

<file path=ppt/tags/tag34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ID" val="diagram20230939_3*a*1"/>
  <p:tag name="KSO_WM_TEMPLATE_CATEGORY" val="diagram"/>
  <p:tag name="KSO_WM_TEMPLATE_INDEX" val="20230939"/>
  <p:tag name="KSO_WM_UNIT_LAYERLEVEL" val="1"/>
  <p:tag name="KSO_WM_TAG_VERSION" val="3.0"/>
  <p:tag name="KSO_WM_BEAUTIFY_FLAG" val="#wm#"/>
  <p:tag name="KSO_WM_UNIT_ISCONTENTSTITLE" val="0"/>
  <p:tag name="KSO_WM_UNIT_ISNUMDGMTITLE" val="0"/>
  <p:tag name="KSO_WM_UNIT_NOCLEAR" val="0"/>
  <p:tag name="KSO_WM_UNIT_VALUE" val="30"/>
  <p:tag name="KSO_WM_UNIT_TYPE" val="a"/>
  <p:tag name="KSO_WM_UNIT_INDEX" val="1"/>
  <p:tag name="KSO_WM_UNIT_TEXT_TYPE" val="1"/>
  <p:tag name="KSO_WM_UNIT_PRESET_TEXT" val="单击此处添加标题"/>
  <p:tag name="KSO_WM_UNIT_TEXT_FILL_FORE_SCHEMECOLOR_INDEX" val="13"/>
  <p:tag name="KSO_WM_UNIT_TEXT_FILL_TYPE" val="1"/>
  <p:tag name="KSO_WM_UNIT_USESOURCEFORMAT_APPLY" val="0"/>
</p:tagLst>
</file>

<file path=ppt/tags/tag349.xml><?xml version="1.0" encoding="utf-8"?>
<p:tagLst xmlns:p="http://schemas.openxmlformats.org/presentationml/2006/main">
  <p:tag name="KSO_WM_UNIT_TEXTBOXSTYLE_GUID" val="{23034e3c-ac10-4f33-9b51-ee8def12c76c}"/>
</p:tagLst>
</file>

<file path=ppt/tags/tag350.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51.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52.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353.xml><?xml version="1.0" encoding="utf-8"?>
<p:tagLst xmlns:p="http://schemas.openxmlformats.org/presentationml/2006/main">
  <p:tag name="KSO_WM_SLIDE_ID" val="diagram20230939_3"/>
  <p:tag name="KSO_WM_TEMPLATE_SUBCATEGORY" val="29"/>
  <p:tag name="KSO_WM_TEMPLATE_MASTER_TYPE" val="0"/>
  <p:tag name="KSO_WM_TEMPLATE_COLOR_TYPE" val="0"/>
  <p:tag name="KSO_WM_SLIDE_ITEM_CNT" val="4"/>
  <p:tag name="KSO_WM_SLIDE_INDEX" val="3"/>
  <p:tag name="KSO_WM_TAG_VERSION" val="3.0"/>
  <p:tag name="KSO_WM_BEAUTIFY_FLAG" val="#wm#"/>
  <p:tag name="KSO_WM_TEMPLATE_CATEGORY" val="custom"/>
  <p:tag name="KSO_WM_TEMPLATE_INDEX" val="40495192"/>
  <p:tag name="KSO_WM_SLIDE_TYPE" val="text"/>
  <p:tag name="KSO_WM_SLIDE_SUBTYPE" val="diag"/>
  <p:tag name="KSO_WM_SLIDE_SIZE" val="727.05*321.1"/>
  <p:tag name="KSO_WM_SLIDE_POSITION" val="116.5*178.35"/>
  <p:tag name="KSO_WM_SLIDE_LAYOUT" val="a_m"/>
  <p:tag name="KSO_WM_SLIDE_LAYOUT_CNT" val="1_1"/>
  <p:tag name="KSO_WM_SPECIAL_SOURCE" val="bdnull"/>
  <p:tag name="KSO_WM_DIAGRAM_GROUP_CODE" val="m1-1"/>
  <p:tag name="KSO_WM_SLIDE_DIAGTYPE" val="m"/>
</p:tagLst>
</file>

<file path=ppt/tags/tag35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1_1"/>
  <p:tag name="KSO_WM_UNIT_ID" val="diagram20235162_3*l_h_i*1_1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gradient&quot;:[{&quot;brightness&quot;:0,&quot;colorType&quot;:2,&quot;pos&quot;:0,&quot;rgb&quot;:&quot;#ffffff&quot;,&quot;transparency&quot;:0.8999999761581421},{&quot;brightness&quot;:0,&quot;colorType&quot;:1,&quot;foreColorIndex&quot;:5,&quot;pos&quot;:1,&quot;transparency&quot;:0.8500000238418579}],&quot;type&quot;:3},&quot;glow&quot;:{&quot;colorType&quot;:0},&quot;line&quot;:{&quot;solidLine&quot;:{&quot;brightness&quot;:0.4000000059604645,&quot;colorType&quot;:1,&quot;foreColorIndex&quot;:5,&quot;transparency&quot;:0.44999998807907104},&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8"/>
  <p:tag name="KSO_WM_BEAUTIFY_FLAG" val="#wm#"/>
  <p:tag name="KSO_WM_DIAGRAM_VERSION" val="3"/>
  <p:tag name="KSO_WM_DIAGRAM_COLOR_TRICK" val="1"/>
  <p:tag name="KSO_WM_DIAGRAM_COLOR_TEXT_CAN_REMOVE" val="n"/>
  <p:tag name="KSO_WM_UNIT_FILL_TYPE" val="3"/>
  <p:tag name="KSO_WM_UNIT_LINE_FORE_SCHEMECOLOR_INDEX" val="5"/>
  <p:tag name="KSO_WM_UNIT_LINE_FILL_TYPE" val="2"/>
  <p:tag name="KSO_WM_UNIT_TEXT_FILL_FORE_SCHEMECOLOR_INDEX" val="2"/>
  <p:tag name="KSO_WM_UNIT_TEXT_FILL_TYPE" val="1"/>
  <p:tag name="KSO_WM_UNIT_USESOURCEFORMAT_APPLY" val="1"/>
</p:tagLst>
</file>

<file path=ppt/tags/tag35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1_6"/>
  <p:tag name="KSO_WM_TEMPLATE_CATEGORY" val="diagram"/>
  <p:tag name="KSO_WM_TEMPLATE_INDEX" val="20235162"/>
  <p:tag name="KSO_WM_UNIT_LAYERLEVEL" val="1_1_1"/>
  <p:tag name="KSO_WM_TAG_VERSION" val="3.0"/>
  <p:tag name="KSO_WM_BEAUTIFY_FLAG" val="#wm#"/>
  <p:tag name="KSO_WM_UNIT_TYPE" val="l_h_i"/>
  <p:tag name="KSO_WM_UNIT_INDEX" val="1_1_6"/>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UNIT_USESOURCEFORMAT_APPLY" val="1"/>
</p:tagLst>
</file>

<file path=ppt/tags/tag35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1_5"/>
  <p:tag name="KSO_WM_TEMPLATE_CATEGORY" val="diagram"/>
  <p:tag name="KSO_WM_TEMPLATE_INDEX" val="20235162"/>
  <p:tag name="KSO_WM_UNIT_LAYERLEVEL" val="1_1_1"/>
  <p:tag name="KSO_WM_TAG_VERSION" val="3.0"/>
  <p:tag name="KSO_WM_BEAUTIFY_FLAG" val="#wm#"/>
  <p:tag name="KSO_WM_UNIT_TYPE" val="l_h_i"/>
  <p:tag name="KSO_WM_UNIT_INDEX" val="1_1_5"/>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UNIT_USESOURCEFORMAT_APPLY" val="1"/>
</p:tagLst>
</file>

<file path=ppt/tags/tag35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1_2"/>
  <p:tag name="KSO_WM_TEMPLATE_CATEGORY" val="diagram"/>
  <p:tag name="KSO_WM_TEMPLATE_INDEX" val="20235162"/>
  <p:tag name="KSO_WM_UNIT_LAYERLEVEL" val="1_1_1"/>
  <p:tag name="KSO_WM_TAG_VERSION" val="3.0"/>
  <p:tag name="KSO_WM_BEAUTIFY_FLAG" val="#wm#"/>
  <p:tag name="KSO_WM_UNIT_TYPE" val="l_h_i"/>
  <p:tag name="KSO_WM_UNIT_INDEX" val="1_1_2"/>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358.xml><?xml version="1.0" encoding="utf-8"?>
<p:tagLst xmlns:p="http://schemas.openxmlformats.org/presentationml/2006/main">
  <p:tag name="KSO_WM_DIAGRAM_VIRTUALLY_FRAME" val="{&quot;height&quot;:389.3250002612099,&quot;left&quot;:55.19999999999999,&quot;top&quot;:112.7249997387901,&quot;width&quot;:849.95}"/>
  <p:tag name="KSO_WM_UNIT_HIGHLIGHT" val="0"/>
  <p:tag name="KSO_WM_UNIT_COMPATIBLE" val="0"/>
  <p:tag name="KSO_WM_UNIT_DIAGRAM_ISNUMVISUAL" val="0"/>
  <p:tag name="KSO_WM_UNIT_DIAGRAM_ISREFERUNIT" val="0"/>
  <p:tag name="KSO_WM_DIAGRAM_GROUP_CODE" val="l1-1"/>
  <p:tag name="KSO_WM_UNIT_ID" val="diagram20235162_3*l_h_i*1_1_3"/>
  <p:tag name="KSO_WM_TEMPLATE_CATEGORY" val="diagram"/>
  <p:tag name="KSO_WM_TEMPLATE_INDEX" val="20235162"/>
  <p:tag name="KSO_WM_UNIT_LAYERLEVEL" val="1_1_1"/>
  <p:tag name="KSO_WM_TAG_VERSION" val="3.0"/>
  <p:tag name="KSO_WM_BEAUTIFY_FLAG" val="#wm#"/>
  <p:tag name="KSO_WM_UNIT_TYPE" val="l_h_i"/>
  <p:tag name="KSO_WM_UNIT_INDEX" val="1_1_3"/>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solid&quot;:{&quot;brightness&quot;:0,&quot;colorType&quot;:1,&quot;foreColorIndex&quot;:5,&quot;transparency&quot;:0.5},&quot;type&quot;:1},&quot;glow&quot;:{&quot;colorType&quot;:0},&quot;line&quot;:{&quot;type&quot;:0},&quot;shadow&quot;:{&quot;brightness&quot;:-0.5,&quot;colorType&quot;:1,&quot;foreColorIndex&quot;:14,&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SHADOW_SCHEMECOLOR_INDEX" val="14"/>
  <p:tag name="KSO_WM_UNIT_TEXT_FILL_FORE_SCHEMECOLOR_INDEX" val="2"/>
  <p:tag name="KSO_WM_UNIT_TEXT_FILL_TYPE" val="1"/>
  <p:tag name="KSO_WM_UNIT_USESOURCEFORMAT_APPLY" val="1"/>
</p:tagLst>
</file>

<file path=ppt/tags/tag359.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5162_3*l_h_f*1_1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TYPE" val="1"/>
  <p:tag name="KSO_WM_UNIT_TEXT_LAYER_COUNT" val="1"/>
  <p:tag name="KSO_WM_BEAUTIFY_FLAG" val="#wm#"/>
  <p:tag name="KSO_WM_DIAGRAM_VERSION" val="3"/>
  <p:tag name="KSO_WM_DIAGRAM_COLOR_TRICK" val="1"/>
  <p:tag name="KSO_WM_DIAGRAM_COLOR_TEXT_CAN_REMOVE" val="n"/>
  <p:tag name="KSO_WM_UNIT_PRESET_TEXT" val="单击此处添加文本内容，简明扼要地阐述您的观点。根据需要可酌情增减文字，以便观者准确地理解您传达的思想。单击此处添加文本具体内容，简明扼要地阐述您的观点。根据需要可酌情增减文字，以便观者准确地理解您传达的思想"/>
  <p:tag name="KSO_WM_UNIT_TEXT_FILL_FORE_SCHEMECOLOR_INDEX" val="1"/>
  <p:tag name="KSO_WM_UNIT_TEXT_FILL_TYPE" val="1"/>
  <p:tag name="KSO_WM_UNIT_USESOURCEFORMAT_APPLY" val="1"/>
</p:tagLst>
</file>

<file path=ppt/tags/tag360.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1_1"/>
  <p:tag name="KSO_WM_UNIT_ID" val="diagram20235162_3*l_h_a*1_1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TEXT_TYPE" val="1"/>
  <p:tag name="KSO_WM_UNIT_PRESET_TEXT" val="单击此处添加标题"/>
  <p:tag name="KSO_WM_UNIT_TEXT_FILL_FORE_SCHEMECOLOR_INDEX" val="1"/>
  <p:tag name="KSO_WM_UNIT_TEXT_FILL_TYPE" val="1"/>
  <p:tag name="KSO_WM_UNIT_USESOURCEFORMAT_APPLY" val="1"/>
</p:tagLst>
</file>

<file path=ppt/tags/tag36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1_4"/>
  <p:tag name="KSO_WM_TEMPLATE_CATEGORY" val="diagram"/>
  <p:tag name="KSO_WM_TEMPLATE_INDEX" val="20235162"/>
  <p:tag name="KSO_WM_UNIT_LAYERLEVEL" val="1_1_1"/>
  <p:tag name="KSO_WM_TAG_VERSION" val="3.0"/>
  <p:tag name="KSO_WM_BEAUTIFY_FLAG" val="#wm#"/>
  <p:tag name="KSO_WM_UNIT_TYPE" val="l_h_i"/>
  <p:tag name="KSO_WM_UNIT_INDEX" val="1_1_4"/>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gradient&quot;:[{&quot;brightness&quot;:0,&quot;colorType&quot;:1,&quot;foreColorIndex&quot;:5,&quot;pos&quot;:1,&quot;transparency&quot;:1},{&quot;brightness&quot;:0,&quot;colorType&quot;:1,&quot;foreColorIndex&quot;:5,&quot;pos&quot;:0,&quot;transparency&quot;:0.5600000023841858}],&quot;type&quot;:2},&quot;shadow&quot;:{&quot;brightness&quot;:-0.25,&quot;colorType&quot;:1,&quot;foreColorIndex&quot;:5,&quot;transparency&quot;:0.8399999737739563},&quot;threeD&quot;:{&quot;curvedSurface&quot;:{&quot;brightness&quot;:0,&quot;colorType&quot;:2,&quot;rgb&quot;:&quot;#000000&quot;},&quot;depth&quot;:{&quot;colorType&quot;:0}}},&quot;text&quot;:{&quot;fill&quot;:{},&quot;glow&quot;:{},&quot;line&quot;:{},&quot;shadow&quot;:{},&quot;threeD&quot;:{}}}"/>
  <p:tag name="KSO_WM_UNIT_LINE_FORE_SCHEMECOLOR_INDEX" val="5"/>
  <p:tag name="KSO_WM_UNIT_SHADOW_SCHEMECOLOR_INDEX" val="5"/>
  <p:tag name="KSO_WM_UNIT_USESOURCEFORMAT_APPLY" val="1"/>
</p:tagLst>
</file>

<file path=ppt/tags/tag36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2_1"/>
  <p:tag name="KSO_WM_UNIT_ID" val="diagram20235162_3*l_h_i*1_2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gradient&quot;:[{&quot;brightness&quot;:0,&quot;colorType&quot;:2,&quot;pos&quot;:0,&quot;rgb&quot;:&quot;#ffffff&quot;,&quot;transparency&quot;:0.8999999761581421},{&quot;brightness&quot;:0,&quot;colorType&quot;:1,&quot;foreColorIndex&quot;:5,&quot;pos&quot;:1,&quot;transparency&quot;:0.8500000238418579}],&quot;type&quot;:3},&quot;glow&quot;:{&quot;colorType&quot;:0},&quot;line&quot;:{&quot;solidLine&quot;:{&quot;brightness&quot;:0.4000000059604645,&quot;colorType&quot;:1,&quot;foreColorIndex&quot;:5,&quot;transparency&quot;:0.44999998807907104},&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8"/>
  <p:tag name="KSO_WM_BEAUTIFY_FLAG" val="#wm#"/>
  <p:tag name="KSO_WM_DIAGRAM_VERSION" val="3"/>
  <p:tag name="KSO_WM_DIAGRAM_COLOR_TRICK" val="1"/>
  <p:tag name="KSO_WM_DIAGRAM_COLOR_TEXT_CAN_REMOVE" val="n"/>
  <p:tag name="KSO_WM_UNIT_FILL_TYPE" val="3"/>
  <p:tag name="KSO_WM_UNIT_LINE_FORE_SCHEMECOLOR_INDEX" val="6"/>
  <p:tag name="KSO_WM_UNIT_LINE_FILL_TYPE" val="2"/>
  <p:tag name="KSO_WM_UNIT_TEXT_FILL_FORE_SCHEMECOLOR_INDEX" val="2"/>
  <p:tag name="KSO_WM_UNIT_TEXT_FILL_TYPE" val="1"/>
  <p:tag name="KSO_WM_UNIT_USESOURCEFORMAT_APPLY" val="1"/>
</p:tagLst>
</file>

<file path=ppt/tags/tag36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2_6"/>
  <p:tag name="KSO_WM_TEMPLATE_CATEGORY" val="diagram"/>
  <p:tag name="KSO_WM_TEMPLATE_INDEX" val="20235162"/>
  <p:tag name="KSO_WM_UNIT_LAYERLEVEL" val="1_1_1"/>
  <p:tag name="KSO_WM_TAG_VERSION" val="3.0"/>
  <p:tag name="KSO_WM_BEAUTIFY_FLAG" val="#wm#"/>
  <p:tag name="KSO_WM_UNIT_TYPE" val="l_h_i"/>
  <p:tag name="KSO_WM_UNIT_INDEX" val="1_2_6"/>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UNIT_USESOURCEFORMAT_APPLY" val="1"/>
</p:tagLst>
</file>

<file path=ppt/tags/tag364.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2_5"/>
  <p:tag name="KSO_WM_TEMPLATE_CATEGORY" val="diagram"/>
  <p:tag name="KSO_WM_TEMPLATE_INDEX" val="20235162"/>
  <p:tag name="KSO_WM_UNIT_LAYERLEVEL" val="1_1_1"/>
  <p:tag name="KSO_WM_TAG_VERSION" val="3.0"/>
  <p:tag name="KSO_WM_BEAUTIFY_FLAG" val="#wm#"/>
  <p:tag name="KSO_WM_UNIT_TYPE" val="l_h_i"/>
  <p:tag name="KSO_WM_UNIT_INDEX" val="1_2_5"/>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UNIT_USESOURCEFORMAT_APPLY" val="1"/>
</p:tagLst>
</file>

<file path=ppt/tags/tag36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2_2"/>
  <p:tag name="KSO_WM_TEMPLATE_CATEGORY" val="diagram"/>
  <p:tag name="KSO_WM_TEMPLATE_INDEX" val="20235162"/>
  <p:tag name="KSO_WM_UNIT_LAYERLEVEL" val="1_1_1"/>
  <p:tag name="KSO_WM_TAG_VERSION" val="3.0"/>
  <p:tag name="KSO_WM_BEAUTIFY_FLAG" val="#wm#"/>
  <p:tag name="KSO_WM_UNIT_TYPE" val="l_h_i"/>
  <p:tag name="KSO_WM_UNIT_INDEX" val="1_2_2"/>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366.xml><?xml version="1.0" encoding="utf-8"?>
<p:tagLst xmlns:p="http://schemas.openxmlformats.org/presentationml/2006/main">
  <p:tag name="KSO_WM_DIAGRAM_VIRTUALLY_FRAME" val="{&quot;height&quot;:389.3250002612099,&quot;left&quot;:55.19999999999999,&quot;top&quot;:112.7249997387901,&quot;width&quot;:849.95}"/>
  <p:tag name="KSO_WM_UNIT_HIGHLIGHT" val="0"/>
  <p:tag name="KSO_WM_UNIT_COMPATIBLE" val="0"/>
  <p:tag name="KSO_WM_UNIT_DIAGRAM_ISNUMVISUAL" val="0"/>
  <p:tag name="KSO_WM_UNIT_DIAGRAM_ISREFERUNIT" val="0"/>
  <p:tag name="KSO_WM_DIAGRAM_GROUP_CODE" val="l1-1"/>
  <p:tag name="KSO_WM_UNIT_ID" val="diagram20235162_3*l_h_i*1_2_3"/>
  <p:tag name="KSO_WM_TEMPLATE_CATEGORY" val="diagram"/>
  <p:tag name="KSO_WM_TEMPLATE_INDEX" val="20235162"/>
  <p:tag name="KSO_WM_UNIT_LAYERLEVEL" val="1_1_1"/>
  <p:tag name="KSO_WM_TAG_VERSION" val="3.0"/>
  <p:tag name="KSO_WM_BEAUTIFY_FLAG" val="#wm#"/>
  <p:tag name="KSO_WM_UNIT_TYPE" val="l_h_i"/>
  <p:tag name="KSO_WM_UNIT_INDEX" val="1_2_3"/>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solid&quot;:{&quot;brightness&quot;:0,&quot;colorType&quot;:1,&quot;foreColorIndex&quot;:5,&quot;transparency&quot;:0.5},&quot;type&quot;:1},&quot;glow&quot;:{&quot;colorType&quot;:0},&quot;line&quot;:{&quot;type&quot;:0},&quot;shadow&quot;:{&quot;brightness&quot;:-0.5,&quot;colorType&quot;:1,&quot;foreColorIndex&quot;:14,&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SHADOW_SCHEMECOLOR_INDEX" val="14"/>
  <p:tag name="KSO_WM_UNIT_TEXT_FILL_FORE_SCHEMECOLOR_INDEX" val="2"/>
  <p:tag name="KSO_WM_UNIT_TEXT_FILL_TYPE" val="1"/>
  <p:tag name="KSO_WM_UNIT_USESOURCEFORMAT_APPLY" val="1"/>
</p:tagLst>
</file>

<file path=ppt/tags/tag367.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5162_3*l_h_f*1_2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TYPE" val="1"/>
  <p:tag name="KSO_WM_UNIT_TEXT_LAYER_COUNT" val="1"/>
  <p:tag name="KSO_WM_BEAUTIFY_FLAG" val="#wm#"/>
  <p:tag name="KSO_WM_DIAGRAM_VERSION" val="3"/>
  <p:tag name="KSO_WM_DIAGRAM_COLOR_TRICK" val="1"/>
  <p:tag name="KSO_WM_DIAGRAM_COLOR_TEXT_CAN_REMOVE" val="n"/>
  <p:tag name="KSO_WM_UNIT_PRESET_TEXT" val="单击此处添加文本内容，简明扼要地阐述您的观点。根据需要可酌情增减文字，以便观者准确地理解您传达的思想。单击此处添加文本具体内容，简明扼要地阐述您的观点。根据需要可酌情增减文字，以便观者准确地理解您传达的思想"/>
  <p:tag name="KSO_WM_UNIT_TEXT_FILL_FORE_SCHEMECOLOR_INDEX" val="1"/>
  <p:tag name="KSO_WM_UNIT_TEXT_FILL_TYPE" val="1"/>
  <p:tag name="KSO_WM_UNIT_USESOURCEFORMAT_APPLY" val="1"/>
</p:tagLst>
</file>

<file path=ppt/tags/tag368.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2_1"/>
  <p:tag name="KSO_WM_UNIT_ID" val="diagram20235162_3*l_h_a*1_2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TEXT_TYPE" val="1"/>
  <p:tag name="KSO_WM_UNIT_PRESET_TEXT" val="单击此处添加标题"/>
  <p:tag name="KSO_WM_UNIT_TEXT_FILL_FORE_SCHEMECOLOR_INDEX" val="1"/>
  <p:tag name="KSO_WM_UNIT_TEXT_FILL_TYPE" val="1"/>
  <p:tag name="KSO_WM_UNIT_USESOURCEFORMAT_APPLY" val="1"/>
</p:tagLst>
</file>

<file path=ppt/tags/tag36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2_4"/>
  <p:tag name="KSO_WM_TEMPLATE_CATEGORY" val="diagram"/>
  <p:tag name="KSO_WM_TEMPLATE_INDEX" val="20235162"/>
  <p:tag name="KSO_WM_UNIT_LAYERLEVEL" val="1_1_1"/>
  <p:tag name="KSO_WM_TAG_VERSION" val="3.0"/>
  <p:tag name="KSO_WM_BEAUTIFY_FLAG" val="#wm#"/>
  <p:tag name="KSO_WM_UNIT_TYPE" val="l_h_i"/>
  <p:tag name="KSO_WM_UNIT_INDEX" val="1_2_4"/>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gradient&quot;:[{&quot;brightness&quot;:0,&quot;colorType&quot;:1,&quot;foreColorIndex&quot;:5,&quot;pos&quot;:1,&quot;transparency&quot;:1},{&quot;brightness&quot;:0,&quot;colorType&quot;:1,&quot;foreColorIndex&quot;:5,&quot;pos&quot;:0,&quot;transparency&quot;:0.5600000023841858}],&quot;type&quot;:2},&quot;shadow&quot;:{&quot;brightness&quot;:-0.25,&quot;colorType&quot;:1,&quot;foreColorIndex&quot;:5,&quot;transparency&quot;:0.8399999737739563},&quot;threeD&quot;:{&quot;curvedSurface&quot;:{&quot;brightness&quot;:0,&quot;colorType&quot;:2,&quot;rgb&quot;:&quot;#000000&quot;},&quot;depth&quot;:{&quot;colorType&quot;:0}}},&quot;text&quot;:{&quot;fill&quot;:{},&quot;glow&quot;:{},&quot;line&quot;:{},&quot;shadow&quot;:{},&quot;threeD&quot;:{}}}"/>
  <p:tag name="KSO_WM_UNIT_LINE_FORE_SCHEMECOLOR_INDEX" val="6"/>
  <p:tag name="KSO_WM_UNIT_SHADOW_SCHEMECOLOR_INDEX" val="6"/>
  <p:tag name="KSO_WM_UNIT_USESOURCEFORMAT_APPLY" val="1"/>
</p:tagLst>
</file>

<file path=ppt/tags/tag37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4_1"/>
  <p:tag name="KSO_WM_UNIT_ID" val="diagram20235162_3*l_h_i*1_4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gradient&quot;:[{&quot;brightness&quot;:0,&quot;colorType&quot;:2,&quot;pos&quot;:0,&quot;rgb&quot;:&quot;#ffffff&quot;,&quot;transparency&quot;:0.8999999761581421},{&quot;brightness&quot;:0,&quot;colorType&quot;:1,&quot;foreColorIndex&quot;:5,&quot;pos&quot;:1,&quot;transparency&quot;:0.8500000238418579}],&quot;type&quot;:3},&quot;glow&quot;:{&quot;colorType&quot;:0},&quot;line&quot;:{&quot;solidLine&quot;:{&quot;brightness&quot;:0.4000000059604645,&quot;colorType&quot;:1,&quot;foreColorIndex&quot;:5,&quot;transparency&quot;:0.44999998807907104},&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8"/>
  <p:tag name="KSO_WM_BEAUTIFY_FLAG" val="#wm#"/>
  <p:tag name="KSO_WM_DIAGRAM_VERSION" val="3"/>
  <p:tag name="KSO_WM_DIAGRAM_COLOR_TRICK" val="1"/>
  <p:tag name="KSO_WM_DIAGRAM_COLOR_TEXT_CAN_REMOVE" val="n"/>
  <p:tag name="KSO_WM_UNIT_FILL_TYPE" val="3"/>
  <p:tag name="KSO_WM_UNIT_LINE_FORE_SCHEMECOLOR_INDEX" val="8"/>
  <p:tag name="KSO_WM_UNIT_LINE_FILL_TYPE" val="2"/>
  <p:tag name="KSO_WM_UNIT_TEXT_FILL_FORE_SCHEMECOLOR_INDEX" val="2"/>
  <p:tag name="KSO_WM_UNIT_TEXT_FILL_TYPE" val="1"/>
  <p:tag name="KSO_WM_UNIT_USESOURCEFORMAT_APPLY" val="1"/>
</p:tagLst>
</file>

<file path=ppt/tags/tag37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4_6"/>
  <p:tag name="KSO_WM_TEMPLATE_CATEGORY" val="diagram"/>
  <p:tag name="KSO_WM_TEMPLATE_INDEX" val="20235162"/>
  <p:tag name="KSO_WM_UNIT_LAYERLEVEL" val="1_1_1"/>
  <p:tag name="KSO_WM_TAG_VERSION" val="3.0"/>
  <p:tag name="KSO_WM_BEAUTIFY_FLAG" val="#wm#"/>
  <p:tag name="KSO_WM_UNIT_TYPE" val="l_h_i"/>
  <p:tag name="KSO_WM_UNIT_INDEX" val="1_4_6"/>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UNIT_USESOURCEFORMAT_APPLY" val="1"/>
</p:tagLst>
</file>

<file path=ppt/tags/tag372.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4_5"/>
  <p:tag name="KSO_WM_TEMPLATE_CATEGORY" val="diagram"/>
  <p:tag name="KSO_WM_TEMPLATE_INDEX" val="20235162"/>
  <p:tag name="KSO_WM_UNIT_LAYERLEVEL" val="1_1_1"/>
  <p:tag name="KSO_WM_TAG_VERSION" val="3.0"/>
  <p:tag name="KSO_WM_BEAUTIFY_FLAG" val="#wm#"/>
  <p:tag name="KSO_WM_UNIT_TYPE" val="l_h_i"/>
  <p:tag name="KSO_WM_UNIT_INDEX" val="1_4_5"/>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UNIT_USESOURCEFORMAT_APPLY" val="1"/>
</p:tagLst>
</file>

<file path=ppt/tags/tag373.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4_2"/>
  <p:tag name="KSO_WM_TEMPLATE_CATEGORY" val="diagram"/>
  <p:tag name="KSO_WM_TEMPLATE_INDEX" val="20235162"/>
  <p:tag name="KSO_WM_UNIT_LAYERLEVEL" val="1_1_1"/>
  <p:tag name="KSO_WM_TAG_VERSION" val="3.0"/>
  <p:tag name="KSO_WM_BEAUTIFY_FLAG" val="#wm#"/>
  <p:tag name="KSO_WM_UNIT_TYPE" val="l_h_i"/>
  <p:tag name="KSO_WM_UNIT_INDEX" val="1_4_2"/>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374.xml><?xml version="1.0" encoding="utf-8"?>
<p:tagLst xmlns:p="http://schemas.openxmlformats.org/presentationml/2006/main">
  <p:tag name="KSO_WM_DIAGRAM_VIRTUALLY_FRAME" val="{&quot;height&quot;:389.3250002612099,&quot;left&quot;:55.19999999999999,&quot;top&quot;:112.7249997387901,&quot;width&quot;:849.95}"/>
  <p:tag name="KSO_WM_UNIT_HIGHLIGHT" val="0"/>
  <p:tag name="KSO_WM_UNIT_COMPATIBLE" val="0"/>
  <p:tag name="KSO_WM_UNIT_DIAGRAM_ISNUMVISUAL" val="0"/>
  <p:tag name="KSO_WM_UNIT_DIAGRAM_ISREFERUNIT" val="0"/>
  <p:tag name="KSO_WM_DIAGRAM_GROUP_CODE" val="l1-1"/>
  <p:tag name="KSO_WM_UNIT_ID" val="diagram20235162_3*l_h_i*1_4_3"/>
  <p:tag name="KSO_WM_TEMPLATE_CATEGORY" val="diagram"/>
  <p:tag name="KSO_WM_TEMPLATE_INDEX" val="20235162"/>
  <p:tag name="KSO_WM_UNIT_LAYERLEVEL" val="1_1_1"/>
  <p:tag name="KSO_WM_TAG_VERSION" val="3.0"/>
  <p:tag name="KSO_WM_BEAUTIFY_FLAG" val="#wm#"/>
  <p:tag name="KSO_WM_UNIT_TYPE" val="l_h_i"/>
  <p:tag name="KSO_WM_UNIT_INDEX" val="1_4_3"/>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solid&quot;:{&quot;brightness&quot;:0,&quot;colorType&quot;:1,&quot;foreColorIndex&quot;:5,&quot;transparency&quot;:0.5},&quot;type&quot;:1},&quot;glow&quot;:{&quot;colorType&quot;:0},&quot;line&quot;:{&quot;type&quot;:0},&quot;shadow&quot;:{&quot;brightness&quot;:-0.5,&quot;colorType&quot;:1,&quot;foreColorIndex&quot;:14,&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SHADOW_SCHEMECOLOR_INDEX" val="14"/>
  <p:tag name="KSO_WM_UNIT_TEXT_FILL_FORE_SCHEMECOLOR_INDEX" val="2"/>
  <p:tag name="KSO_WM_UNIT_TEXT_FILL_TYPE" val="1"/>
  <p:tag name="KSO_WM_UNIT_USESOURCEFORMAT_APPLY" val="1"/>
</p:tagLst>
</file>

<file path=ppt/tags/tag375.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5162_3*l_h_f*1_4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TYPE" val="1"/>
  <p:tag name="KSO_WM_UNIT_TEXT_LAYER_COUNT" val="1"/>
  <p:tag name="KSO_WM_BEAUTIFY_FLAG" val="#wm#"/>
  <p:tag name="KSO_WM_DIAGRAM_VERSION" val="3"/>
  <p:tag name="KSO_WM_DIAGRAM_COLOR_TRICK" val="1"/>
  <p:tag name="KSO_WM_DIAGRAM_COLOR_TEXT_CAN_REMOVE" val="n"/>
  <p:tag name="KSO_WM_UNIT_PRESET_TEXT" val="单击此处添加文本内容，简明扼要地阐述您的观点。根据需要可酌情增减文字，以便观者准确地理解您传达的思想。单击此处添加文本具体内容，简明扼要地阐述您的观点。根据需要可酌情增减文字，以便观者准确地理解您传达的思想"/>
  <p:tag name="KSO_WM_UNIT_TEXT_FILL_FORE_SCHEMECOLOR_INDEX" val="1"/>
  <p:tag name="KSO_WM_UNIT_TEXT_FILL_TYPE" val="1"/>
  <p:tag name="KSO_WM_UNIT_USESOURCEFORMAT_APPLY" val="1"/>
</p:tagLst>
</file>

<file path=ppt/tags/tag376.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4_1"/>
  <p:tag name="KSO_WM_UNIT_ID" val="diagram20235162_3*l_h_a*1_4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TEXT_TYPE" val="1"/>
  <p:tag name="KSO_WM_UNIT_PRESET_TEXT" val="单击此处添加标题"/>
  <p:tag name="KSO_WM_UNIT_TEXT_FILL_FORE_SCHEMECOLOR_INDEX" val="1"/>
  <p:tag name="KSO_WM_UNIT_TEXT_FILL_TYPE" val="1"/>
  <p:tag name="KSO_WM_UNIT_USESOURCEFORMAT_APPLY" val="1"/>
</p:tagLst>
</file>

<file path=ppt/tags/tag37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4_4"/>
  <p:tag name="KSO_WM_TEMPLATE_CATEGORY" val="diagram"/>
  <p:tag name="KSO_WM_TEMPLATE_INDEX" val="20235162"/>
  <p:tag name="KSO_WM_UNIT_LAYERLEVEL" val="1_1_1"/>
  <p:tag name="KSO_WM_TAG_VERSION" val="3.0"/>
  <p:tag name="KSO_WM_BEAUTIFY_FLAG" val="#wm#"/>
  <p:tag name="KSO_WM_UNIT_TYPE" val="l_h_i"/>
  <p:tag name="KSO_WM_UNIT_INDEX" val="1_4_4"/>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gradient&quot;:[{&quot;brightness&quot;:0,&quot;colorType&quot;:1,&quot;foreColorIndex&quot;:5,&quot;pos&quot;:1,&quot;transparency&quot;:1},{&quot;brightness&quot;:0,&quot;colorType&quot;:1,&quot;foreColorIndex&quot;:5,&quot;pos&quot;:0,&quot;transparency&quot;:0.5600000023841858}],&quot;type&quot;:2},&quot;shadow&quot;:{&quot;brightness&quot;:-0.25,&quot;colorType&quot;:1,&quot;foreColorIndex&quot;:5,&quot;transparency&quot;:0.8399999737739563},&quot;threeD&quot;:{&quot;curvedSurface&quot;:{&quot;brightness&quot;:0,&quot;colorType&quot;:2,&quot;rgb&quot;:&quot;#000000&quot;},&quot;depth&quot;:{&quot;colorType&quot;:0}}},&quot;text&quot;:{&quot;fill&quot;:{},&quot;glow&quot;:{},&quot;line&quot;:{},&quot;shadow&quot;:{},&quot;threeD&quot;:{}}}"/>
  <p:tag name="KSO_WM_UNIT_LINE_FORE_SCHEMECOLOR_INDEX" val="8"/>
  <p:tag name="KSO_WM_UNIT_SHADOW_SCHEMECOLOR_INDEX" val="8"/>
  <p:tag name="KSO_WM_UNIT_USESOURCEFORMAT_APPLY" val="1"/>
</p:tagLst>
</file>

<file path=ppt/tags/tag37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TYPE" val="l_h_i"/>
  <p:tag name="KSO_WM_UNIT_INDEX" val="1_3_1"/>
  <p:tag name="KSO_WM_UNIT_ID" val="diagram20235162_3*l_h_i*1_3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gradient&quot;:[{&quot;brightness&quot;:0,&quot;colorType&quot;:2,&quot;pos&quot;:0,&quot;rgb&quot;:&quot;#ffffff&quot;,&quot;transparency&quot;:0.8999999761581421},{&quot;brightness&quot;:0,&quot;colorType&quot;:1,&quot;foreColorIndex&quot;:5,&quot;pos&quot;:1,&quot;transparency&quot;:0.8500000238418579}],&quot;type&quot;:3},&quot;glow&quot;:{&quot;colorType&quot;:0},&quot;line&quot;:{&quot;solidLine&quot;:{&quot;brightness&quot;:0.4000000059604645,&quot;colorType&quot;:1,&quot;foreColorIndex&quot;:5,&quot;transparency&quot;:0.44999998807907104},&quot;type&quot;:1},&quot;shadow&quot;:{&quot;colorType&quot;:0},&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FORE_SCHEMECOLOR_INDEX_BRIGHTNESS" val="0.8"/>
  <p:tag name="KSO_WM_BEAUTIFY_FLAG" val="#wm#"/>
  <p:tag name="KSO_WM_DIAGRAM_VERSION" val="3"/>
  <p:tag name="KSO_WM_DIAGRAM_COLOR_TRICK" val="1"/>
  <p:tag name="KSO_WM_DIAGRAM_COLOR_TEXT_CAN_REMOVE" val="n"/>
  <p:tag name="KSO_WM_UNIT_FILL_TYPE" val="3"/>
  <p:tag name="KSO_WM_UNIT_LINE_FORE_SCHEMECOLOR_INDEX" val="7"/>
  <p:tag name="KSO_WM_UNIT_LINE_FILL_TYPE" val="2"/>
  <p:tag name="KSO_WM_UNIT_TEXT_FILL_FORE_SCHEMECOLOR_INDEX" val="2"/>
  <p:tag name="KSO_WM_UNIT_TEXT_FILL_TYPE" val="1"/>
  <p:tag name="KSO_WM_UNIT_USESOURCEFORMAT_APPLY" val="1"/>
</p:tagLst>
</file>

<file path=ppt/tags/tag37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3_6"/>
  <p:tag name="KSO_WM_TEMPLATE_CATEGORY" val="diagram"/>
  <p:tag name="KSO_WM_TEMPLATE_INDEX" val="20235162"/>
  <p:tag name="KSO_WM_UNIT_LAYERLEVEL" val="1_1_1"/>
  <p:tag name="KSO_WM_TAG_VERSION" val="3.0"/>
  <p:tag name="KSO_WM_BEAUTIFY_FLAG" val="#wm#"/>
  <p:tag name="KSO_WM_UNIT_TYPE" val="l_h_i"/>
  <p:tag name="KSO_WM_UNIT_INDEX" val="1_3_6"/>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UNIT_USESOURCEFORMAT_APPLY" val="1"/>
</p:tagLst>
</file>

<file path=ppt/tags/tag38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3_5"/>
  <p:tag name="KSO_WM_TEMPLATE_CATEGORY" val="diagram"/>
  <p:tag name="KSO_WM_TEMPLATE_INDEX" val="20235162"/>
  <p:tag name="KSO_WM_UNIT_LAYERLEVEL" val="1_1_1"/>
  <p:tag name="KSO_WM_TAG_VERSION" val="3.0"/>
  <p:tag name="KSO_WM_BEAUTIFY_FLAG" val="#wm#"/>
  <p:tag name="KSO_WM_UNIT_TYPE" val="l_h_i"/>
  <p:tag name="KSO_WM_UNIT_INDEX" val="1_3_5"/>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solid&quot;:{&quot;brightness&quot;:-0.5,&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5"/>
  <p:tag name="KSO_WM_UNIT_USESOURCEFORMAT_APPLY" val="1"/>
</p:tagLst>
</file>

<file path=ppt/tags/tag38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3_2"/>
  <p:tag name="KSO_WM_TEMPLATE_CATEGORY" val="diagram"/>
  <p:tag name="KSO_WM_TEMPLATE_INDEX" val="20235162"/>
  <p:tag name="KSO_WM_UNIT_LAYERLEVEL" val="1_1_1"/>
  <p:tag name="KSO_WM_TAG_VERSION" val="3.0"/>
  <p:tag name="KSO_WM_BEAUTIFY_FLAG" val="#wm#"/>
  <p:tag name="KSO_WM_UNIT_TYPE" val="l_h_i"/>
  <p:tag name="KSO_WM_UNIT_INDEX" val="1_3_2"/>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gradient&quot;:[{&quot;brightness&quot;:0.4000000059604645,&quot;colorType&quot;:1,&quot;foreColorIndex&quot;:5,&quot;pos&quot;:0,&quot;transparency&quot;:0},{&quot;brightness&quot;:0,&quot;colorType&quot;:1,&quot;foreColorIndex&quot;:5,&quot;pos&quot;:1,&quot;transparency&quot;:0}],&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TEXT_FILL_FORE_SCHEMECOLOR_INDEX" val="13"/>
  <p:tag name="KSO_WM_UNIT_TEXT_FILL_TYPE" val="1"/>
  <p:tag name="KSO_WM_UNIT_USESOURCEFORMAT_APPLY" val="1"/>
</p:tagLst>
</file>

<file path=ppt/tags/tag382.xml><?xml version="1.0" encoding="utf-8"?>
<p:tagLst xmlns:p="http://schemas.openxmlformats.org/presentationml/2006/main">
  <p:tag name="KSO_WM_DIAGRAM_VIRTUALLY_FRAME" val="{&quot;height&quot;:389.3250002612099,&quot;left&quot;:55.19999999999999,&quot;top&quot;:112.7249997387901,&quot;width&quot;:849.95}"/>
  <p:tag name="KSO_WM_UNIT_HIGHLIGHT" val="0"/>
  <p:tag name="KSO_WM_UNIT_COMPATIBLE" val="0"/>
  <p:tag name="KSO_WM_UNIT_DIAGRAM_ISNUMVISUAL" val="0"/>
  <p:tag name="KSO_WM_UNIT_DIAGRAM_ISREFERUNIT" val="0"/>
  <p:tag name="KSO_WM_DIAGRAM_GROUP_CODE" val="l1-1"/>
  <p:tag name="KSO_WM_UNIT_ID" val="diagram20235162_3*l_h_i*1_3_3"/>
  <p:tag name="KSO_WM_TEMPLATE_CATEGORY" val="diagram"/>
  <p:tag name="KSO_WM_TEMPLATE_INDEX" val="20235162"/>
  <p:tag name="KSO_WM_UNIT_LAYERLEVEL" val="1_1_1"/>
  <p:tag name="KSO_WM_TAG_VERSION" val="3.0"/>
  <p:tag name="KSO_WM_BEAUTIFY_FLAG" val="#wm#"/>
  <p:tag name="KSO_WM_UNIT_TYPE" val="l_h_i"/>
  <p:tag name="KSO_WM_UNIT_INDEX" val="1_3_3"/>
  <p:tag name="KSO_WM_DIAGRAM_VERSION" val="3"/>
  <p:tag name="KSO_WM_DIAGRAM_COLOR_TRICK" val="1"/>
  <p:tag name="KSO_WM_DIAGRAM_COLOR_TEXT_CAN_REMOVE" val="n"/>
  <p:tag name="KSO_WM_DIAGRAM_MAX_ITEMCNT" val="4"/>
  <p:tag name="KSO_WM_DIAGRAM_MIN_ITEMCNT" val="2"/>
  <p:tag name="KSO_WM_DIAGRAM_COLOR_MATCH_VALUE" val="{&quot;shape&quot;:{&quot;fill&quot;:{&quot;solid&quot;:{&quot;brightness&quot;:0,&quot;colorType&quot;:1,&quot;foreColorIndex&quot;:5,&quot;transparency&quot;:0.5},&quot;type&quot;:1},&quot;glow&quot;:{&quot;colorType&quot;:0},&quot;line&quot;:{&quot;type&quot;:0},&quot;shadow&quot;:{&quot;brightness&quot;:-0.5,&quot;colorType&quot;:1,&quot;foreColorIndex&quot;:14,&quot;transparency&quot;:0.850000023841857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1"/>
  <p:tag name="KSO_WM_UNIT_FILL_FORE_SCHEMECOLOR_INDEX" val="5"/>
  <p:tag name="KSO_WM_UNIT_FILL_FORE_SCHEMECOLOR_INDEX_BRIGHTNESS" val="0"/>
  <p:tag name="KSO_WM_UNIT_SHADOW_SCHEMECOLOR_INDEX" val="14"/>
  <p:tag name="KSO_WM_UNIT_TEXT_FILL_FORE_SCHEMECOLOR_INDEX" val="2"/>
  <p:tag name="KSO_WM_UNIT_TEXT_FILL_TYPE" val="1"/>
  <p:tag name="KSO_WM_UNIT_USESOURCEFORMAT_APPLY" val="1"/>
</p:tagLst>
</file>

<file path=ppt/tags/tag383.xml><?xml version="1.0" encoding="utf-8"?>
<p:tagLst xmlns:p="http://schemas.openxmlformats.org/presentationml/2006/main">
  <p:tag name="KSO_WM_UNIT_SUBTYPE" val="a"/>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5162_3*l_h_f*1_3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VALUE" val="207"/>
  <p:tag name="KSO_WM_UNIT_TEXT_TYPE" val="1"/>
  <p:tag name="KSO_WM_UNIT_TEXT_LAYER_COUNT" val="1"/>
  <p:tag name="KSO_WM_BEAUTIFY_FLAG" val="#wm#"/>
  <p:tag name="KSO_WM_DIAGRAM_VERSION" val="3"/>
  <p:tag name="KSO_WM_DIAGRAM_COLOR_TRICK" val="1"/>
  <p:tag name="KSO_WM_DIAGRAM_COLOR_TEXT_CAN_REMOVE" val="n"/>
  <p:tag name="KSO_WM_UNIT_PRESET_TEXT" val="单击此处添加文本内容，简明扼要地阐述您的观点。根据需要可酌情增减文字，以便观者准确地理解您传达的思想。单击此处添加文本具体内容，简明扼要地阐述您的观点。根据需要可酌情增减文字，以便观者准确地理解您传达的思想"/>
  <p:tag name="KSO_WM_UNIT_TEXT_FILL_FORE_SCHEMECOLOR_INDEX" val="1"/>
  <p:tag name="KSO_WM_UNIT_TEXT_FILL_TYPE" val="1"/>
  <p:tag name="KSO_WM_UNIT_USESOURCEFORMAT_APPLY" val="1"/>
</p:tagLst>
</file>

<file path=ppt/tags/tag384.xml><?xml version="1.0" encoding="utf-8"?>
<p:tagLst xmlns:p="http://schemas.openxmlformats.org/presentationml/2006/main">
  <p:tag name="KSO_WM_UNIT_ISCONTENTSTITLE" val="0"/>
  <p:tag name="KSO_WM_UNIT_ISNUMDGMTITLE" val="0"/>
  <p:tag name="KSO_WM_UNIT_NOCLEAR" val="0"/>
  <p:tag name="KSO_WM_UNIT_VALUE" val="18"/>
  <p:tag name="KSO_WM_UNIT_HIGHLIGHT" val="0"/>
  <p:tag name="KSO_WM_UNIT_COMPATIBLE" val="0"/>
  <p:tag name="KSO_WM_UNIT_DIAGRAM_ISNUMVISUAL" val="0"/>
  <p:tag name="KSO_WM_UNIT_DIAGRAM_ISREFERUNIT" val="0"/>
  <p:tag name="KSO_WM_DIAGRAM_GROUP_CODE" val="l1-1"/>
  <p:tag name="KSO_WM_UNIT_TYPE" val="l_h_a"/>
  <p:tag name="KSO_WM_UNIT_INDEX" val="1_3_1"/>
  <p:tag name="KSO_WM_UNIT_ID" val="diagram20235162_3*l_h_a*1_3_1"/>
  <p:tag name="KSO_WM_TEMPLATE_CATEGORY" val="diagram"/>
  <p:tag name="KSO_WM_TEMPLATE_INDEX" val="20235162"/>
  <p:tag name="KSO_WM_UNIT_LAYERLEVEL" val="1_1_1"/>
  <p:tag name="KSO_WM_TAG_VERSION" val="3.0"/>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TEXT_TYPE" val="1"/>
  <p:tag name="KSO_WM_UNIT_PRESET_TEXT" val="单击此处添加标题"/>
  <p:tag name="KSO_WM_UNIT_TEXT_FILL_FORE_SCHEMECOLOR_INDEX" val="1"/>
  <p:tag name="KSO_WM_UNIT_TEXT_FILL_TYPE" val="1"/>
  <p:tag name="KSO_WM_UNIT_USESOURCEFORMAT_APPLY" val="1"/>
</p:tagLst>
</file>

<file path=ppt/tags/tag385.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l1-1"/>
  <p:tag name="KSO_WM_UNIT_ID" val="diagram20235162_3*l_h_i*1_3_4"/>
  <p:tag name="KSO_WM_TEMPLATE_CATEGORY" val="diagram"/>
  <p:tag name="KSO_WM_TEMPLATE_INDEX" val="20235162"/>
  <p:tag name="KSO_WM_UNIT_LAYERLEVEL" val="1_1_1"/>
  <p:tag name="KSO_WM_TAG_VERSION" val="3.0"/>
  <p:tag name="KSO_WM_BEAUTIFY_FLAG" val="#wm#"/>
  <p:tag name="KSO_WM_UNIT_TYPE" val="l_h_i"/>
  <p:tag name="KSO_WM_UNIT_INDEX" val="1_3_4"/>
  <p:tag name="KSO_WM_DIAGRAM_VERSION" val="3"/>
  <p:tag name="KSO_WM_DIAGRAM_COLOR_TRICK" val="1"/>
  <p:tag name="KSO_WM_DIAGRAM_COLOR_TEXT_CAN_REMOVE" val="n"/>
  <p:tag name="KSO_WM_DIAGRAM_MAX_ITEMCNT" val="4"/>
  <p:tag name="KSO_WM_DIAGRAM_MIN_ITEMCNT" val="2"/>
  <p:tag name="KSO_WM_DIAGRAM_VIRTUALLY_FRAME" val="{&quot;height&quot;:389.3250002612099,&quot;left&quot;:55.19999999999999,&quot;top&quot;:112.7249997387901,&quot;width&quot;:849.95}"/>
  <p:tag name="KSO_WM_DIAGRAM_COLOR_MATCH_VALUE" val="{&quot;shape&quot;:{&quot;fill&quot;:{&quot;type&quot;:0},&quot;glow&quot;:{&quot;colorType&quot;:0},&quot;line&quot;:{&quot;gradient&quot;:[{&quot;brightness&quot;:0,&quot;colorType&quot;:1,&quot;foreColorIndex&quot;:5,&quot;pos&quot;:1,&quot;transparency&quot;:1},{&quot;brightness&quot;:0,&quot;colorType&quot;:1,&quot;foreColorIndex&quot;:5,&quot;pos&quot;:0,&quot;transparency&quot;:0.5600000023841858}],&quot;type&quot;:2},&quot;shadow&quot;:{&quot;brightness&quot;:-0.25,&quot;colorType&quot;:1,&quot;foreColorIndex&quot;:5,&quot;transparency&quot;:0.8399999737739563},&quot;threeD&quot;:{&quot;curvedSurface&quot;:{&quot;brightness&quot;:0,&quot;colorType&quot;:2,&quot;rgb&quot;:&quot;#000000&quot;},&quot;depth&quot;:{&quot;colorType&quot;:0}}},&quot;text&quot;:{&quot;fill&quot;:{},&quot;glow&quot;:{},&quot;line&quot;:{},&quot;shadow&quot;:{},&quot;threeD&quot;:{}}}"/>
  <p:tag name="KSO_WM_UNIT_LINE_FORE_SCHEMECOLOR_INDEX" val="7"/>
  <p:tag name="KSO_WM_UNIT_SHADOW_SCHEMECOLOR_INDEX" val="7"/>
  <p:tag name="KSO_WM_UNIT_USESOURCEFORMAT_APPLY" val="1"/>
</p:tagLst>
</file>

<file path=ppt/tags/tag386.xml><?xml version="1.0" encoding="utf-8"?>
<p:tagLst xmlns:p="http://schemas.openxmlformats.org/presentationml/2006/main">
  <p:tag name="KSO_WM_UNIT_TEXTBOXSTYLE_GUID" val="{23034e3c-ac10-4f33-9b51-ee8def12c76c}"/>
</p:tagLst>
</file>

<file path=ppt/tags/tag387.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88.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89.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390.xml><?xml version="1.0" encoding="utf-8"?>
<p:tagLst xmlns:p="http://schemas.openxmlformats.org/presentationml/2006/main">
  <p:tag name="KSO_WM_SLIDE_ID" val="diagram20235162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5162"/>
  <p:tag name="KSO_WM_SLIDE_TYPE" val="text"/>
  <p:tag name="KSO_WM_SLIDE_SUBTYPE" val="diag"/>
  <p:tag name="KSO_WM_SLIDE_SIZE" val="849.95*388.35"/>
  <p:tag name="KSO_WM_SLIDE_POSITION" val="55.2*113.7"/>
  <p:tag name="KSO_WM_SLIDE_LAYOUT" val="a_l"/>
  <p:tag name="KSO_WM_SLIDE_LAYOUT_CNT" val="1_1"/>
  <p:tag name="KSO_WM_SPECIAL_SOURCE" val="bdnull"/>
  <p:tag name="KSO_WM_DIAGRAM_GROUP_CODE" val="l1-1"/>
  <p:tag name="KSO_WM_SLIDE_DIAGTYPE" val="l"/>
</p:tagLst>
</file>

<file path=ppt/tags/tag391.xml><?xml version="1.0" encoding="utf-8"?>
<p:tagLst xmlns:p="http://schemas.openxmlformats.org/presentationml/2006/main">
  <p:tag name="KSO_WM_UNIT_TEXTBOXSTYLE_GUID" val="{23034e3c-ac10-4f33-9b51-ee8def12c76c}"/>
</p:tagLst>
</file>

<file path=ppt/tags/tag392.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393.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394.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395.xml><?xml version="1.0" encoding="utf-8"?>
<p:tagLst xmlns:p="http://schemas.openxmlformats.org/presentationml/2006/main">
  <p:tag name="KSO_WM_SLIDE_ID" val="diagram20235162_3"/>
  <p:tag name="KSO_WM_TEMPLATE_SUBCATEGORY" val="0"/>
  <p:tag name="KSO_WM_TEMPLATE_MASTER_TYPE" val="0"/>
  <p:tag name="KSO_WM_TEMPLATE_COLOR_TYPE" val="0"/>
  <p:tag name="KSO_WM_SLIDE_ITEM_CNT" val="4"/>
  <p:tag name="KSO_WM_SLIDE_INDEX" val="3"/>
  <p:tag name="KSO_WM_TAG_VERSION" val="3.0"/>
  <p:tag name="KSO_WM_BEAUTIFY_FLAG" val="#wm#"/>
  <p:tag name="KSO_WM_TEMPLATE_CATEGORY" val="diagram"/>
  <p:tag name="KSO_WM_TEMPLATE_INDEX" val="20235162"/>
  <p:tag name="KSO_WM_SLIDE_TYPE" val="text"/>
  <p:tag name="KSO_WM_SLIDE_SUBTYPE" val="diag"/>
  <p:tag name="KSO_WM_SLIDE_SIZE" val="849.95*388.35"/>
  <p:tag name="KSO_WM_SLIDE_POSITION" val="55.2*113.7"/>
  <p:tag name="KSO_WM_SLIDE_LAYOUT" val="a_l"/>
  <p:tag name="KSO_WM_SLIDE_LAYOUT_CNT" val="1_1"/>
  <p:tag name="KSO_WM_SPECIAL_SOURCE" val="bdnull"/>
  <p:tag name="KSO_WM_DIAGRAM_GROUP_CODE" val="l1-1"/>
  <p:tag name="KSO_WM_SLIDE_DIAGTYPE" val="l"/>
</p:tagLst>
</file>

<file path=ppt/tags/tag396.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i"/>
  <p:tag name="KSO_WM_UNIT_INDEX" val="1_1"/>
  <p:tag name="KSO_WM_UNIT_ID" val="diagram20234439_1*m_i*1_1"/>
  <p:tag name="KSO_WM_TEMPLATE_CATEGORY" val="diagram"/>
  <p:tag name="KSO_WM_TEMPLATE_INDEX" val="20234439"/>
  <p:tag name="KSO_WM_UNIT_LAYERLEVEL" val="1_1"/>
  <p:tag name="KSO_WM_TAG_VERSION" val="3.0"/>
  <p:tag name="KSO_WM_BEAUTIFY_FLAG" val="#wm#"/>
  <p:tag name="KSO_WM_DIAGRAM_VERSION" val="3"/>
  <p:tag name="KSO_WM_DIAGRAM_COLOR_TRICK" val="1"/>
  <p:tag name="KSO_WM_DIAGRAM_COLOR_TEXT_CAN_REMOVE" val="n"/>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gradient&quot;:[{&quot;brightness&quot;:0.800000011920929,&quot;colorType&quot;:1,&quot;foreColorIndex&quot;:5,&quot;pos&quot;:1,&quot;transparency&quot;:0},{&quot;brightness&quot;:0.699999988079071,&quot;colorType&quot;:1,&quot;foreColorIndex&quot;:5,&quot;pos&quot;:0,&quot;transparency&quot;:0}],&quot;type&quot;:3},&quot;glow&quot;:{&quot;colorType&quot;:0},&quot;line&quot;:{&quot;type&quot;:0},&quot;shadow&quot;:{&quot;brightness&quot;:0.4000000059604645,&quot;colorType&quot;:1,&quot;foreColorIndex&quot;:5,&quot;transparency&quot;:0.800000011920929},&quot;threeD&quot;:{&quot;curvedSurface&quot;:{&quot;brightness&quot;:0,&quot;colorType&quot;:2,&quot;rgb&quot;:&quot;#000000&quot;},&quot;depth&quot;:{&quot;colorType&quot;:0}}},&quot;text&quot;:{&quot;fill&quot;:{&quot;solid&quot;:{&quot;brightness&quot;:0,&quot;colorType&quot;:1,&quot;foreColorIndex&quot;:2,&quot;transparency&quot;:0},&quot;type&quot;:1},&quot;glow&quot;:{&quot;colorType&quot;:0},&quot;line&quot;:{&quot;type&quot;:0},&quot;shadow&quot;:{&quot;colorType&quot;:0},&quot;threeD&quot;:{&quot;curvedSurface&quot;:{&quot;brightness&quot;:0,&quot;colorType&quot;:2,&quot;rgb&quot;:&quot;#000000&quot;},&quot;depth&quot;:{&quot;colorType&quot;:0}}}}"/>
  <p:tag name="KSO_WM_UNIT_FILL_TYPE" val="3"/>
  <p:tag name="KSO_WM_UNIT_SHADOW_SCHEMECOLOR_INDEX" val="5"/>
  <p:tag name="KSO_WM_UNIT_TEXT_FILL_FORE_SCHEMECOLOR_INDEX" val="2"/>
  <p:tag name="KSO_WM_UNIT_TEXT_FILL_TYPE" val="1"/>
  <p:tag name="KSO_WM_UNIT_USESOURCEFORMAT_APPLY" val="0"/>
</p:tagLst>
</file>

<file path=ppt/tags/tag397.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1_1"/>
  <p:tag name="KSO_WM_UNIT_ID" val="diagram20234439_1*m_h_i*1_1_1"/>
  <p:tag name="KSO_WM_TEMPLATE_CATEGORY" val="diagram"/>
  <p:tag name="KSO_WM_TEMPLATE_INDEX" val="20234439"/>
  <p:tag name="KSO_WM_UNIT_LAYERLEVEL" val="1_1_1"/>
  <p:tag name="KSO_WM_TAG_VERSION" val="3.0"/>
  <p:tag name="KSO_WM_BEAUTIFY_FLAG" val="#wm#"/>
  <p:tag name="KSO_WM_UNIT_TEXT_FILL_TYPE" val="1"/>
  <p:tag name="KSO_WM_DIAGRAM_VERSION" val="3"/>
  <p:tag name="KSO_WM_DIAGRAM_COLOR_TRICK" val="1"/>
  <p:tag name="KSO_WM_DIAGRAM_COLOR_TEXT_CAN_REMOVE" val="n"/>
  <p:tag name="KSO_WM_UNIT_SUBTYPE" val="d"/>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gradient&quot;:[{&quot;brightness&quot;:0.6000000238418579,&quot;colorType&quot;:1,&quot;foreColorIndex&quot;:5,&quot;pos&quot;:0,&quot;transparency&quot;:0},{&quot;brightness&quot;:0.15000000596046448,&quot;colorType&quot;:1,&quot;foreColorIndex&quot;:5,&quot;pos&quot;:0.8500000238418579,&quot;transparency&quot;:0}],&quot;type&quot;:3},&quot;glow&quot;:{&quot;colorType&quot;:0},&quot;line&quot;:{&quot;type&quot;:0},&quot;shadow&quot;:{&quot;brightness&quot;:0.4000000059604645,&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1"/>
  <p:tag name="KSO_WM_UNIT_FILL_TYPE" val="3"/>
  <p:tag name="KSO_WM_UNIT_SHADOW_SCHEMECOLOR_INDEX" val="5"/>
  <p:tag name="KSO_WM_UNIT_USESOURCEFORMAT_APPLY" val="0"/>
</p:tagLst>
</file>

<file path=ppt/tags/tag398.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2_1"/>
  <p:tag name="KSO_WM_UNIT_ID" val="diagram20234439_1*m_h_i*1_2_1"/>
  <p:tag name="KSO_WM_TEMPLATE_CATEGORY" val="diagram"/>
  <p:tag name="KSO_WM_TEMPLATE_INDEX" val="20234439"/>
  <p:tag name="KSO_WM_UNIT_LAYERLEVEL" val="1_1_1"/>
  <p:tag name="KSO_WM_TAG_VERSION" val="3.0"/>
  <p:tag name="KSO_WM_BEAUTIFY_FLAG" val="#wm#"/>
  <p:tag name="KSO_WM_UNIT_TEXT_FILL_TYPE" val="1"/>
  <p:tag name="KSO_WM_DIAGRAM_VERSION" val="3"/>
  <p:tag name="KSO_WM_DIAGRAM_COLOR_TRICK" val="1"/>
  <p:tag name="KSO_WM_DIAGRAM_COLOR_TEXT_CAN_REMOVE" val="n"/>
  <p:tag name="KSO_WM_UNIT_SUBTYPE" val="d"/>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gradient&quot;:[{&quot;brightness&quot;:0.6000000238418579,&quot;colorType&quot;:1,&quot;foreColorIndex&quot;:5,&quot;pos&quot;:0,&quot;transparency&quot;:0},{&quot;brightness&quot;:0.15000000596046448,&quot;colorType&quot;:1,&quot;foreColorIndex&quot;:5,&quot;pos&quot;:0.8500000238418579,&quot;transparency&quot;:0}],&quot;type&quot;:3},&quot;glow&quot;:{&quot;colorType&quot;:0},&quot;line&quot;:{&quot;type&quot;:0},&quot;shadow&quot;:{&quot;brightness&quot;:0.4000000059604645,&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2"/>
  <p:tag name="KSO_WM_UNIT_FILL_TYPE" val="3"/>
  <p:tag name="KSO_WM_UNIT_SHADOW_SCHEMECOLOR_INDEX" val="5"/>
  <p:tag name="KSO_WM_UNIT_USESOURCEFORMAT_APPLY" val="0"/>
</p:tagLst>
</file>

<file path=ppt/tags/tag399.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3_1"/>
  <p:tag name="KSO_WM_UNIT_ID" val="diagram20234439_1*m_h_i*1_3_1"/>
  <p:tag name="KSO_WM_TEMPLATE_CATEGORY" val="diagram"/>
  <p:tag name="KSO_WM_TEMPLATE_INDEX" val="20234439"/>
  <p:tag name="KSO_WM_UNIT_LAYERLEVEL" val="1_1_1"/>
  <p:tag name="KSO_WM_TAG_VERSION" val="3.0"/>
  <p:tag name="KSO_WM_BEAUTIFY_FLAG" val="#wm#"/>
  <p:tag name="KSO_WM_UNIT_TEXT_FILL_TYPE" val="1"/>
  <p:tag name="KSO_WM_DIAGRAM_VERSION" val="3"/>
  <p:tag name="KSO_WM_DIAGRAM_COLOR_TRICK" val="1"/>
  <p:tag name="KSO_WM_DIAGRAM_COLOR_TEXT_CAN_REMOVE" val="n"/>
  <p:tag name="KSO_WM_UNIT_SUBTYPE" val="d"/>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gradient&quot;:[{&quot;brightness&quot;:0.6000000238418579,&quot;colorType&quot;:1,&quot;foreColorIndex&quot;:5,&quot;pos&quot;:0,&quot;transparency&quot;:0},{&quot;brightness&quot;:0.15000000596046448,&quot;colorType&quot;:1,&quot;foreColorIndex&quot;:5,&quot;pos&quot;:0.8500000238418579,&quot;transparency&quot;:0}],&quot;type&quot;:3},&quot;glow&quot;:{&quot;colorType&quot;:0},&quot;line&quot;:{&quot;type&quot;:0},&quot;shadow&quot;:{&quot;brightness&quot;:0.4000000059604645,&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3"/>
  <p:tag name="KSO_WM_UNIT_FILL_TYPE" val="3"/>
  <p:tag name="KSO_WM_UNIT_SHADOW_SCHEMECOLOR_INDEX" val="5"/>
  <p:tag name="KSO_WM_UNIT_USESOURCEFORMAT_APPLY" val="0"/>
</p:tagLst>
</file>

<file path=ppt/tags/tag400.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4_1"/>
  <p:tag name="KSO_WM_UNIT_ID" val="diagram20234439_1*m_h_i*1_4_1"/>
  <p:tag name="KSO_WM_TEMPLATE_CATEGORY" val="diagram"/>
  <p:tag name="KSO_WM_TEMPLATE_INDEX" val="20234439"/>
  <p:tag name="KSO_WM_UNIT_LAYERLEVEL" val="1_1_1"/>
  <p:tag name="KSO_WM_TAG_VERSION" val="3.0"/>
  <p:tag name="KSO_WM_BEAUTIFY_FLAG" val="#wm#"/>
  <p:tag name="KSO_WM_UNIT_TEXT_FILL_TYPE" val="1"/>
  <p:tag name="KSO_WM_DIAGRAM_VERSION" val="3"/>
  <p:tag name="KSO_WM_DIAGRAM_COLOR_TRICK" val="1"/>
  <p:tag name="KSO_WM_DIAGRAM_COLOR_TEXT_CAN_REMOVE" val="n"/>
  <p:tag name="KSO_WM_UNIT_SUBTYPE" val="d"/>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gradient&quot;:[{&quot;brightness&quot;:0.6000000238418579,&quot;colorType&quot;:1,&quot;foreColorIndex&quot;:5,&quot;pos&quot;:0,&quot;transparency&quot;:0},{&quot;brightness&quot;:0.15000000596046448,&quot;colorType&quot;:1,&quot;foreColorIndex&quot;:5,&quot;pos&quot;:0.8500000238418579,&quot;transparency&quot;:0}],&quot;type&quot;:3},&quot;glow&quot;:{&quot;colorType&quot;:0},&quot;line&quot;:{&quot;type&quot;:0},&quot;shadow&quot;:{&quot;brightness&quot;:0.4000000059604645,&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4"/>
  <p:tag name="KSO_WM_UNIT_FILL_TYPE" val="3"/>
  <p:tag name="KSO_WM_UNIT_SHADOW_SCHEMECOLOR_INDEX" val="5"/>
  <p:tag name="KSO_WM_UNIT_USESOURCEFORMAT_APPLY" val="0"/>
</p:tagLst>
</file>

<file path=ppt/tags/tag401.xml><?xml version="1.0" encoding="utf-8"?>
<p:tagLst xmlns:p="http://schemas.openxmlformats.org/presentationml/2006/main">
  <p:tag name="KSO_WM_UNIT_HIGHLIGHT" val="0"/>
  <p:tag name="KSO_WM_UNIT_COMPATIBLE" val="0"/>
  <p:tag name="KSO_WM_UNIT_DIAGRAM_ISNUMVISUAL" val="0"/>
  <p:tag name="KSO_WM_UNIT_DIAGRAM_ISREFERUNIT" val="0"/>
  <p:tag name="KSO_WM_DIAGRAM_GROUP_CODE" val="m1-1"/>
  <p:tag name="KSO_WM_UNIT_TYPE" val="m_h_i"/>
  <p:tag name="KSO_WM_UNIT_INDEX" val="1_5_1"/>
  <p:tag name="KSO_WM_UNIT_ID" val="diagram20234439_1*m_h_i*1_5_1"/>
  <p:tag name="KSO_WM_TEMPLATE_CATEGORY" val="diagram"/>
  <p:tag name="KSO_WM_TEMPLATE_INDEX" val="20234439"/>
  <p:tag name="KSO_WM_UNIT_LAYERLEVEL" val="1_1_1"/>
  <p:tag name="KSO_WM_TAG_VERSION" val="3.0"/>
  <p:tag name="KSO_WM_BEAUTIFY_FLAG" val="#wm#"/>
  <p:tag name="KSO_WM_UNIT_TEXT_FILL_TYPE" val="1"/>
  <p:tag name="KSO_WM_DIAGRAM_VERSION" val="3"/>
  <p:tag name="KSO_WM_DIAGRAM_COLOR_TRICK" val="1"/>
  <p:tag name="KSO_WM_DIAGRAM_COLOR_TEXT_CAN_REMOVE" val="n"/>
  <p:tag name="KSO_WM_UNIT_SUBTYPE" val="d"/>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gradient&quot;:[{&quot;brightness&quot;:0.6000000238418579,&quot;colorType&quot;:1,&quot;foreColorIndex&quot;:5,&quot;pos&quot;:0,&quot;transparency&quot;:0},{&quot;brightness&quot;:0.15000000596046448,&quot;colorType&quot;:1,&quot;foreColorIndex&quot;:5,&quot;pos&quot;:0.8500000238418579,&quot;transparency&quot;:0}],&quot;type&quot;:3},&quot;glow&quot;:{&quot;colorType&quot;:0},&quot;line&quot;:{&quot;type&quot;:0},&quot;shadow&quot;:{&quot;brightness&quot;:0.4000000059604645,&quot;colorType&quot;:1,&quot;foreColorIndex&quot;:5,&quot;transparency&quot;:0.699999988079071},&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UNIT_PRESET_TEXT" val="05"/>
  <p:tag name="KSO_WM_UNIT_FILL_TYPE" val="3"/>
  <p:tag name="KSO_WM_UNIT_SHADOW_SCHEMECOLOR_INDEX" val="5"/>
  <p:tag name="KSO_WM_UNIT_USESOURCEFORMAT_APPLY" val="0"/>
</p:tagLst>
</file>

<file path=ppt/tags/tag402.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2_1"/>
  <p:tag name="KSO_WM_UNIT_ID" val="diagram20234439_1*m_h_a*1_2_1"/>
  <p:tag name="KSO_WM_TEMPLATE_CATEGORY" val="diagram"/>
  <p:tag name="KSO_WM_TEMPLATE_INDEX" val="20234439"/>
  <p:tag name="KSO_WM_UNIT_LAYERLEVEL" val="1_1_1"/>
  <p:tag name="KSO_WM_TAG_VERSION" val="3.0"/>
  <p:tag name="KSO_WM_BEAUTIFY_FLAG" val="#wm#"/>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标题"/>
  <p:tag name="KSO_WM_UNIT_TEXT_FILL_FORE_SCHEMECOLOR_INDEX" val="1"/>
  <p:tag name="KSO_WM_UNIT_TEXT_FILL_TYPE" val="1"/>
  <p:tag name="KSO_WM_UNIT_USESOURCEFORMAT_APPLY" val="0"/>
</p:tagLst>
</file>

<file path=ppt/tags/tag403.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2_1"/>
  <p:tag name="KSO_WM_UNIT_ID" val="diagram20234439_1*m_h_f*1_2_1"/>
  <p:tag name="KSO_WM_TEMPLATE_CATEGORY" val="diagram"/>
  <p:tag name="KSO_WM_TEMPLATE_INDEX" val="20234439"/>
  <p:tag name="KSO_WM_UNIT_LAYERLEVEL" val="1_1_1"/>
  <p:tag name="KSO_WM_TAG_VERSION" val="3.0"/>
  <p:tag name="KSO_WM_BEAUTIFY_FLAG" val="#wm#"/>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您的正文"/>
  <p:tag name="KSO_WM_UNIT_TEXT_FILL_FORE_SCHEMECOLOR_INDEX" val="1"/>
  <p:tag name="KSO_WM_UNIT_TEXT_FILL_TYPE" val="1"/>
  <p:tag name="KSO_WM_UNIT_USESOURCEFORMAT_APPLY" val="0"/>
</p:tagLst>
</file>

<file path=ppt/tags/tag404.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1_1"/>
  <p:tag name="KSO_WM_UNIT_ID" val="diagram20234439_1*m_h_a*1_1_1"/>
  <p:tag name="KSO_WM_TEMPLATE_CATEGORY" val="diagram"/>
  <p:tag name="KSO_WM_TEMPLATE_INDEX" val="20234439"/>
  <p:tag name="KSO_WM_UNIT_LAYERLEVEL" val="1_1_1"/>
  <p:tag name="KSO_WM_TAG_VERSION" val="3.0"/>
  <p:tag name="KSO_WM_BEAUTIFY_FLAG" val="#wm#"/>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标题"/>
  <p:tag name="KSO_WM_UNIT_TEXT_FILL_FORE_SCHEMECOLOR_INDEX" val="1"/>
  <p:tag name="KSO_WM_UNIT_TEXT_FILL_TYPE" val="1"/>
  <p:tag name="KSO_WM_UNIT_USESOURCEFORMAT_APPLY" val="0"/>
</p:tagLst>
</file>

<file path=ppt/tags/tag405.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1_1"/>
  <p:tag name="KSO_WM_UNIT_ID" val="diagram20234439_1*m_h_f*1_1_1"/>
  <p:tag name="KSO_WM_TEMPLATE_CATEGORY" val="diagram"/>
  <p:tag name="KSO_WM_TEMPLATE_INDEX" val="20234439"/>
  <p:tag name="KSO_WM_UNIT_LAYERLEVEL" val="1_1_1"/>
  <p:tag name="KSO_WM_TAG_VERSION" val="3.0"/>
  <p:tag name="KSO_WM_BEAUTIFY_FLAG" val="#wm#"/>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您的正文"/>
  <p:tag name="KSO_WM_UNIT_TEXT_FILL_FORE_SCHEMECOLOR_INDEX" val="1"/>
  <p:tag name="KSO_WM_UNIT_TEXT_FILL_TYPE" val="1"/>
  <p:tag name="KSO_WM_UNIT_USESOURCEFORMAT_APPLY" val="0"/>
</p:tagLst>
</file>

<file path=ppt/tags/tag406.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4_1"/>
  <p:tag name="KSO_WM_UNIT_ID" val="diagram20234439_1*m_h_a*1_4_1"/>
  <p:tag name="KSO_WM_TEMPLATE_CATEGORY" val="diagram"/>
  <p:tag name="KSO_WM_TEMPLATE_INDEX" val="20234439"/>
  <p:tag name="KSO_WM_UNIT_LAYERLEVEL" val="1_1_1"/>
  <p:tag name="KSO_WM_TAG_VERSION" val="3.0"/>
  <p:tag name="KSO_WM_BEAUTIFY_FLAG" val="#wm#"/>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标题"/>
  <p:tag name="KSO_WM_UNIT_TEXT_FILL_FORE_SCHEMECOLOR_INDEX" val="1"/>
  <p:tag name="KSO_WM_UNIT_TEXT_FILL_TYPE" val="1"/>
  <p:tag name="KSO_WM_UNIT_USESOURCEFORMAT_APPLY" val="0"/>
</p:tagLst>
</file>

<file path=ppt/tags/tag407.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4_1"/>
  <p:tag name="KSO_WM_UNIT_ID" val="diagram20234439_1*m_h_f*1_4_1"/>
  <p:tag name="KSO_WM_TEMPLATE_CATEGORY" val="diagram"/>
  <p:tag name="KSO_WM_TEMPLATE_INDEX" val="20234439"/>
  <p:tag name="KSO_WM_UNIT_LAYERLEVEL" val="1_1_1"/>
  <p:tag name="KSO_WM_TAG_VERSION" val="3.0"/>
  <p:tag name="KSO_WM_BEAUTIFY_FLAG" val="#wm#"/>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您的正文"/>
  <p:tag name="KSO_WM_UNIT_TEXT_FILL_FORE_SCHEMECOLOR_INDEX" val="1"/>
  <p:tag name="KSO_WM_UNIT_TEXT_FILL_TYPE" val="1"/>
  <p:tag name="KSO_WM_UNIT_USESOURCEFORMAT_APPLY" val="0"/>
</p:tagLst>
</file>

<file path=ppt/tags/tag408.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3_1"/>
  <p:tag name="KSO_WM_UNIT_ID" val="diagram20234439_1*m_h_a*1_3_1"/>
  <p:tag name="KSO_WM_TEMPLATE_CATEGORY" val="diagram"/>
  <p:tag name="KSO_WM_TEMPLATE_INDEX" val="20234439"/>
  <p:tag name="KSO_WM_UNIT_LAYERLEVEL" val="1_1_1"/>
  <p:tag name="KSO_WM_TAG_VERSION" val="3.0"/>
  <p:tag name="KSO_WM_BEAUTIFY_FLAG" val="#wm#"/>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标题"/>
  <p:tag name="KSO_WM_UNIT_TEXT_FILL_FORE_SCHEMECOLOR_INDEX" val="1"/>
  <p:tag name="KSO_WM_UNIT_TEXT_FILL_TYPE" val="1"/>
  <p:tag name="KSO_WM_UNIT_USESOURCEFORMAT_APPLY" val="0"/>
</p:tagLst>
</file>

<file path=ppt/tags/tag409.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3_1"/>
  <p:tag name="KSO_WM_UNIT_ID" val="diagram20234439_1*m_h_f*1_3_1"/>
  <p:tag name="KSO_WM_TEMPLATE_CATEGORY" val="diagram"/>
  <p:tag name="KSO_WM_TEMPLATE_INDEX" val="20234439"/>
  <p:tag name="KSO_WM_UNIT_LAYERLEVEL" val="1_1_1"/>
  <p:tag name="KSO_WM_TAG_VERSION" val="3.0"/>
  <p:tag name="KSO_WM_BEAUTIFY_FLAG" val="#wm#"/>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您的正文"/>
  <p:tag name="KSO_WM_UNIT_TEXT_FILL_FORE_SCHEMECOLOR_INDEX" val="1"/>
  <p:tag name="KSO_WM_UNIT_TEXT_FILL_TYPE" val="1"/>
  <p:tag name="KSO_WM_UNIT_USESOURCEFORMAT_APPLY" val="0"/>
</p:tagLst>
</file>

<file path=ppt/tags/tag410.xml><?xml version="1.0" encoding="utf-8"?>
<p:tagLst xmlns:p="http://schemas.openxmlformats.org/presentationml/2006/main">
  <p:tag name="KSO_WM_UNIT_ISCONTENTSTITLE" val="0"/>
  <p:tag name="KSO_WM_UNIT_ISNUMDGMTITLE" val="0"/>
  <p:tag name="KSO_WM_UNIT_NOCLEAR" val="0"/>
  <p:tag name="KSO_WM_UNIT_VALUE" val="10"/>
  <p:tag name="KSO_WM_UNIT_HIGHLIGHT" val="0"/>
  <p:tag name="KSO_WM_UNIT_COMPATIBLE" val="0"/>
  <p:tag name="KSO_WM_UNIT_DIAGRAM_ISNUMVISUAL" val="0"/>
  <p:tag name="KSO_WM_UNIT_DIAGRAM_ISREFERUNIT" val="0"/>
  <p:tag name="KSO_WM_UNIT_TYPE" val="m_h_a"/>
  <p:tag name="KSO_WM_UNIT_INDEX" val="1_5_1"/>
  <p:tag name="KSO_WM_UNIT_ID" val="diagram20234439_1*m_h_a*1_5_1"/>
  <p:tag name="KSO_WM_TEMPLATE_CATEGORY" val="diagram"/>
  <p:tag name="KSO_WM_TEMPLATE_INDEX" val="20234439"/>
  <p:tag name="KSO_WM_UNIT_LAYERLEVEL" val="1_1_1"/>
  <p:tag name="KSO_WM_TAG_VERSION" val="3.0"/>
  <p:tag name="KSO_WM_BEAUTIFY_FLAG" val="#wm#"/>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1,&quot;foreColorIndex&quot;:5,&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PRESET_TEXT" val="单击添加标题"/>
  <p:tag name="KSO_WM_UNIT_TEXT_FILL_FORE_SCHEMECOLOR_INDEX" val="1"/>
  <p:tag name="KSO_WM_UNIT_TEXT_FILL_TYPE" val="1"/>
  <p:tag name="KSO_WM_UNIT_USESOURCEFORMAT_APPLY" val="0"/>
</p:tagLst>
</file>

<file path=ppt/tags/tag411.xml><?xml version="1.0" encoding="utf-8"?>
<p:tagLst xmlns:p="http://schemas.openxmlformats.org/presentationml/2006/main">
  <p:tag name="KSO_WM_UNIT_SUBTYPE" val="a"/>
  <p:tag name="KSO_WM_UNIT_NOCLEAR" val="0"/>
  <p:tag name="KSO_WM_UNIT_VALUE" val="60"/>
  <p:tag name="KSO_WM_UNIT_HIGHLIGHT" val="0"/>
  <p:tag name="KSO_WM_UNIT_COMPATIBLE" val="0"/>
  <p:tag name="KSO_WM_UNIT_DIAGRAM_ISNUMVISUAL" val="0"/>
  <p:tag name="KSO_WM_UNIT_DIAGRAM_ISREFERUNIT" val="0"/>
  <p:tag name="KSO_WM_UNIT_TYPE" val="m_h_f"/>
  <p:tag name="KSO_WM_UNIT_INDEX" val="1_5_1"/>
  <p:tag name="KSO_WM_UNIT_ID" val="diagram20234439_1*m_h_f*1_5_1"/>
  <p:tag name="KSO_WM_TEMPLATE_CATEGORY" val="diagram"/>
  <p:tag name="KSO_WM_TEMPLATE_INDEX" val="20234439"/>
  <p:tag name="KSO_WM_UNIT_LAYERLEVEL" val="1_1_1"/>
  <p:tag name="KSO_WM_TAG_VERSION" val="3.0"/>
  <p:tag name="KSO_WM_BEAUTIFY_FLAG" val="#wm#"/>
  <p:tag name="KSO_WM_UNIT_TEXT_FILL_FORE_SCHEMECOLOR_INDEX_BRIGHTNESS" val="0.15"/>
  <p:tag name="KSO_WM_DIAGRAM_GROUP_CODE" val="m1-1"/>
  <p:tag name="KSO_WM_DIAGRAM_VERSION" val="3"/>
  <p:tag name="KSO_WM_DIAGRAM_COLOR_TRICK" val="1"/>
  <p:tag name="KSO_WM_DIAGRAM_COLOR_TEXT_CAN_REMOVE" val="n"/>
  <p:tag name="KSO_WM_DIAGRAM_MAX_ITEMCNT" val="5"/>
  <p:tag name="KSO_WM_DIAGRAM_MIN_ITEMCNT" val="5"/>
  <p:tag name="KSO_WM_DIAGRAM_VIRTUALLY_FRAME" val="{&quot;height&quot;:393.8407897949219,&quot;left&quot;:7.123070866141733,&quot;top&quot;:109.10354211041303,&quot;width&quot;:917.1188976377953}"/>
  <p:tag name="KSO_WM_DIAGRAM_COLOR_MATCH_VALUE" val="{&quot;shape&quot;:{&quot;fill&quot;:{&quot;type&quot;:0},&quot;glow&quot;:{&quot;colorType&quot;:0},&quot;line&quot;:{&quot;type&quot;:0},&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UNIT_TEXT_TYPE" val="1"/>
  <p:tag name="KSO_WM_UNIT_TEXT_LAYER_COUNT" val="1"/>
  <p:tag name="KSO_WM_UNIT_PRESET_TEXT" val="单击此处输入您的正文"/>
  <p:tag name="KSO_WM_UNIT_TEXT_FILL_FORE_SCHEMECOLOR_INDEX" val="1"/>
  <p:tag name="KSO_WM_UNIT_TEXT_FILL_TYPE" val="1"/>
  <p:tag name="KSO_WM_UNIT_USESOURCEFORMAT_APPLY" val="0"/>
</p:tagLst>
</file>

<file path=ppt/tags/tag412.xml><?xml version="1.0" encoding="utf-8"?>
<p:tagLst xmlns:p="http://schemas.openxmlformats.org/presentationml/2006/main">
  <p:tag name="KSO_WM_UNIT_TEXTBOXSTYLE_GUID" val="{23034e3c-ac10-4f33-9b51-ee8def12c76c}"/>
</p:tagLst>
</file>

<file path=ppt/tags/tag413.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14.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15.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416.xml><?xml version="1.0" encoding="utf-8"?>
<p:tagLst xmlns:p="http://schemas.openxmlformats.org/presentationml/2006/main">
  <p:tag name="KSO_WM_SLIDE_ID" val="diagram20234439_1"/>
  <p:tag name="KSO_WM_TEMPLATE_SUBCATEGORY" val="0"/>
  <p:tag name="KSO_WM_TEMPLATE_MASTER_TYPE" val="0"/>
  <p:tag name="KSO_WM_TEMPLATE_COLOR_TYPE" val="0"/>
  <p:tag name="KSO_WM_SLIDE_ITEM_CNT" val="5"/>
  <p:tag name="KSO_WM_SLIDE_INDEX" val="1"/>
  <p:tag name="KSO_WM_TAG_VERSION" val="3.0"/>
  <p:tag name="KSO_WM_BEAUTIFY_FLAG" val="#wm#"/>
  <p:tag name="KSO_WM_TEMPLATE_CATEGORY" val="diagram"/>
  <p:tag name="KSO_WM_TEMPLATE_INDEX" val="20235162"/>
  <p:tag name="KSO_WM_SLIDE_TYPE" val="text"/>
  <p:tag name="KSO_WM_SLIDE_SUBTYPE" val="diag"/>
  <p:tag name="KSO_WM_SLIDE_SIZE" val="917.119*393.841"/>
  <p:tag name="KSO_WM_SLIDE_POSITION" val="7.12307*109.104"/>
  <p:tag name="KSO_WM_SLIDE_LAYOUT" val="a_m"/>
  <p:tag name="KSO_WM_SLIDE_LAYOUT_CNT" val="1_1"/>
  <p:tag name="KSO_WM_SPECIAL_SOURCE" val="bdnull"/>
  <p:tag name="KSO_WM_DIAGRAM_GROUP_CODE" val="m1-1"/>
  <p:tag name="KSO_WM_SLIDE_DIAGTYPE" val="m"/>
</p:tagLst>
</file>

<file path=ppt/tags/tag417.xml><?xml version="1.0" encoding="utf-8"?>
<p:tagLst xmlns:p="http://schemas.openxmlformats.org/presentationml/2006/main">
  <p:tag name="KSO_WM_UNIT_TYPE" val="a"/>
  <p:tag name="KSO_WM_UNIT_INDEX" val="1"/>
  <p:tag name="KSO_WM_BEAUTIFY_FLAG" val="#wm#"/>
  <p:tag name="KSO_WM_TAG_VERSION" val="3.0"/>
</p:tagLst>
</file>

<file path=ppt/tags/tag418.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1_1*l_h_y*"/>
  <p:tag name="KSO_WM_NEWLAYOUT_GROUP_ID" val="1"/>
  <p:tag name="KSO_WM_NEWLAYOUT_ID" val="lay_c718b4c607e8575d4a9025b6e45ce3da3a012d9c"/>
  <p:tag name="KSO_WM_SLIDE_FIGMA_DIAGRAM" val="1"/>
  <p:tag name="KSO_WM_UNIT_INDEX" val="1_1_2"/>
  <p:tag name="KSO_WM_UNIT_TYPE" val="l_h_i"/>
  <p:tag name="KSO_WM_CARDGROUP_LAYOUT_DATA" val="{&quot;cardRct&quot;:[960,2399.535,5546.666666666666,3560],&quot;lytRct&quot;:[960,2399,17280,7441],&quot;rct&quot;:[960,2399,17280,7440],&quot;spRct&quot;:[0,0,5545,3559]}"/>
</p:tagLst>
</file>

<file path=ppt/tags/tag419.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1_1*l_h_i*d"/>
  <p:tag name="KSO_WM_NEWLAYOUT_GROUP_ID" val="1"/>
  <p:tag name="KSO_WM_NEWLAYOUT_ID" val="lay_c718b4c607e8575d4a9025b6e45ce3da3a012d9c"/>
  <p:tag name="KSO_WM_SLIDE_FIGMA_DIAGRAM" val="1"/>
  <p:tag name="KSO_WM_UNIT_INDEX" val="1_1_3"/>
  <p:tag name="KSO_WM_UNIT_TYPE" val="l_h_i"/>
  <p:tag name="KSO_WM_CARDGROUP_LAYOUT_DATA" val="{&quot;cardRct&quot;:[960,2399.535,5546.666666666666,3560],&quot;lytRct&quot;:[960,2399,17280,7441],&quot;rct&quot;:[960,2399,17280,7440],&quot;spRct&quot;:[360,1140,1639,2419]}"/>
</p:tagLst>
</file>

<file path=ppt/tags/tag420.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CARD_PRESET_INDEX_NO" val="01"/>
  <p:tag name="KSO_WM_UNIT_INDEX" val="1_1_1"/>
  <p:tag name="KSO_WM_UNIT_SUBTYPE" val="d"/>
  <p:tag name="KSO_WM_UNIT_TYPE" val="l_h_i"/>
  <p:tag name="KSO_WM_CARDGROUP_LAYOUT_DATA" val="{&quot;cardRct&quot;:[960,2399.535,5546.666666666666,3560],&quot;lytRct&quot;:[960,2399,17280,7441],&quot;rct&quot;:[960,2399,17280,7440],&quot;spRct&quot;:[360,1140,1639,2419]}"/>
</p:tagLst>
</file>

<file path=ppt/tags/tag421.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1_1"/>
  <p:tag name="KSO_WM_UNIT_PRESET_TEXT" val="请在此输入您的标题"/>
  <p:tag name="KSO_WM_UNIT_TYPE" val="l_h_a"/>
  <p:tag name="KSO_WM_CARDGROUP_LAYOUT_DATA" val="{&quot;cardRct&quot;:[960,2399.535,5546.666666666666,3560],&quot;lytRct&quot;:[960,2399,17280,7441],&quot;rct&quot;:[960,2399,17280,7440],&quot;spRct&quot;:[1960,620,5185,1179]}"/>
</p:tagLst>
</file>

<file path=ppt/tags/tag422.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1_1"/>
  <p:tag name="KSO_WM_UNIT_PRESET_TEXT" val="请在此输入您的文本。"/>
  <p:tag name="KSO_WM_UNIT_TYPE" val="l_h_f"/>
  <p:tag name="KSO_WM_CARDGROUP_LAYOUT_DATA" val="{&quot;cardRct&quot;:[960,2399.535,5546.666666666666,3560],&quot;lytRct&quot;:[960,2399,17280,7441],&quot;rct&quot;:[960,2399,17280,7440],&quot;spRct&quot;:[1960,1260,5185,2939]}"/>
</p:tagLst>
</file>

<file path=ppt/tags/tag423.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2_1*l_h_y*"/>
  <p:tag name="KSO_WM_NEWLAYOUT_GROUP_ID" val="1"/>
  <p:tag name="KSO_WM_NEWLAYOUT_ID" val="lay_c718b4c607e8575d4a9025b6e45ce3da3a012d9c"/>
  <p:tag name="KSO_WM_SLIDE_FIGMA_DIAGRAM" val="1"/>
  <p:tag name="KSO_WM_UNIT_INDEX" val="1_2_2"/>
  <p:tag name="KSO_WM_UNIT_TYPE" val="l_h_i"/>
  <p:tag name="KSO_WM_CARDGROUP_LAYOUT_DATA" val="{&quot;cardRct&quot;:[6826.666666666666,2399.535,5546.666666666666,3560],&quot;lytRct&quot;:[960,2399,17280,7441],&quot;rct&quot;:[960,2399,17280,7440],&quot;spRct&quot;:[5866,0,11412,3559]}"/>
</p:tagLst>
</file>

<file path=ppt/tags/tag424.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2_1*l_h_i*d"/>
  <p:tag name="KSO_WM_NEWLAYOUT_GROUP_ID" val="1"/>
  <p:tag name="KSO_WM_NEWLAYOUT_ID" val="lay_c718b4c607e8575d4a9025b6e45ce3da3a012d9c"/>
  <p:tag name="KSO_WM_SLIDE_FIGMA_DIAGRAM" val="1"/>
  <p:tag name="KSO_WM_UNIT_INDEX" val="1_2_3"/>
  <p:tag name="KSO_WM_UNIT_TYPE" val="l_h_i"/>
  <p:tag name="KSO_WM_CARDGROUP_LAYOUT_DATA" val="{&quot;cardRct&quot;:[6826.666666666666,2399.535,5546.666666666666,3560],&quot;lytRct&quot;:[960,2399,17280,7441],&quot;rct&quot;:[960,2399,17280,7440],&quot;spRct&quot;:[6226,1140,7505,2419]}"/>
</p:tagLst>
</file>

<file path=ppt/tags/tag425.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CARD_PRESET_INDEX_NO" val="02"/>
  <p:tag name="KSO_WM_UNIT_INDEX" val="1_2_1"/>
  <p:tag name="KSO_WM_UNIT_SUBTYPE" val="d"/>
  <p:tag name="KSO_WM_UNIT_TYPE" val="l_h_i"/>
  <p:tag name="KSO_WM_CARDGROUP_LAYOUT_DATA" val="{&quot;cardRct&quot;:[6826.666666666666,2399.535,5546.666666666666,3560],&quot;lytRct&quot;:[960,2399,17280,7441],&quot;rct&quot;:[960,2399,17280,7440],&quot;spRct&quot;:[6226,1140,7505,2419]}"/>
</p:tagLst>
</file>

<file path=ppt/tags/tag426.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2_1"/>
  <p:tag name="KSO_WM_UNIT_PRESET_TEXT" val="请在此输入您的标题"/>
  <p:tag name="KSO_WM_UNIT_TYPE" val="l_h_a"/>
  <p:tag name="KSO_WM_CARDGROUP_LAYOUT_DATA" val="{&quot;cardRct&quot;:[6826.666666666666,2399.535,5546.666666666666,3560],&quot;lytRct&quot;:[960,2399,17280,7441],&quot;rct&quot;:[960,2399,17280,7440],&quot;spRct&quot;:[7826,620,11051,1179]}"/>
</p:tagLst>
</file>

<file path=ppt/tags/tag427.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2_1"/>
  <p:tag name="KSO_WM_UNIT_PRESET_TEXT" val="请在此输入您的文本。"/>
  <p:tag name="KSO_WM_UNIT_TYPE" val="l_h_f"/>
  <p:tag name="KSO_WM_CARDGROUP_LAYOUT_DATA" val="{&quot;cardRct&quot;:[6826.666666666666,2399.535,5546.666666666666,3560],&quot;lytRct&quot;:[960,2399,17280,7441],&quot;rct&quot;:[960,2399,17280,7440],&quot;spRct&quot;:[7826,1260,11051,2939]}"/>
</p:tagLst>
</file>

<file path=ppt/tags/tag428.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3_1*l_h_y*"/>
  <p:tag name="KSO_WM_NEWLAYOUT_GROUP_ID" val="1"/>
  <p:tag name="KSO_WM_NEWLAYOUT_ID" val="lay_c718b4c607e8575d4a9025b6e45ce3da3a012d9c"/>
  <p:tag name="KSO_WM_SLIDE_FIGMA_DIAGRAM" val="1"/>
  <p:tag name="KSO_WM_UNIT_INDEX" val="1_3_2"/>
  <p:tag name="KSO_WM_UNIT_TYPE" val="l_h_i"/>
  <p:tag name="KSO_WM_CARDGROUP_LAYOUT_DATA" val="{&quot;cardRct&quot;:[12693.333333333332,2399.535,5546.666666666666,3560],&quot;lytRct&quot;:[960,2399,17280,7441],&quot;rct&quot;:[960,2399,17280,7440],&quot;spRct&quot;:[11733,0,17279,3559]}"/>
</p:tagLst>
</file>

<file path=ppt/tags/tag429.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3_1*l_h_i*d"/>
  <p:tag name="KSO_WM_NEWLAYOUT_GROUP_ID" val="1"/>
  <p:tag name="KSO_WM_NEWLAYOUT_ID" val="lay_c718b4c607e8575d4a9025b6e45ce3da3a012d9c"/>
  <p:tag name="KSO_WM_SLIDE_FIGMA_DIAGRAM" val="1"/>
  <p:tag name="KSO_WM_UNIT_INDEX" val="1_3_3"/>
  <p:tag name="KSO_WM_UNIT_TYPE" val="l_h_i"/>
  <p:tag name="KSO_WM_CARDGROUP_LAYOUT_DATA" val="{&quot;cardRct&quot;:[12693.333333333332,2399.535,5546.666666666666,3560],&quot;lytRct&quot;:[960,2399,17280,7441],&quot;rct&quot;:[960,2399,17280,7440],&quot;spRct&quot;:[12093,1140,13372,2419]}"/>
</p:tagLst>
</file>

<file path=ppt/tags/tag430.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CARD_PRESET_INDEX_NO" val="03"/>
  <p:tag name="KSO_WM_UNIT_INDEX" val="1_3_1"/>
  <p:tag name="KSO_WM_UNIT_SUBTYPE" val="d"/>
  <p:tag name="KSO_WM_UNIT_TYPE" val="l_h_i"/>
  <p:tag name="KSO_WM_CARDGROUP_LAYOUT_DATA" val="{&quot;cardRct&quot;:[12693.333333333332,2399.535,5546.666666666666,3560],&quot;lytRct&quot;:[960,2399,17280,7441],&quot;rct&quot;:[960,2399,17280,7440],&quot;spRct&quot;:[12093,1140,13372,2419]}"/>
</p:tagLst>
</file>

<file path=ppt/tags/tag431.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3_1"/>
  <p:tag name="KSO_WM_UNIT_PRESET_TEXT" val="请在此输入您的标题"/>
  <p:tag name="KSO_WM_UNIT_TYPE" val="l_h_a"/>
  <p:tag name="KSO_WM_CARDGROUP_LAYOUT_DATA" val="{&quot;cardRct&quot;:[12693.333333333332,2399.535,5546.666666666666,3560],&quot;lytRct&quot;:[960,2399,17280,7441],&quot;rct&quot;:[960,2399,17280,7440],&quot;spRct&quot;:[13693,620,16918,1179]}"/>
</p:tagLst>
</file>

<file path=ppt/tags/tag432.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3_1"/>
  <p:tag name="KSO_WM_UNIT_PRESET_TEXT" val="请在此输入您的文本。"/>
  <p:tag name="KSO_WM_UNIT_TYPE" val="l_h_f"/>
  <p:tag name="KSO_WM_CARDGROUP_LAYOUT_DATA" val="{&quot;cardRct&quot;:[12693.333333333332,2399.535,5546.666666666666,3560],&quot;lytRct&quot;:[960,2399,17280,7441],&quot;rct&quot;:[960,2399,17280,7440],&quot;spRct&quot;:[13693,1260,16918,2939]}"/>
</p:tagLst>
</file>

<file path=ppt/tags/tag433.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4_1*l_h_y*"/>
  <p:tag name="KSO_WM_NEWLAYOUT_GROUP_ID" val="1"/>
  <p:tag name="KSO_WM_NEWLAYOUT_ID" val="lay_c718b4c607e8575d4a9025b6e45ce3da3a012d9c"/>
  <p:tag name="KSO_WM_SLIDE_FIGMA_DIAGRAM" val="1"/>
  <p:tag name="KSO_WM_UNIT_INDEX" val="1_4_2"/>
  <p:tag name="KSO_WM_UNIT_TYPE" val="l_h_i"/>
  <p:tag name="KSO_WM_CARDGROUP_LAYOUT_DATA" val="{&quot;cardRct&quot;:[960,6279.535,5546.666666666666,3560],&quot;lytRct&quot;:[960,2399,17280,7441],&quot;rct&quot;:[960,2399,17280,7440],&quot;spRct&quot;:[0,3880,5545,7439]}"/>
</p:tagLst>
</file>

<file path=ppt/tags/tag434.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4_1*l_h_i*d"/>
  <p:tag name="KSO_WM_NEWLAYOUT_GROUP_ID" val="1"/>
  <p:tag name="KSO_WM_NEWLAYOUT_ID" val="lay_c718b4c607e8575d4a9025b6e45ce3da3a012d9c"/>
  <p:tag name="KSO_WM_SLIDE_FIGMA_DIAGRAM" val="1"/>
  <p:tag name="KSO_WM_UNIT_INDEX" val="1_4_3"/>
  <p:tag name="KSO_WM_UNIT_TYPE" val="l_h_i"/>
  <p:tag name="KSO_WM_CARDGROUP_LAYOUT_DATA" val="{&quot;cardRct&quot;:[960,6279.535,5546.666666666666,3560],&quot;lytRct&quot;:[960,2399,17280,7441],&quot;rct&quot;:[960,2399,17280,7440],&quot;spRct&quot;:[360,5020,1639,6299]}"/>
</p:tagLst>
</file>

<file path=ppt/tags/tag435.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CARD_PRESET_INDEX_NO" val="04"/>
  <p:tag name="KSO_WM_UNIT_INDEX" val="1_4_1"/>
  <p:tag name="KSO_WM_UNIT_SUBTYPE" val="d"/>
  <p:tag name="KSO_WM_UNIT_TYPE" val="l_h_i"/>
  <p:tag name="KSO_WM_CARDGROUP_LAYOUT_DATA" val="{&quot;cardRct&quot;:[960,6279.535,5546.666666666666,3560],&quot;lytRct&quot;:[960,2399,17280,7441],&quot;rct&quot;:[960,2399,17280,7440],&quot;spRct&quot;:[360,5020,1639,6299]}"/>
</p:tagLst>
</file>

<file path=ppt/tags/tag436.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4_1"/>
  <p:tag name="KSO_WM_UNIT_PRESET_TEXT" val="请在此输入您的标题"/>
  <p:tag name="KSO_WM_UNIT_TYPE" val="l_h_a"/>
  <p:tag name="KSO_WM_CARDGROUP_LAYOUT_DATA" val="{&quot;cardRct&quot;:[960,6279.535,5546.666666666666,3560],&quot;lytRct&quot;:[960,2399,17280,7441],&quot;rct&quot;:[960,2399,17280,7440],&quot;spRct&quot;:[1960,4500,5185,5059]}"/>
</p:tagLst>
</file>

<file path=ppt/tags/tag437.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4_1"/>
  <p:tag name="KSO_WM_UNIT_PRESET_TEXT" val="请在此输入您的文本。"/>
  <p:tag name="KSO_WM_UNIT_TYPE" val="l_h_f"/>
  <p:tag name="KSO_WM_CARDGROUP_LAYOUT_DATA" val="{&quot;cardRct&quot;:[960,6279.535,5546.666666666666,3560],&quot;lytRct&quot;:[960,2399,17280,7441],&quot;rct&quot;:[960,2399,17280,7440],&quot;spRct&quot;:[1960,5140,5185,6819]}"/>
</p:tagLst>
</file>

<file path=ppt/tags/tag438.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5_1*l_h_y*"/>
  <p:tag name="KSO_WM_NEWLAYOUT_GROUP_ID" val="1"/>
  <p:tag name="KSO_WM_NEWLAYOUT_ID" val="lay_c718b4c607e8575d4a9025b6e45ce3da3a012d9c"/>
  <p:tag name="KSO_WM_SLIDE_FIGMA_DIAGRAM" val="1"/>
  <p:tag name="KSO_WM_UNIT_INDEX" val="1_5_2"/>
  <p:tag name="KSO_WM_UNIT_TYPE" val="l_h_i"/>
  <p:tag name="KSO_WM_CARDGROUP_LAYOUT_DATA" val="{&quot;cardRct&quot;:[6826.666666666666,6279.535,5546.666666666666,3560],&quot;lytRct&quot;:[960,2399,17280,7441],&quot;rct&quot;:[960,2399,17280,7440],&quot;spRct&quot;:[5866,3880,11412,7439]}"/>
</p:tagLst>
</file>

<file path=ppt/tags/tag439.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5_1*l_h_i*d"/>
  <p:tag name="KSO_WM_NEWLAYOUT_GROUP_ID" val="1"/>
  <p:tag name="KSO_WM_NEWLAYOUT_ID" val="lay_c718b4c607e8575d4a9025b6e45ce3da3a012d9c"/>
  <p:tag name="KSO_WM_SLIDE_FIGMA_DIAGRAM" val="1"/>
  <p:tag name="KSO_WM_UNIT_INDEX" val="1_5_3"/>
  <p:tag name="KSO_WM_UNIT_TYPE" val="l_h_i"/>
  <p:tag name="KSO_WM_CARDGROUP_LAYOUT_DATA" val="{&quot;cardRct&quot;:[6826.666666666666,6279.535,5546.666666666666,3560],&quot;lytRct&quot;:[960,2399,17280,7441],&quot;rct&quot;:[960,2399,17280,7440],&quot;spRct&quot;:[6226,5020,7505,6299]}"/>
</p:tagLst>
</file>

<file path=ppt/tags/tag440.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CARD_PRESET_INDEX_NO" val="05"/>
  <p:tag name="KSO_WM_UNIT_INDEX" val="1_5_1"/>
  <p:tag name="KSO_WM_UNIT_SUBTYPE" val="d"/>
  <p:tag name="KSO_WM_UNIT_TYPE" val="l_h_i"/>
  <p:tag name="KSO_WM_CARDGROUP_LAYOUT_DATA" val="{&quot;cardRct&quot;:[6826.666666666666,6279.535,5546.666666666666,3560],&quot;lytRct&quot;:[960,2399,17280,7441],&quot;rct&quot;:[960,2399,17280,7440],&quot;spRct&quot;:[6226,5020,7505,6299]}"/>
</p:tagLst>
</file>

<file path=ppt/tags/tag441.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5_1"/>
  <p:tag name="KSO_WM_UNIT_PRESET_TEXT" val="请在此输入您的标题"/>
  <p:tag name="KSO_WM_UNIT_TYPE" val="l_h_a"/>
  <p:tag name="KSO_WM_CARDGROUP_LAYOUT_DATA" val="{&quot;cardRct&quot;:[6826.666666666666,6279.535,5546.666666666666,3560],&quot;lytRct&quot;:[960,2399,17280,7441],&quot;rct&quot;:[960,2399,17280,7440],&quot;spRct&quot;:[7826,4500,11051,5059]}"/>
</p:tagLst>
</file>

<file path=ppt/tags/tag442.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5_1"/>
  <p:tag name="KSO_WM_UNIT_PRESET_TEXT" val="请在此输入您的文本。"/>
  <p:tag name="KSO_WM_UNIT_TYPE" val="l_h_f"/>
  <p:tag name="KSO_WM_CARDGROUP_LAYOUT_DATA" val="{&quot;cardRct&quot;:[6826.666666666666,6279.535,5546.666666666666,3560],&quot;lytRct&quot;:[960,2399,17280,7441],&quot;rct&quot;:[960,2399,17280,7440],&quot;spRct&quot;:[7826,5140,11051,6819]}"/>
</p:tagLst>
</file>

<file path=ppt/tags/tag443.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6_1*l_h_y*"/>
  <p:tag name="KSO_WM_NEWLAYOUT_GROUP_ID" val="1"/>
  <p:tag name="KSO_WM_NEWLAYOUT_ID" val="lay_c718b4c607e8575d4a9025b6e45ce3da3a012d9c"/>
  <p:tag name="KSO_WM_SLIDE_FIGMA_DIAGRAM" val="1"/>
  <p:tag name="KSO_WM_UNIT_INDEX" val="1_6_2"/>
  <p:tag name="KSO_WM_UNIT_TYPE" val="l_h_i"/>
  <p:tag name="KSO_WM_CARDGROUP_LAYOUT_DATA" val="{&quot;cardRct&quot;:[12693.333333333332,6279.535,5546.666666666666,3560],&quot;lytRct&quot;:[960,2399,17280,7441],&quot;rct&quot;:[960,2399,17280,7440],&quot;spRct&quot;:[11733,3880,17279,7439]}"/>
</p:tagLst>
</file>

<file path=ppt/tags/tag444.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FOLLOW_SHAPE_UNIT_TAG" val="1_6_1*l_h_i*d"/>
  <p:tag name="KSO_WM_NEWLAYOUT_GROUP_ID" val="1"/>
  <p:tag name="KSO_WM_NEWLAYOUT_ID" val="lay_c718b4c607e8575d4a9025b6e45ce3da3a012d9c"/>
  <p:tag name="KSO_WM_SLIDE_FIGMA_DIAGRAM" val="1"/>
  <p:tag name="KSO_WM_UNIT_INDEX" val="1_6_3"/>
  <p:tag name="KSO_WM_UNIT_TYPE" val="l_h_i"/>
  <p:tag name="KSO_WM_CARDGROUP_LAYOUT_DATA" val="{&quot;cardRct&quot;:[12693.333333333332,6279.535,5546.666666666666,3560],&quot;lytRct&quot;:[960,2399,17280,7441],&quot;rct&quot;:[960,2399,17280,7440],&quot;spRct&quot;:[12093,5020,13372,6299]}"/>
</p:tagLst>
</file>

<file path=ppt/tags/tag445.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CARD_PRESET_INDEX_NO" val="06"/>
  <p:tag name="KSO_WM_UNIT_INDEX" val="1_6_1"/>
  <p:tag name="KSO_WM_UNIT_SUBTYPE" val="d"/>
  <p:tag name="KSO_WM_UNIT_TYPE" val="l_h_i"/>
  <p:tag name="KSO_WM_CARDGROUP_LAYOUT_DATA" val="{&quot;cardRct&quot;:[12693.333333333332,6279.535,5546.666666666666,3560],&quot;lytRct&quot;:[960,2399,17280,7441],&quot;rct&quot;:[960,2399,17280,7440],&quot;spRct&quot;:[12093,5020,13372,6299]}"/>
</p:tagLst>
</file>

<file path=ppt/tags/tag446.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6_1"/>
  <p:tag name="KSO_WM_UNIT_PRESET_TEXT" val="请在此输入您的标题"/>
  <p:tag name="KSO_WM_UNIT_TYPE" val="l_h_a"/>
  <p:tag name="KSO_WM_CARDGROUP_LAYOUT_DATA" val="{&quot;cardRct&quot;:[12693.333333333332,6279.535,5546.666666666666,3560],&quot;lytRct&quot;:[960,2399,17280,7441],&quot;rct&quot;:[960,2399,17280,7440],&quot;spRct&quot;:[13693,4500,16918,5059]}"/>
</p:tagLst>
</file>

<file path=ppt/tags/tag447.xml><?xml version="1.0" encoding="utf-8"?>
<p:tagLst xmlns:p="http://schemas.openxmlformats.org/presentationml/2006/main">
  <p:tag name="KSO_WM_AILAYOUT_OPTION" val="0_0_1_0"/>
  <p:tag name="KSO_WM_BEAUTIFY_FLAG" val="#wm#"/>
  <p:tag name="KSO_WM_CARDGOUR_SOURCE_FROM" val="aipagebeautify"/>
  <p:tag name="KSO_WM_CARDGROUP_FEATURE" val="3*4*7*1*1"/>
  <p:tag name="KSO_WM_CARDGROUP_ID" val="e40d23b1c54b4becb4a3199ef51851a5"/>
  <p:tag name="KSO_WM_CARDGROUP_STYLE_INFO" val="C1_sc_p2*standard*0"/>
  <p:tag name="KSO_WM_FIGMA_FLAG" val="#fgm#"/>
  <p:tag name="KSO_WM_NEWLAYOUT_GROUP_ID" val="1"/>
  <p:tag name="KSO_WM_NEWLAYOUT_ID" val="lay_c718b4c607e8575d4a9025b6e45ce3da3a012d9c"/>
  <p:tag name="KSO_WM_SLIDE_FIGMA_DIAGRAM" val="1"/>
  <p:tag name="KSO_WM_UNIT_INDEX" val="1_6_1"/>
  <p:tag name="KSO_WM_UNIT_PRESET_TEXT" val="请在此输入您的文本。"/>
  <p:tag name="KSO_WM_UNIT_TYPE" val="l_h_f"/>
  <p:tag name="KSO_WM_CARDGROUP_LAYOUT_DATA" val="{&quot;cardRct&quot;:[12693.333333333332,6279.535,5546.666666666666,3560],&quot;lytRct&quot;:[960,2399,17280,7441],&quot;rct&quot;:[960,2399,17280,7440],&quot;spRct&quot;:[13693,5140,16918,6819]}"/>
</p:tagLst>
</file>

<file path=ppt/tags/tag448.xml><?xml version="1.0" encoding="utf-8"?>
<p:tagLst xmlns:p="http://schemas.openxmlformats.org/presentationml/2006/main">
  <p:tag name="KSO_WM_UNIT_TEXTBOXSTYLE_GUID" val="{23034e3c-ac10-4f33-9b51-ee8def12c76c}"/>
</p:tagLst>
</file>

<file path=ppt/tags/tag449.xml><?xml version="1.0" encoding="utf-8"?>
<p:tagLst xmlns:p="http://schemas.openxmlformats.org/presentationml/2006/main">
  <p:tag name="KSO_WM_UNIT_TEXTBOXSTYLE_SHAPETYPE" val="1"/>
  <p:tag name="KSO_WM_UNIT_TEXTBOXSTYLE_ADJUSTLEFT" val="0_-15.7"/>
  <p:tag name="KSO_WM_UNIT_TEXTBOXSTYLE_ADJUSTTOP" val="0_-13.55"/>
  <p:tag name="KSO_WM_UNIT_TEXTBOXSTYLE_ADJUSTHEIGTH" val="100_7.300001"/>
  <p:tag name="KSO_WM_UNIT_HIGHLIGHT" val="0"/>
  <p:tag name="KSO_WM_UNIT_COMPATIBLE" val="0"/>
  <p:tag name="KSO_WM_UNIT_DIAGRAM_ISNUMVISUAL" val="0"/>
  <p:tag name="KSO_WM_UNIT_DIAGRAM_ISREFERUNIT" val="0"/>
  <p:tag name="KSO_WM_UNIT_TYPE" val="i"/>
  <p:tag name="KSO_WM_UNIT_INDEX" val="1"/>
  <p:tag name="KSO_WM_UNIT_ID" val="mixed20201883_169*i*1"/>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LINE_FORE_SCHEMECOLOR_INDEX_BRIGHTNESS" val="0"/>
  <p:tag name="KSO_WM_UNIT_LINE_FORE_SCHEMECOLOR_INDEX" val="5"/>
  <p:tag name="KSO_WM_UNIT_LINE_FILL_TYPE" val="2"/>
  <p:tag name="KSO_WM_UNIT_TEXT_FILL_FORE_SCHEMECOLOR_INDEX_BRIGHTNESS" val="0"/>
  <p:tag name="KSO_WM_UNIT_TEXT_FILL_FORE_SCHEMECOLOR_INDEX" val="2"/>
  <p:tag name="KSO_WM_UNIT_TEXT_FILL_TYPE" val="1"/>
</p:tagLst>
</file>

<file path=ppt/tags/tag450.xml><?xml version="1.0" encoding="utf-8"?>
<p:tagLst xmlns:p="http://schemas.openxmlformats.org/presentationml/2006/main">
  <p:tag name="KSO_WM_UNIT_TEXTBOXSTYLE_SHAPETYPE" val="1"/>
  <p:tag name="KSO_WM_UNIT_TEXTBOXSTYLE_ADJUSTLEFT" val="0_-8.300003"/>
  <p:tag name="KSO_WM_UNIT_TEXTBOXSTYLE_ADJUSTTOP" val="0_-7.049999"/>
  <p:tag name="KSO_WM_UNIT_TEXTBOXSTYLE_ADJUSTWIDTH" val="100_16.3"/>
  <p:tag name="KSO_WM_UNIT_TEXTBOXSTYLE_ADJUSTHEIGTH" val="100_14.15"/>
  <p:tag name="KSO_WM_UNIT_HIGHLIGHT" val="0"/>
  <p:tag name="KSO_WM_UNIT_COMPATIBLE" val="0"/>
  <p:tag name="KSO_WM_UNIT_DIAGRAM_ISNUMVISUAL" val="0"/>
  <p:tag name="KSO_WM_UNIT_DIAGRAM_ISREFERUNIT" val="0"/>
  <p:tag name="KSO_WM_UNIT_TYPE" val="i"/>
  <p:tag name="KSO_WM_UNIT_INDEX" val="2"/>
  <p:tag name="KSO_WM_UNIT_ID" val="mixed20201883_169*i*2"/>
  <p:tag name="KSO_WM_TEMPLATE_CATEGORY" val="mixed"/>
  <p:tag name="KSO_WM_TEMPLATE_INDEX" val="20201883"/>
  <p:tag name="KSO_WM_UNIT_LAYERLEVEL" val="1"/>
  <p:tag name="KSO_WM_TAG_VERSION" val="1.0"/>
  <p:tag name="KSO_WM_BEAUTIFY_FLAG" val="#wm#"/>
  <p:tag name="KSO_WM_UNIT_TEXTBOXSTYLE_GUID" val="{23034e3c-ac10-4f33-9b51-ee8def12c76c}"/>
  <p:tag name="KSO_WM_UNIT_FILL_FORE_SCHEMECOLOR_INDEX_BRIGHTNESS" val="0.8"/>
  <p:tag name="KSO_WM_UNIT_FILL_FORE_SCHEMECOLOR_INDEX" val="5"/>
  <p:tag name="KSO_WM_UNIT_FILL_TYPE" val="1"/>
  <p:tag name="KSO_WM_UNIT_TEXT_FILL_FORE_SCHEMECOLOR_INDEX_BRIGHTNESS" val="0"/>
  <p:tag name="KSO_WM_UNIT_TEXT_FILL_FORE_SCHEMECOLOR_INDEX" val="2"/>
  <p:tag name="KSO_WM_UNIT_TEXT_FILL_TYPE" val="1"/>
</p:tagLst>
</file>

<file path=ppt/tags/tag451.xml><?xml version="1.0" encoding="utf-8"?>
<p:tagLst xmlns:p="http://schemas.openxmlformats.org/presentationml/2006/main">
  <p:tag name="KSO_WM_UNIT_TEXTBOXSTYLE_SHAPETYPE" val="0"/>
  <p:tag name="KSO_WM_UNIT_TEXTBOXSTYLE_TEMPLATETYPE" val="1"/>
  <p:tag name="KSO_WM_UNIT_ISCONTENTSTITLE" val="0"/>
  <p:tag name="KSO_WM_UNIT_NOCLEAR" val="0"/>
  <p:tag name="KSO_WM_UNIT_VALUE" val="11"/>
  <p:tag name="KSO_WM_UNIT_HIGHLIGHT" val="0"/>
  <p:tag name="KSO_WM_UNIT_COMPATIBLE" val="0"/>
  <p:tag name="KSO_WM_UNIT_DIAGRAM_ISNUMVISUAL" val="0"/>
  <p:tag name="KSO_WM_UNIT_DIAGRAM_ISREFERUNIT" val="0"/>
  <p:tag name="KSO_WM_UNIT_TYPE" val="a"/>
  <p:tag name="KSO_WM_UNIT_INDEX" val="1"/>
  <p:tag name="KSO_WM_UNIT_ID" val="mixed20201883_169*a*1"/>
  <p:tag name="KSO_WM_TEMPLATE_CATEGORY" val="mixed"/>
  <p:tag name="KSO_WM_TEMPLATE_INDEX" val="20201883"/>
  <p:tag name="KSO_WM_UNIT_LAYERLEVEL" val="1"/>
  <p:tag name="KSO_WM_TAG_VERSION" val="1.0"/>
  <p:tag name="KSO_WM_BEAUTIFY_FLAG" val="#wm#"/>
  <p:tag name="KSO_WM_UNIT_PRESET_TEXT" val="单击此处输入正文标题内容"/>
  <p:tag name="KSO_WM_UNIT_TEXTBOXSTYLE_GUID" val="{23034e3c-ac10-4f33-9b51-ee8def12c76c}"/>
  <p:tag name="KSO_WM_UNIT_TEXTBOXSTYLE_TYPE" val="3"/>
  <p:tag name="KSO_WM_UNIT_TEXT_FILL_FORE_SCHEMECOLOR_INDEX_BRIGHTNESS" val="0.25"/>
  <p:tag name="KSO_WM_UNIT_TEXT_FILL_FORE_SCHEMECOLOR_INDEX" val="13"/>
  <p:tag name="KSO_WM_UNIT_TEXT_FILL_TYPE" val="1"/>
</p:tagLst>
</file>

<file path=ppt/tags/tag452.xml><?xml version="1.0" encoding="utf-8"?>
<p:tagLst xmlns:p="http://schemas.openxmlformats.org/presentationml/2006/main">
  <p:tag name="KSO_WM_TEMPLATE_SLIDE_ID" val="lay_c718b4c607e8575d4a9025b6e45ce3da3a012d9c"/>
  <p:tag name="KSO_WM_SLIDE_ITEM_CNT" val="6"/>
  <p:tag name="KSO_WM_SLIDE_CHECK_HASH" val="cb583c760dc8955f4e665fe61f3de160e9d2c4d0"/>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主题​​">
  <a:themeElements>
    <a:clrScheme name="自定义 565">
      <a:dk1>
        <a:srgbClr val="000000"/>
      </a:dk1>
      <a:lt1>
        <a:srgbClr val="FFFFFF"/>
      </a:lt1>
      <a:dk2>
        <a:srgbClr val="0F1423"/>
      </a:dk2>
      <a:lt2>
        <a:srgbClr val="FFFFFF"/>
      </a:lt2>
      <a:accent1>
        <a:srgbClr val="318EFF"/>
      </a:accent1>
      <a:accent2>
        <a:srgbClr val="0055FE"/>
      </a:accent2>
      <a:accent3>
        <a:srgbClr val="5500FF"/>
      </a:accent3>
      <a:accent4>
        <a:srgbClr val="FFAA00"/>
      </a:accent4>
      <a:accent5>
        <a:srgbClr val="AA00FF"/>
      </a:accent5>
      <a:accent6>
        <a:srgbClr val="FF5500"/>
      </a:accent6>
      <a:hlink>
        <a:srgbClr val="304FFE"/>
      </a:hlink>
      <a:folHlink>
        <a:srgbClr val="492067"/>
      </a:folHlink>
    </a:clrScheme>
    <a:fontScheme name="主题字体">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2_商务发布会">
  <a:themeElements>
    <a:clrScheme name="自定义 22">
      <a:dk1>
        <a:srgbClr val="000000"/>
      </a:dk1>
      <a:lt1>
        <a:srgbClr val="FFFFFF"/>
      </a:lt1>
      <a:dk2>
        <a:srgbClr val="001548"/>
      </a:dk2>
      <a:lt2>
        <a:srgbClr val="F5F7FF"/>
      </a:lt2>
      <a:accent1>
        <a:srgbClr val="2BBED9"/>
      </a:accent1>
      <a:accent2>
        <a:srgbClr val="39ABCF"/>
      </a:accent2>
      <a:accent3>
        <a:srgbClr val="25BF51"/>
      </a:accent3>
      <a:accent4>
        <a:srgbClr val="57D19F"/>
      </a:accent4>
      <a:accent5>
        <a:srgbClr val="5B9BD5"/>
      </a:accent5>
      <a:accent6>
        <a:srgbClr val="70AD47"/>
      </a:accent6>
      <a:hlink>
        <a:srgbClr val="304FFE"/>
      </a:hlink>
      <a:folHlink>
        <a:srgbClr val="492067"/>
      </a:folHlink>
    </a:clrScheme>
    <a:fontScheme name="自定义 20">
      <a:majorFont>
        <a:latin typeface="汉仪润圆-65简"/>
        <a:ea typeface="汉仪润圆-65简"/>
        <a:cs typeface=""/>
      </a:majorFont>
      <a:minorFont>
        <a:latin typeface="汉仪润圆-65简"/>
        <a:ea typeface="汉仪润圆-6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商务发布会">
  <a:themeElements>
    <a:clrScheme name="自定义 22">
      <a:dk1>
        <a:srgbClr val="000000"/>
      </a:dk1>
      <a:lt1>
        <a:srgbClr val="FFFFFF"/>
      </a:lt1>
      <a:dk2>
        <a:srgbClr val="001548"/>
      </a:dk2>
      <a:lt2>
        <a:srgbClr val="F5F7FF"/>
      </a:lt2>
      <a:accent1>
        <a:srgbClr val="2BBED9"/>
      </a:accent1>
      <a:accent2>
        <a:srgbClr val="39ABCF"/>
      </a:accent2>
      <a:accent3>
        <a:srgbClr val="25BF51"/>
      </a:accent3>
      <a:accent4>
        <a:srgbClr val="57D19F"/>
      </a:accent4>
      <a:accent5>
        <a:srgbClr val="5B9BD5"/>
      </a:accent5>
      <a:accent6>
        <a:srgbClr val="70AD47"/>
      </a:accent6>
      <a:hlink>
        <a:srgbClr val="304FFE"/>
      </a:hlink>
      <a:folHlink>
        <a:srgbClr val="492067"/>
      </a:folHlink>
    </a:clrScheme>
    <a:fontScheme name="自定义 20">
      <a:majorFont>
        <a:latin typeface="汉仪润圆-65简"/>
        <a:ea typeface="汉仪润圆-65简"/>
        <a:cs typeface=""/>
      </a:majorFont>
      <a:minorFont>
        <a:latin typeface="汉仪润圆-65简"/>
        <a:ea typeface="汉仪润圆-6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1_商务发布会">
  <a:themeElements>
    <a:clrScheme name="自定义 22">
      <a:dk1>
        <a:srgbClr val="000000"/>
      </a:dk1>
      <a:lt1>
        <a:srgbClr val="FFFFFF"/>
      </a:lt1>
      <a:dk2>
        <a:srgbClr val="001548"/>
      </a:dk2>
      <a:lt2>
        <a:srgbClr val="F5F7FF"/>
      </a:lt2>
      <a:accent1>
        <a:srgbClr val="2BBED9"/>
      </a:accent1>
      <a:accent2>
        <a:srgbClr val="39ABCF"/>
      </a:accent2>
      <a:accent3>
        <a:srgbClr val="25BF51"/>
      </a:accent3>
      <a:accent4>
        <a:srgbClr val="57D19F"/>
      </a:accent4>
      <a:accent5>
        <a:srgbClr val="5B9BD5"/>
      </a:accent5>
      <a:accent6>
        <a:srgbClr val="70AD47"/>
      </a:accent6>
      <a:hlink>
        <a:srgbClr val="304FFE"/>
      </a:hlink>
      <a:folHlink>
        <a:srgbClr val="492067"/>
      </a:folHlink>
    </a:clrScheme>
    <a:fontScheme name="自定义 20">
      <a:majorFont>
        <a:latin typeface="汉仪润圆-65简"/>
        <a:ea typeface="汉仪润圆-65简"/>
        <a:cs typeface=""/>
      </a:majorFont>
      <a:minorFont>
        <a:latin typeface="汉仪润圆-65简"/>
        <a:ea typeface="汉仪润圆-6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2_商务发布会">
  <a:themeElements>
    <a:clrScheme name="自定义 22">
      <a:dk1>
        <a:srgbClr val="000000"/>
      </a:dk1>
      <a:lt1>
        <a:srgbClr val="FFFFFF"/>
      </a:lt1>
      <a:dk2>
        <a:srgbClr val="001548"/>
      </a:dk2>
      <a:lt2>
        <a:srgbClr val="F5F7FF"/>
      </a:lt2>
      <a:accent1>
        <a:srgbClr val="2BBED9"/>
      </a:accent1>
      <a:accent2>
        <a:srgbClr val="39ABCF"/>
      </a:accent2>
      <a:accent3>
        <a:srgbClr val="25BF51"/>
      </a:accent3>
      <a:accent4>
        <a:srgbClr val="57D19F"/>
      </a:accent4>
      <a:accent5>
        <a:srgbClr val="5B9BD5"/>
      </a:accent5>
      <a:accent6>
        <a:srgbClr val="70AD47"/>
      </a:accent6>
      <a:hlink>
        <a:srgbClr val="304FFE"/>
      </a:hlink>
      <a:folHlink>
        <a:srgbClr val="492067"/>
      </a:folHlink>
    </a:clrScheme>
    <a:fontScheme name="自定义 20">
      <a:majorFont>
        <a:latin typeface="汉仪润圆-65简"/>
        <a:ea typeface="汉仪润圆-65简"/>
        <a:cs typeface=""/>
      </a:majorFont>
      <a:minorFont>
        <a:latin typeface="汉仪润圆-65简"/>
        <a:ea typeface="汉仪润圆-6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3_商务发布会">
  <a:themeElements>
    <a:clrScheme name="自定义 22">
      <a:dk1>
        <a:srgbClr val="000000"/>
      </a:dk1>
      <a:lt1>
        <a:srgbClr val="FFFFFF"/>
      </a:lt1>
      <a:dk2>
        <a:srgbClr val="001548"/>
      </a:dk2>
      <a:lt2>
        <a:srgbClr val="F5F7FF"/>
      </a:lt2>
      <a:accent1>
        <a:srgbClr val="2BBED9"/>
      </a:accent1>
      <a:accent2>
        <a:srgbClr val="39ABCF"/>
      </a:accent2>
      <a:accent3>
        <a:srgbClr val="25BF51"/>
      </a:accent3>
      <a:accent4>
        <a:srgbClr val="57D19F"/>
      </a:accent4>
      <a:accent5>
        <a:srgbClr val="5B9BD5"/>
      </a:accent5>
      <a:accent6>
        <a:srgbClr val="70AD47"/>
      </a:accent6>
      <a:hlink>
        <a:srgbClr val="304FFE"/>
      </a:hlink>
      <a:folHlink>
        <a:srgbClr val="492067"/>
      </a:folHlink>
    </a:clrScheme>
    <a:fontScheme name="自定义 20">
      <a:majorFont>
        <a:latin typeface="汉仪润圆-65简"/>
        <a:ea typeface="汉仪润圆-65简"/>
        <a:cs typeface=""/>
      </a:majorFont>
      <a:minorFont>
        <a:latin typeface="汉仪润圆-65简"/>
        <a:ea typeface="汉仪润圆-65简"/>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5831</Words>
  <Application>WPS 演示</Application>
  <PresentationFormat/>
  <Paragraphs>676</Paragraphs>
  <Slides>32</Slides>
  <Notes>0</Notes>
  <HiddenSlides>0</HiddenSlides>
  <MMClips>0</MMClips>
  <ScaleCrop>false</ScaleCrop>
  <HeadingPairs>
    <vt:vector size="6" baseType="variant">
      <vt:variant>
        <vt:lpstr>已用的字体</vt:lpstr>
      </vt:variant>
      <vt:variant>
        <vt:i4>27</vt:i4>
      </vt:variant>
      <vt:variant>
        <vt:lpstr>主题</vt:lpstr>
      </vt:variant>
      <vt:variant>
        <vt:i4>8</vt:i4>
      </vt:variant>
      <vt:variant>
        <vt:lpstr>幻灯片标题</vt:lpstr>
      </vt:variant>
      <vt:variant>
        <vt:i4>32</vt:i4>
      </vt:variant>
    </vt:vector>
  </HeadingPairs>
  <TitlesOfParts>
    <vt:vector size="67" baseType="lpstr">
      <vt:lpstr>Arial</vt:lpstr>
      <vt:lpstr>宋体</vt:lpstr>
      <vt:lpstr>Wingdings</vt:lpstr>
      <vt:lpstr>Arial</vt:lpstr>
      <vt:lpstr>微软雅黑</vt:lpstr>
      <vt:lpstr>楷体</vt:lpstr>
      <vt:lpstr>Noto Serif SC</vt:lpstr>
      <vt:lpstr>Segoe Print</vt:lpstr>
      <vt:lpstr>Noto Sans SC</vt:lpstr>
      <vt:lpstr>黑体</vt:lpstr>
      <vt:lpstr>方正楷体_GB2312</vt:lpstr>
      <vt:lpstr>Wingdings</vt:lpstr>
      <vt:lpstr>Segoe UI</vt:lpstr>
      <vt:lpstr>方正小标宋简体</vt:lpstr>
      <vt:lpstr>锦绣宋体</vt:lpstr>
      <vt:lpstr>汉仪程行简</vt:lpstr>
      <vt:lpstr>Arial Unicode MS</vt:lpstr>
      <vt:lpstr>微软雅黑</vt:lpstr>
      <vt:lpstr>江城圆体 400W</vt:lpstr>
      <vt:lpstr>U.S. 101</vt:lpstr>
      <vt:lpstr>Roboto</vt:lpstr>
      <vt:lpstr>Times New Roman</vt:lpstr>
      <vt:lpstr>Open Sans Light</vt:lpstr>
      <vt:lpstr>演示流云楷</vt:lpstr>
      <vt:lpstr>新宋体</vt:lpstr>
      <vt:lpstr>Calibri</vt:lpstr>
      <vt:lpstr>汉仪润圆-65简</vt:lpstr>
      <vt:lpstr>Office 主题​​</vt:lpstr>
      <vt:lpstr>默认主题</vt:lpstr>
      <vt:lpstr>1_Office 主题​​</vt:lpstr>
      <vt:lpstr>12_商务发布会</vt:lpstr>
      <vt:lpstr>1_商务发布会</vt:lpstr>
      <vt:lpstr>11_商务发布会</vt:lpstr>
      <vt:lpstr>2_商务发布会</vt:lpstr>
      <vt:lpstr>3_商务发布会</vt:lpstr>
      <vt:lpstr>PowerPoint 演示文稿</vt:lpstr>
      <vt:lpstr>汇报提纲</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单击此处添加标题</vt:lpstr>
      <vt:lpstr>PowerPoint 演示文稿</vt:lpstr>
      <vt:lpstr>PowerPoint 演示文稿</vt:lpstr>
      <vt:lpstr>PowerPoint 演示文稿</vt:lpstr>
      <vt:lpstr>PowerPoint 演示文稿</vt:lpstr>
      <vt:lpstr>下一步重点抓好六项工作，推动幸福河湖建设再上新台阶</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cmode</cp:lastModifiedBy>
  <cp:revision>21</cp:revision>
  <dcterms:created xsi:type="dcterms:W3CDTF">2026-10-26T08:37:00Z</dcterms:created>
  <dcterms:modified xsi:type="dcterms:W3CDTF">2026-10-28T02:33:41Z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{"Label":"1","ContentProducer":"001191110102MACQD9K64010000","ProduceID":"7700785230953745339","ReservedCode1":"","ContentPropagator":"","PropagateID":"","ReservedCode2":""}</vt:lpwstr>
  </property>
  <property fmtid="{D5CDD505-2E9C-101B-9397-08002B2CF9AE}" pid="3" name="KSOProductBuildVer">
    <vt:lpwstr>2052-12.1.0.28802</vt:lpwstr>
  </property>
  <property fmtid="{D5CDD505-2E9C-101B-9397-08002B2CF9AE}" pid="4" name="ICV">
    <vt:lpwstr>8F60FD506FA24D74B6ABA1D307EFDED5_13</vt:lpwstr>
  </property>
</Properties>
</file>