
<file path=[Content_Types].xml><?xml version="1.0" encoding="utf-8"?>
<Types xmlns="http://schemas.openxmlformats.org/package/2006/content-types">
  <Default Extension="emf" ContentType="image/x-emf"/>
  <Default Extension="jpeg" ContentType="image/jpeg"/>
  <Default Extension="jpeg@f_auto" ContentType="image/jpeg"/>
  <Default Extension="jpg" ContentType="image/jpeg"/>
  <Default Extension="png" ContentType="image/png"/>
  <Default Extension="rels" ContentType="application/vnd.openxmlformats-package.relationships+xml"/>
  <Default Extension="wdp" ContentType="image/vnd.ms-photo"/>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1.xml" ContentType="application/vnd.openxmlformats-officedocument.presentationml.tags+xml"/>
  <Override PartName="/ppt/notesSlides/notesSlide3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 id="2147483661" r:id="rId3"/>
    <p:sldMasterId id="2147483662" r:id="rId4"/>
  </p:sldMasterIdLst>
  <p:notesMasterIdLst>
    <p:notesMasterId r:id="rId51"/>
  </p:notesMasterIdLst>
  <p:sldIdLst>
    <p:sldId id="446" r:id="rId5"/>
    <p:sldId id="257" r:id="rId6"/>
    <p:sldId id="258" r:id="rId7"/>
    <p:sldId id="447" r:id="rId8"/>
    <p:sldId id="461" r:id="rId9"/>
    <p:sldId id="468" r:id="rId10"/>
    <p:sldId id="475" r:id="rId11"/>
    <p:sldId id="470" r:id="rId12"/>
    <p:sldId id="469" r:id="rId13"/>
    <p:sldId id="473" r:id="rId14"/>
    <p:sldId id="474" r:id="rId15"/>
    <p:sldId id="498" r:id="rId16"/>
    <p:sldId id="500" r:id="rId17"/>
    <p:sldId id="483" r:id="rId18"/>
    <p:sldId id="499" r:id="rId19"/>
    <p:sldId id="479" r:id="rId20"/>
    <p:sldId id="482" r:id="rId21"/>
    <p:sldId id="501" r:id="rId22"/>
    <p:sldId id="477" r:id="rId23"/>
    <p:sldId id="478" r:id="rId24"/>
    <p:sldId id="485" r:id="rId25"/>
    <p:sldId id="487" r:id="rId26"/>
    <p:sldId id="489" r:id="rId27"/>
    <p:sldId id="488" r:id="rId28"/>
    <p:sldId id="502" r:id="rId29"/>
    <p:sldId id="491" r:id="rId30"/>
    <p:sldId id="490" r:id="rId31"/>
    <p:sldId id="494" r:id="rId32"/>
    <p:sldId id="495" r:id="rId33"/>
    <p:sldId id="471" r:id="rId34"/>
    <p:sldId id="497" r:id="rId35"/>
    <p:sldId id="458" r:id="rId36"/>
    <p:sldId id="259" r:id="rId37"/>
    <p:sldId id="449" r:id="rId38"/>
    <p:sldId id="503" r:id="rId39"/>
    <p:sldId id="263" r:id="rId40"/>
    <p:sldId id="504" r:id="rId41"/>
    <p:sldId id="460" r:id="rId42"/>
    <p:sldId id="459" r:id="rId43"/>
    <p:sldId id="462" r:id="rId44"/>
    <p:sldId id="463" r:id="rId45"/>
    <p:sldId id="464" r:id="rId46"/>
    <p:sldId id="465" r:id="rId47"/>
    <p:sldId id="466" r:id="rId48"/>
    <p:sldId id="505" r:id="rId49"/>
    <p:sldId id="506" r:id="rId50"/>
  </p:sldIdLst>
  <p:sldSz cx="12192000" cy="6858000"/>
  <p:notesSz cx="9144000" cy="6858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L="457200"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L="914400"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L="1371600"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L="1828800"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L="2286000"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L="2743200"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L="3200400"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L="3657600"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54" autoAdjust="0"/>
    <p:restoredTop sz="94660"/>
  </p:normalViewPr>
  <p:slideViewPr>
    <p:cSldViewPr snapToGrid="0">
      <p:cViewPr varScale="1">
        <p:scale>
          <a:sx n="61" d="100"/>
          <a:sy n="61" d="100"/>
        </p:scale>
        <p:origin x="293" y="4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0356A6-D4FA-4B6A-83EB-51C3E267F146}" type="doc">
      <dgm:prSet loTypeId="urn:microsoft.com/office/officeart/2005/8/layout/cycle5" loCatId="cycle" qsTypeId="urn:microsoft.com/office/officeart/2005/8/quickstyle/simple4" qsCatId="simple" csTypeId="urn:microsoft.com/office/officeart/2005/8/colors/accent1_2" csCatId="accent1" phldr="1"/>
      <dgm:spPr/>
      <dgm:t>
        <a:bodyPr/>
        <a:lstStyle/>
        <a:p>
          <a:endParaRPr lang="zh-CN" altLang="en-US"/>
        </a:p>
      </dgm:t>
    </dgm:pt>
    <dgm:pt modelId="{98333628-D442-4ACA-841B-7E9790FA7F65}">
      <dgm:prSet phldrT="[文本]" custT="1"/>
      <dgm:spPr>
        <a:scene3d>
          <a:camera prst="orthographicFront"/>
          <a:lightRig rig="threePt" dir="t"/>
        </a:scene3d>
        <a:sp3d>
          <a:bevelT w="38100"/>
        </a:sp3d>
      </dgm:spPr>
      <dgm:t>
        <a:bodyPr/>
        <a:lstStyle/>
        <a:p>
          <a:r>
            <a:rPr lang="zh-CN" altLang="en-US" sz="1200" b="1" dirty="0">
              <a:solidFill>
                <a:schemeClr val="bg1"/>
              </a:solidFill>
              <a:latin typeface="宋体" panose="02010600030101010101" pitchFamily="2" charset="-122"/>
              <a:ea typeface="宋体" panose="02010600030101010101" pitchFamily="2" charset="-122"/>
            </a:rPr>
            <a:t>水文完整性</a:t>
          </a:r>
          <a:endParaRPr lang="zh-CN" altLang="en-US" sz="1200" b="1" dirty="0">
            <a:solidFill>
              <a:schemeClr val="bg1"/>
            </a:solidFill>
          </a:endParaRPr>
        </a:p>
      </dgm:t>
    </dgm:pt>
    <dgm:pt modelId="{6019A85A-5DC8-45C3-81CE-F4F6931C7D7D}" type="parTrans" cxnId="{34707890-3C69-4703-BDE8-7CFADE9656D7}">
      <dgm:prSet/>
      <dgm:spPr/>
      <dgm:t>
        <a:bodyPr/>
        <a:lstStyle/>
        <a:p>
          <a:endParaRPr lang="zh-CN" altLang="en-US"/>
        </a:p>
      </dgm:t>
    </dgm:pt>
    <dgm:pt modelId="{4A46BDE1-5E2D-4A7E-B8CC-3A4D15307A3F}" type="sibTrans" cxnId="{34707890-3C69-4703-BDE8-7CFADE9656D7}">
      <dgm:prSet/>
      <dgm:spPr>
        <a:ln w="19050">
          <a:solidFill>
            <a:schemeClr val="accent6">
              <a:lumMod val="50000"/>
            </a:schemeClr>
          </a:solidFill>
        </a:ln>
      </dgm:spPr>
      <dgm:t>
        <a:bodyPr/>
        <a:lstStyle/>
        <a:p>
          <a:endParaRPr lang="zh-CN" altLang="en-US"/>
        </a:p>
      </dgm:t>
    </dgm:pt>
    <dgm:pt modelId="{218116CD-32B1-463B-A28B-E21DE1549C2D}">
      <dgm:prSet phldrT="[文本]" custT="1"/>
      <dgm:spPr>
        <a:scene3d>
          <a:camera prst="orthographicFront"/>
          <a:lightRig rig="threePt" dir="t"/>
        </a:scene3d>
        <a:sp3d>
          <a:bevelT w="38100"/>
        </a:sp3d>
      </dgm:spPr>
      <dgm:t>
        <a:bodyPr/>
        <a:lstStyle/>
        <a:p>
          <a:r>
            <a:rPr lang="zh-CN" altLang="en-US" sz="1200" b="1" dirty="0">
              <a:solidFill>
                <a:schemeClr val="bg1"/>
              </a:solidFill>
              <a:latin typeface="宋体" panose="02010600030101010101" pitchFamily="2" charset="-122"/>
              <a:ea typeface="宋体" panose="02010600030101010101" pitchFamily="2" charset="-122"/>
            </a:rPr>
            <a:t>生物完整性</a:t>
          </a:r>
          <a:endParaRPr lang="zh-CN" altLang="en-US" sz="1200" b="1" dirty="0">
            <a:solidFill>
              <a:schemeClr val="bg1"/>
            </a:solidFill>
          </a:endParaRPr>
        </a:p>
      </dgm:t>
    </dgm:pt>
    <dgm:pt modelId="{9A23C4D6-142D-41E7-8F33-3514BDF7169B}" type="parTrans" cxnId="{4A430B51-62CC-44C1-9FEE-122EC91ACAAC}">
      <dgm:prSet/>
      <dgm:spPr/>
      <dgm:t>
        <a:bodyPr/>
        <a:lstStyle/>
        <a:p>
          <a:endParaRPr lang="zh-CN" altLang="en-US"/>
        </a:p>
      </dgm:t>
    </dgm:pt>
    <dgm:pt modelId="{67A90770-2FE3-44A5-89D5-927797C47AED}" type="sibTrans" cxnId="{4A430B51-62CC-44C1-9FEE-122EC91ACAAC}">
      <dgm:prSet/>
      <dgm:spPr>
        <a:ln w="19050">
          <a:solidFill>
            <a:schemeClr val="accent6">
              <a:lumMod val="50000"/>
            </a:schemeClr>
          </a:solidFill>
        </a:ln>
      </dgm:spPr>
      <dgm:t>
        <a:bodyPr/>
        <a:lstStyle/>
        <a:p>
          <a:endParaRPr lang="zh-CN" altLang="en-US" b="1"/>
        </a:p>
      </dgm:t>
    </dgm:pt>
    <dgm:pt modelId="{CC4CF1B9-1344-4F26-9D5F-063FD2BCEA9E}">
      <dgm:prSet phldrT="[文本]" custT="1"/>
      <dgm:spPr>
        <a:scene3d>
          <a:camera prst="orthographicFront"/>
          <a:lightRig rig="threePt" dir="t"/>
        </a:scene3d>
        <a:sp3d>
          <a:bevelT w="38100"/>
        </a:sp3d>
      </dgm:spPr>
      <dgm:t>
        <a:bodyPr/>
        <a:lstStyle/>
        <a:p>
          <a:r>
            <a:rPr lang="zh-CN" altLang="en-US" sz="1200" b="1" dirty="0">
              <a:solidFill>
                <a:schemeClr val="bg1"/>
              </a:solidFill>
              <a:latin typeface="宋体" panose="02010600030101010101" pitchFamily="2" charset="-122"/>
              <a:ea typeface="宋体" panose="02010600030101010101" pitchFamily="2" charset="-122"/>
            </a:rPr>
            <a:t>社会服务功能可持续性</a:t>
          </a:r>
          <a:endParaRPr lang="zh-CN" altLang="en-US" sz="1200" b="1" dirty="0">
            <a:solidFill>
              <a:schemeClr val="bg1"/>
            </a:solidFill>
          </a:endParaRPr>
        </a:p>
      </dgm:t>
    </dgm:pt>
    <dgm:pt modelId="{25DCA2E8-0D70-49E3-B4E3-D5419873FF17}" type="parTrans" cxnId="{15475551-3574-47B9-9835-3AE96FDD8D56}">
      <dgm:prSet/>
      <dgm:spPr/>
      <dgm:t>
        <a:bodyPr/>
        <a:lstStyle/>
        <a:p>
          <a:endParaRPr lang="zh-CN" altLang="en-US"/>
        </a:p>
      </dgm:t>
    </dgm:pt>
    <dgm:pt modelId="{1023556D-E0AA-49F0-8396-3DF4BA900014}" type="sibTrans" cxnId="{15475551-3574-47B9-9835-3AE96FDD8D56}">
      <dgm:prSet/>
      <dgm:spPr>
        <a:ln w="19050">
          <a:solidFill>
            <a:schemeClr val="accent6">
              <a:lumMod val="50000"/>
            </a:schemeClr>
          </a:solidFill>
        </a:ln>
      </dgm:spPr>
      <dgm:t>
        <a:bodyPr/>
        <a:lstStyle/>
        <a:p>
          <a:endParaRPr lang="zh-CN" altLang="en-US"/>
        </a:p>
      </dgm:t>
    </dgm:pt>
    <dgm:pt modelId="{C3D7EBFE-115C-4ADF-AB48-95F5C3145042}">
      <dgm:prSet phldrT="[文本]" custT="1"/>
      <dgm:spPr>
        <a:scene3d>
          <a:camera prst="orthographicFront"/>
          <a:lightRig rig="threePt" dir="t"/>
        </a:scene3d>
        <a:sp3d>
          <a:bevelT w="38100"/>
        </a:sp3d>
      </dgm:spPr>
      <dgm:t>
        <a:bodyPr/>
        <a:lstStyle/>
        <a:p>
          <a:r>
            <a:rPr lang="zh-CN" altLang="en-US" sz="1200" b="1" dirty="0">
              <a:solidFill>
                <a:schemeClr val="bg1"/>
              </a:solidFill>
              <a:latin typeface="宋体" panose="02010600030101010101" pitchFamily="2" charset="-122"/>
              <a:ea typeface="宋体" panose="02010600030101010101" pitchFamily="2" charset="-122"/>
            </a:rPr>
            <a:t>形态结构完整性</a:t>
          </a:r>
          <a:endParaRPr lang="zh-CN" altLang="en-US" sz="1200" b="1" dirty="0">
            <a:solidFill>
              <a:schemeClr val="bg1"/>
            </a:solidFill>
          </a:endParaRPr>
        </a:p>
      </dgm:t>
    </dgm:pt>
    <dgm:pt modelId="{482838FE-EF2B-490A-A65A-A9CF0D2824B1}" type="parTrans" cxnId="{723B6976-1AA7-4464-A2C8-479902DC3B34}">
      <dgm:prSet/>
      <dgm:spPr/>
      <dgm:t>
        <a:bodyPr/>
        <a:lstStyle/>
        <a:p>
          <a:endParaRPr lang="zh-CN" altLang="en-US"/>
        </a:p>
      </dgm:t>
    </dgm:pt>
    <dgm:pt modelId="{68EF07CA-6FB9-4846-937F-8ED8F64B6E93}" type="sibTrans" cxnId="{723B6976-1AA7-4464-A2C8-479902DC3B34}">
      <dgm:prSet/>
      <dgm:spPr>
        <a:ln w="19050">
          <a:solidFill>
            <a:schemeClr val="accent6">
              <a:lumMod val="50000"/>
            </a:schemeClr>
          </a:solidFill>
        </a:ln>
      </dgm:spPr>
      <dgm:t>
        <a:bodyPr/>
        <a:lstStyle/>
        <a:p>
          <a:endParaRPr lang="zh-CN" altLang="en-US"/>
        </a:p>
      </dgm:t>
    </dgm:pt>
    <dgm:pt modelId="{A9A91A98-1A56-493A-872D-84925F02246C}">
      <dgm:prSet phldrT="[文本]" custT="1"/>
      <dgm:spPr>
        <a:scene3d>
          <a:camera prst="orthographicFront"/>
          <a:lightRig rig="threePt" dir="t"/>
        </a:scene3d>
        <a:sp3d>
          <a:bevelT w="38100"/>
        </a:sp3d>
      </dgm:spPr>
      <dgm:t>
        <a:bodyPr/>
        <a:lstStyle/>
        <a:p>
          <a:r>
            <a:rPr lang="zh-CN" altLang="en-US" sz="1200" b="1" dirty="0">
              <a:solidFill>
                <a:schemeClr val="bg1"/>
              </a:solidFill>
              <a:latin typeface="宋体" panose="02010600030101010101" pitchFamily="2" charset="-122"/>
              <a:ea typeface="宋体" panose="02010600030101010101" pitchFamily="2" charset="-122"/>
            </a:rPr>
            <a:t>化学完整性</a:t>
          </a:r>
          <a:endParaRPr lang="zh-CN" altLang="en-US" sz="1200" b="1" dirty="0">
            <a:solidFill>
              <a:schemeClr val="bg1"/>
            </a:solidFill>
          </a:endParaRPr>
        </a:p>
      </dgm:t>
    </dgm:pt>
    <dgm:pt modelId="{6BF021FF-1741-437B-A4B2-2FAEC3773CED}" type="parTrans" cxnId="{816EA41B-D76E-4F26-8694-983A0DD116CE}">
      <dgm:prSet/>
      <dgm:spPr/>
      <dgm:t>
        <a:bodyPr/>
        <a:lstStyle/>
        <a:p>
          <a:endParaRPr lang="zh-CN" altLang="en-US"/>
        </a:p>
      </dgm:t>
    </dgm:pt>
    <dgm:pt modelId="{336C5D91-8BDE-4CA6-B9F8-A74231CF8326}" type="sibTrans" cxnId="{816EA41B-D76E-4F26-8694-983A0DD116CE}">
      <dgm:prSet/>
      <dgm:spPr>
        <a:ln w="19050">
          <a:solidFill>
            <a:schemeClr val="accent6">
              <a:lumMod val="50000"/>
            </a:schemeClr>
          </a:solidFill>
        </a:ln>
      </dgm:spPr>
      <dgm:t>
        <a:bodyPr/>
        <a:lstStyle/>
        <a:p>
          <a:endParaRPr lang="zh-CN" altLang="en-US"/>
        </a:p>
      </dgm:t>
    </dgm:pt>
    <dgm:pt modelId="{171491A0-5E38-443F-B77F-A809421E6C46}" type="pres">
      <dgm:prSet presAssocID="{AF0356A6-D4FA-4B6A-83EB-51C3E267F146}" presName="cycle" presStyleCnt="0">
        <dgm:presLayoutVars>
          <dgm:dir/>
          <dgm:resizeHandles val="exact"/>
        </dgm:presLayoutVars>
      </dgm:prSet>
      <dgm:spPr/>
    </dgm:pt>
    <dgm:pt modelId="{BA0D49A2-43FC-40DD-A3CA-A5138E0B2CFA}" type="pres">
      <dgm:prSet presAssocID="{98333628-D442-4ACA-841B-7E9790FA7F65}" presName="node" presStyleLbl="node1" presStyleIdx="0" presStyleCnt="5" custScaleX="139574" custScaleY="135200">
        <dgm:presLayoutVars>
          <dgm:bulletEnabled val="1"/>
        </dgm:presLayoutVars>
      </dgm:prSet>
      <dgm:spPr/>
    </dgm:pt>
    <dgm:pt modelId="{690AAFD1-B628-4C92-9B9F-4C92B4F312CE}" type="pres">
      <dgm:prSet presAssocID="{98333628-D442-4ACA-841B-7E9790FA7F65}" presName="spNode" presStyleCnt="0"/>
      <dgm:spPr/>
    </dgm:pt>
    <dgm:pt modelId="{97FFAA4E-6E3F-4884-9DB4-290BCB0A9AB9}" type="pres">
      <dgm:prSet presAssocID="{4A46BDE1-5E2D-4A7E-B8CC-3A4D15307A3F}" presName="sibTrans" presStyleLbl="sibTrans1D1" presStyleIdx="0" presStyleCnt="5"/>
      <dgm:spPr/>
    </dgm:pt>
    <dgm:pt modelId="{E4A64820-DE35-40BB-A4CE-102F0D96801C}" type="pres">
      <dgm:prSet presAssocID="{218116CD-32B1-463B-A28B-E21DE1549C2D}" presName="node" presStyleLbl="node1" presStyleIdx="1" presStyleCnt="5" custScaleX="139574" custScaleY="135200" custRadScaleRad="96908" custRadScaleInc="28877">
        <dgm:presLayoutVars>
          <dgm:bulletEnabled val="1"/>
        </dgm:presLayoutVars>
      </dgm:prSet>
      <dgm:spPr/>
    </dgm:pt>
    <dgm:pt modelId="{E911970F-DEC8-41C0-8993-9DB62F398F63}" type="pres">
      <dgm:prSet presAssocID="{218116CD-32B1-463B-A28B-E21DE1549C2D}" presName="spNode" presStyleCnt="0"/>
      <dgm:spPr/>
    </dgm:pt>
    <dgm:pt modelId="{C25B10C8-2B3C-40D7-BA89-0298E6C7B4AF}" type="pres">
      <dgm:prSet presAssocID="{67A90770-2FE3-44A5-89D5-927797C47AED}" presName="sibTrans" presStyleLbl="sibTrans1D1" presStyleIdx="1" presStyleCnt="5"/>
      <dgm:spPr/>
    </dgm:pt>
    <dgm:pt modelId="{F293173A-1A66-4E09-BCCB-DBD8F258372B}" type="pres">
      <dgm:prSet presAssocID="{CC4CF1B9-1344-4F26-9D5F-063FD2BCEA9E}" presName="node" presStyleLbl="node1" presStyleIdx="2" presStyleCnt="5" custScaleX="139574" custScaleY="135200" custRadScaleRad="114708" custRadScaleInc="-23449">
        <dgm:presLayoutVars>
          <dgm:bulletEnabled val="1"/>
        </dgm:presLayoutVars>
      </dgm:prSet>
      <dgm:spPr/>
    </dgm:pt>
    <dgm:pt modelId="{163B479E-47D3-4DD4-8E8B-63627828B15B}" type="pres">
      <dgm:prSet presAssocID="{CC4CF1B9-1344-4F26-9D5F-063FD2BCEA9E}" presName="spNode" presStyleCnt="0"/>
      <dgm:spPr/>
    </dgm:pt>
    <dgm:pt modelId="{126BBF04-B575-43F4-A92E-C6B107DC4E2A}" type="pres">
      <dgm:prSet presAssocID="{1023556D-E0AA-49F0-8396-3DF4BA900014}" presName="sibTrans" presStyleLbl="sibTrans1D1" presStyleIdx="2" presStyleCnt="5"/>
      <dgm:spPr/>
    </dgm:pt>
    <dgm:pt modelId="{90AAF2A9-E798-4C43-8BFB-9437954EA247}" type="pres">
      <dgm:prSet presAssocID="{C3D7EBFE-115C-4ADF-AB48-95F5C3145042}" presName="node" presStyleLbl="node1" presStyleIdx="3" presStyleCnt="5" custScaleX="139574" custScaleY="135200" custRadScaleRad="110876" custRadScaleInc="8431">
        <dgm:presLayoutVars>
          <dgm:bulletEnabled val="1"/>
        </dgm:presLayoutVars>
      </dgm:prSet>
      <dgm:spPr/>
    </dgm:pt>
    <dgm:pt modelId="{74CF4737-453C-469B-B822-3B2BA19E84E6}" type="pres">
      <dgm:prSet presAssocID="{C3D7EBFE-115C-4ADF-AB48-95F5C3145042}" presName="spNode" presStyleCnt="0"/>
      <dgm:spPr/>
    </dgm:pt>
    <dgm:pt modelId="{3862B74B-71EF-4A00-9704-32A3F617D3FC}" type="pres">
      <dgm:prSet presAssocID="{68EF07CA-6FB9-4846-937F-8ED8F64B6E93}" presName="sibTrans" presStyleLbl="sibTrans1D1" presStyleIdx="3" presStyleCnt="5"/>
      <dgm:spPr/>
    </dgm:pt>
    <dgm:pt modelId="{0A7BFDB5-EA99-4AFB-8492-DC7B769CC219}" type="pres">
      <dgm:prSet presAssocID="{A9A91A98-1A56-493A-872D-84925F02246C}" presName="node" presStyleLbl="node1" presStyleIdx="4" presStyleCnt="5" custScaleX="139574" custScaleY="135200" custRadScaleRad="96908" custRadScaleInc="-28877">
        <dgm:presLayoutVars>
          <dgm:bulletEnabled val="1"/>
        </dgm:presLayoutVars>
      </dgm:prSet>
      <dgm:spPr/>
    </dgm:pt>
    <dgm:pt modelId="{7D11E1D6-F05F-44E2-9FB2-4A0E583AC5D8}" type="pres">
      <dgm:prSet presAssocID="{A9A91A98-1A56-493A-872D-84925F02246C}" presName="spNode" presStyleCnt="0"/>
      <dgm:spPr/>
    </dgm:pt>
    <dgm:pt modelId="{F2D2763C-6223-4FC9-A0C3-BD287244BC98}" type="pres">
      <dgm:prSet presAssocID="{336C5D91-8BDE-4CA6-B9F8-A74231CF8326}" presName="sibTrans" presStyleLbl="sibTrans1D1" presStyleIdx="4" presStyleCnt="5"/>
      <dgm:spPr/>
    </dgm:pt>
  </dgm:ptLst>
  <dgm:cxnLst>
    <dgm:cxn modelId="{816EA41B-D76E-4F26-8694-983A0DD116CE}" srcId="{AF0356A6-D4FA-4B6A-83EB-51C3E267F146}" destId="{A9A91A98-1A56-493A-872D-84925F02246C}" srcOrd="4" destOrd="0" parTransId="{6BF021FF-1741-437B-A4B2-2FAEC3773CED}" sibTransId="{336C5D91-8BDE-4CA6-B9F8-A74231CF8326}"/>
    <dgm:cxn modelId="{C4BEC321-C5AD-4252-B7CF-A0D3E566C1D4}" type="presOf" srcId="{A9A91A98-1A56-493A-872D-84925F02246C}" destId="{0A7BFDB5-EA99-4AFB-8492-DC7B769CC219}" srcOrd="0" destOrd="0" presId="urn:microsoft.com/office/officeart/2005/8/layout/cycle5"/>
    <dgm:cxn modelId="{424ABB22-C580-461E-BC55-D496F635994E}" type="presOf" srcId="{C3D7EBFE-115C-4ADF-AB48-95F5C3145042}" destId="{90AAF2A9-E798-4C43-8BFB-9437954EA247}" srcOrd="0" destOrd="0" presId="urn:microsoft.com/office/officeart/2005/8/layout/cycle5"/>
    <dgm:cxn modelId="{4E27022A-580B-4B1D-8D57-961239100784}" type="presOf" srcId="{1023556D-E0AA-49F0-8396-3DF4BA900014}" destId="{126BBF04-B575-43F4-A92E-C6B107DC4E2A}" srcOrd="0" destOrd="0" presId="urn:microsoft.com/office/officeart/2005/8/layout/cycle5"/>
    <dgm:cxn modelId="{4A430B51-62CC-44C1-9FEE-122EC91ACAAC}" srcId="{AF0356A6-D4FA-4B6A-83EB-51C3E267F146}" destId="{218116CD-32B1-463B-A28B-E21DE1549C2D}" srcOrd="1" destOrd="0" parTransId="{9A23C4D6-142D-41E7-8F33-3514BDF7169B}" sibTransId="{67A90770-2FE3-44A5-89D5-927797C47AED}"/>
    <dgm:cxn modelId="{15475551-3574-47B9-9835-3AE96FDD8D56}" srcId="{AF0356A6-D4FA-4B6A-83EB-51C3E267F146}" destId="{CC4CF1B9-1344-4F26-9D5F-063FD2BCEA9E}" srcOrd="2" destOrd="0" parTransId="{25DCA2E8-0D70-49E3-B4E3-D5419873FF17}" sibTransId="{1023556D-E0AA-49F0-8396-3DF4BA900014}"/>
    <dgm:cxn modelId="{723B6976-1AA7-4464-A2C8-479902DC3B34}" srcId="{AF0356A6-D4FA-4B6A-83EB-51C3E267F146}" destId="{C3D7EBFE-115C-4ADF-AB48-95F5C3145042}" srcOrd="3" destOrd="0" parTransId="{482838FE-EF2B-490A-A65A-A9CF0D2824B1}" sibTransId="{68EF07CA-6FB9-4846-937F-8ED8F64B6E93}"/>
    <dgm:cxn modelId="{A33C1D82-02FE-41B6-A096-2E62F0F1AAA9}" type="presOf" srcId="{218116CD-32B1-463B-A28B-E21DE1549C2D}" destId="{E4A64820-DE35-40BB-A4CE-102F0D96801C}" srcOrd="0" destOrd="0" presId="urn:microsoft.com/office/officeart/2005/8/layout/cycle5"/>
    <dgm:cxn modelId="{34707890-3C69-4703-BDE8-7CFADE9656D7}" srcId="{AF0356A6-D4FA-4B6A-83EB-51C3E267F146}" destId="{98333628-D442-4ACA-841B-7E9790FA7F65}" srcOrd="0" destOrd="0" parTransId="{6019A85A-5DC8-45C3-81CE-F4F6931C7D7D}" sibTransId="{4A46BDE1-5E2D-4A7E-B8CC-3A4D15307A3F}"/>
    <dgm:cxn modelId="{28162A9C-74CA-491D-99D7-4549B30D8172}" type="presOf" srcId="{AF0356A6-D4FA-4B6A-83EB-51C3E267F146}" destId="{171491A0-5E38-443F-B77F-A809421E6C46}" srcOrd="0" destOrd="0" presId="urn:microsoft.com/office/officeart/2005/8/layout/cycle5"/>
    <dgm:cxn modelId="{6F8C84A3-8CEA-4C5E-BF7E-E6A8CD93B38F}" type="presOf" srcId="{68EF07CA-6FB9-4846-937F-8ED8F64B6E93}" destId="{3862B74B-71EF-4A00-9704-32A3F617D3FC}" srcOrd="0" destOrd="0" presId="urn:microsoft.com/office/officeart/2005/8/layout/cycle5"/>
    <dgm:cxn modelId="{AF1DE1B3-9C3C-4E9D-A4C7-DA59FD4615B8}" type="presOf" srcId="{98333628-D442-4ACA-841B-7E9790FA7F65}" destId="{BA0D49A2-43FC-40DD-A3CA-A5138E0B2CFA}" srcOrd="0" destOrd="0" presId="urn:microsoft.com/office/officeart/2005/8/layout/cycle5"/>
    <dgm:cxn modelId="{3E2BFBB3-658B-4E53-BE1A-097448D6DB5C}" type="presOf" srcId="{67A90770-2FE3-44A5-89D5-927797C47AED}" destId="{C25B10C8-2B3C-40D7-BA89-0298E6C7B4AF}" srcOrd="0" destOrd="0" presId="urn:microsoft.com/office/officeart/2005/8/layout/cycle5"/>
    <dgm:cxn modelId="{635C26BC-741A-4B00-80F2-524E50AAAB69}" type="presOf" srcId="{CC4CF1B9-1344-4F26-9D5F-063FD2BCEA9E}" destId="{F293173A-1A66-4E09-BCCB-DBD8F258372B}" srcOrd="0" destOrd="0" presId="urn:microsoft.com/office/officeart/2005/8/layout/cycle5"/>
    <dgm:cxn modelId="{B7CDDBDC-B3DB-4096-860D-69ACD9BC5A54}" type="presOf" srcId="{336C5D91-8BDE-4CA6-B9F8-A74231CF8326}" destId="{F2D2763C-6223-4FC9-A0C3-BD287244BC98}" srcOrd="0" destOrd="0" presId="urn:microsoft.com/office/officeart/2005/8/layout/cycle5"/>
    <dgm:cxn modelId="{2BED89E2-9617-4261-A759-BF453B5AF5DF}" type="presOf" srcId="{4A46BDE1-5E2D-4A7E-B8CC-3A4D15307A3F}" destId="{97FFAA4E-6E3F-4884-9DB4-290BCB0A9AB9}" srcOrd="0" destOrd="0" presId="urn:microsoft.com/office/officeart/2005/8/layout/cycle5"/>
    <dgm:cxn modelId="{32B6E4A3-FF32-499A-870D-42E502AFEB36}" type="presParOf" srcId="{171491A0-5E38-443F-B77F-A809421E6C46}" destId="{BA0D49A2-43FC-40DD-A3CA-A5138E0B2CFA}" srcOrd="0" destOrd="0" presId="urn:microsoft.com/office/officeart/2005/8/layout/cycle5"/>
    <dgm:cxn modelId="{AA97B489-A621-4C0A-B14C-FF6E7150AD30}" type="presParOf" srcId="{171491A0-5E38-443F-B77F-A809421E6C46}" destId="{690AAFD1-B628-4C92-9B9F-4C92B4F312CE}" srcOrd="1" destOrd="0" presId="urn:microsoft.com/office/officeart/2005/8/layout/cycle5"/>
    <dgm:cxn modelId="{B037A448-C3F1-463A-BC61-9D90A708BFC4}" type="presParOf" srcId="{171491A0-5E38-443F-B77F-A809421E6C46}" destId="{97FFAA4E-6E3F-4884-9DB4-290BCB0A9AB9}" srcOrd="2" destOrd="0" presId="urn:microsoft.com/office/officeart/2005/8/layout/cycle5"/>
    <dgm:cxn modelId="{918CE8F8-0494-46B4-ACF0-CB4BA5ECFCAF}" type="presParOf" srcId="{171491A0-5E38-443F-B77F-A809421E6C46}" destId="{E4A64820-DE35-40BB-A4CE-102F0D96801C}" srcOrd="3" destOrd="0" presId="urn:microsoft.com/office/officeart/2005/8/layout/cycle5"/>
    <dgm:cxn modelId="{52FEC194-2FB9-4A59-99DC-70D03DF6286C}" type="presParOf" srcId="{171491A0-5E38-443F-B77F-A809421E6C46}" destId="{E911970F-DEC8-41C0-8993-9DB62F398F63}" srcOrd="4" destOrd="0" presId="urn:microsoft.com/office/officeart/2005/8/layout/cycle5"/>
    <dgm:cxn modelId="{3897211A-76C3-437B-8AA3-DC3AB67555E2}" type="presParOf" srcId="{171491A0-5E38-443F-B77F-A809421E6C46}" destId="{C25B10C8-2B3C-40D7-BA89-0298E6C7B4AF}" srcOrd="5" destOrd="0" presId="urn:microsoft.com/office/officeart/2005/8/layout/cycle5"/>
    <dgm:cxn modelId="{E32ED47A-E12C-45D3-8008-BAAF148B14DE}" type="presParOf" srcId="{171491A0-5E38-443F-B77F-A809421E6C46}" destId="{F293173A-1A66-4E09-BCCB-DBD8F258372B}" srcOrd="6" destOrd="0" presId="urn:microsoft.com/office/officeart/2005/8/layout/cycle5"/>
    <dgm:cxn modelId="{CAD3E212-3943-4C82-B582-D85D1F40A177}" type="presParOf" srcId="{171491A0-5E38-443F-B77F-A809421E6C46}" destId="{163B479E-47D3-4DD4-8E8B-63627828B15B}" srcOrd="7" destOrd="0" presId="urn:microsoft.com/office/officeart/2005/8/layout/cycle5"/>
    <dgm:cxn modelId="{4FB96313-30B9-4E9E-A6E1-8662F85633AC}" type="presParOf" srcId="{171491A0-5E38-443F-B77F-A809421E6C46}" destId="{126BBF04-B575-43F4-A92E-C6B107DC4E2A}" srcOrd="8" destOrd="0" presId="urn:microsoft.com/office/officeart/2005/8/layout/cycle5"/>
    <dgm:cxn modelId="{11EA85CB-B1C6-4C7D-95F9-534D6A12F038}" type="presParOf" srcId="{171491A0-5E38-443F-B77F-A809421E6C46}" destId="{90AAF2A9-E798-4C43-8BFB-9437954EA247}" srcOrd="9" destOrd="0" presId="urn:microsoft.com/office/officeart/2005/8/layout/cycle5"/>
    <dgm:cxn modelId="{38B11603-DAE2-46F3-9BD0-CE65037D7777}" type="presParOf" srcId="{171491A0-5E38-443F-B77F-A809421E6C46}" destId="{74CF4737-453C-469B-B822-3B2BA19E84E6}" srcOrd="10" destOrd="0" presId="urn:microsoft.com/office/officeart/2005/8/layout/cycle5"/>
    <dgm:cxn modelId="{A5468D0C-C8E6-408D-B9B8-ED71A167C8C3}" type="presParOf" srcId="{171491A0-5E38-443F-B77F-A809421E6C46}" destId="{3862B74B-71EF-4A00-9704-32A3F617D3FC}" srcOrd="11" destOrd="0" presId="urn:microsoft.com/office/officeart/2005/8/layout/cycle5"/>
    <dgm:cxn modelId="{26AAFF22-616B-42FB-B6EA-A52805FA4423}" type="presParOf" srcId="{171491A0-5E38-443F-B77F-A809421E6C46}" destId="{0A7BFDB5-EA99-4AFB-8492-DC7B769CC219}" srcOrd="12" destOrd="0" presId="urn:microsoft.com/office/officeart/2005/8/layout/cycle5"/>
    <dgm:cxn modelId="{2BBB75BF-37B7-433C-B17D-E4F883C56755}" type="presParOf" srcId="{171491A0-5E38-443F-B77F-A809421E6C46}" destId="{7D11E1D6-F05F-44E2-9FB2-4A0E583AC5D8}" srcOrd="13" destOrd="0" presId="urn:microsoft.com/office/officeart/2005/8/layout/cycle5"/>
    <dgm:cxn modelId="{DD4D6158-C2FB-4AFA-83DD-239FB00F4DB5}" type="presParOf" srcId="{171491A0-5E38-443F-B77F-A809421E6C46}" destId="{F2D2763C-6223-4FC9-A0C3-BD287244BC98}" srcOrd="14" destOrd="0" presId="urn:microsoft.com/office/officeart/2005/8/layout/cycle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0D49A2-43FC-40DD-A3CA-A5138E0B2CFA}">
      <dsp:nvSpPr>
        <dsp:cNvPr id="0" name=""/>
        <dsp:cNvSpPr/>
      </dsp:nvSpPr>
      <dsp:spPr>
        <a:xfrm>
          <a:off x="829373" y="-63677"/>
          <a:ext cx="971598" cy="611747"/>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scene3d>
        <a:sp3d>
          <a:bevelT w="38100"/>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zh-CN" altLang="en-US" sz="1200" b="1" kern="1200" dirty="0">
              <a:solidFill>
                <a:schemeClr val="bg1"/>
              </a:solidFill>
              <a:latin typeface="宋体" panose="02010600030101010101" pitchFamily="2" charset="-122"/>
              <a:ea typeface="宋体" panose="02010600030101010101" pitchFamily="2" charset="-122"/>
            </a:rPr>
            <a:t>水文完整性</a:t>
          </a:r>
          <a:endParaRPr lang="zh-CN" altLang="en-US" sz="1200" b="1" kern="1200" dirty="0">
            <a:solidFill>
              <a:schemeClr val="bg1"/>
            </a:solidFill>
          </a:endParaRPr>
        </a:p>
      </dsp:txBody>
      <dsp:txXfrm>
        <a:off x="859236" y="-33814"/>
        <a:ext cx="911872" cy="552021"/>
      </dsp:txXfrm>
    </dsp:sp>
    <dsp:sp modelId="{97FFAA4E-6E3F-4884-9DB4-290BCB0A9AB9}">
      <dsp:nvSpPr>
        <dsp:cNvPr id="0" name=""/>
        <dsp:cNvSpPr/>
      </dsp:nvSpPr>
      <dsp:spPr>
        <a:xfrm>
          <a:off x="355847" y="204016"/>
          <a:ext cx="1808098" cy="1808098"/>
        </a:xfrm>
        <a:custGeom>
          <a:avLst/>
          <a:gdLst/>
          <a:ahLst/>
          <a:cxnLst/>
          <a:rect l="0" t="0" r="0" b="0"/>
          <a:pathLst>
            <a:path>
              <a:moveTo>
                <a:pt x="1504364" y="228085"/>
              </a:moveTo>
              <a:arcTo wR="904049" hR="904049" stAng="18696474" swAng="883187"/>
            </a:path>
          </a:pathLst>
        </a:custGeom>
        <a:noFill/>
        <a:ln w="19050" cap="flat" cmpd="sng" algn="ctr">
          <a:solidFill>
            <a:schemeClr val="accent6">
              <a:lumMod val="50000"/>
            </a:schemeClr>
          </a:solidFill>
          <a:prstDash val="solid"/>
          <a:tailEnd type="arrow"/>
        </a:ln>
        <a:effectLst/>
      </dsp:spPr>
      <dsp:style>
        <a:lnRef idx="1">
          <a:scrgbClr r="0" g="0" b="0"/>
        </a:lnRef>
        <a:fillRef idx="0">
          <a:scrgbClr r="0" g="0" b="0"/>
        </a:fillRef>
        <a:effectRef idx="0">
          <a:scrgbClr r="0" g="0" b="0"/>
        </a:effectRef>
        <a:fontRef idx="minor"/>
      </dsp:style>
    </dsp:sp>
    <dsp:sp modelId="{E4A64820-DE35-40BB-A4CE-102F0D96801C}">
      <dsp:nvSpPr>
        <dsp:cNvPr id="0" name=""/>
        <dsp:cNvSpPr/>
      </dsp:nvSpPr>
      <dsp:spPr>
        <a:xfrm>
          <a:off x="1689170" y="672161"/>
          <a:ext cx="971598" cy="611747"/>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scene3d>
        <a:sp3d>
          <a:bevelT w="38100"/>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zh-CN" altLang="en-US" sz="1200" b="1" kern="1200" dirty="0">
              <a:solidFill>
                <a:schemeClr val="bg1"/>
              </a:solidFill>
              <a:latin typeface="宋体" panose="02010600030101010101" pitchFamily="2" charset="-122"/>
              <a:ea typeface="宋体" panose="02010600030101010101" pitchFamily="2" charset="-122"/>
            </a:rPr>
            <a:t>生物完整性</a:t>
          </a:r>
          <a:endParaRPr lang="zh-CN" altLang="en-US" sz="1200" b="1" kern="1200" dirty="0">
            <a:solidFill>
              <a:schemeClr val="bg1"/>
            </a:solidFill>
          </a:endParaRPr>
        </a:p>
      </dsp:txBody>
      <dsp:txXfrm>
        <a:off x="1719033" y="702024"/>
        <a:ext cx="911872" cy="552021"/>
      </dsp:txXfrm>
    </dsp:sp>
    <dsp:sp modelId="{C25B10C8-2B3C-40D7-BA89-0298E6C7B4AF}">
      <dsp:nvSpPr>
        <dsp:cNvPr id="0" name=""/>
        <dsp:cNvSpPr/>
      </dsp:nvSpPr>
      <dsp:spPr>
        <a:xfrm>
          <a:off x="417272" y="661487"/>
          <a:ext cx="1808098" cy="1808098"/>
        </a:xfrm>
        <a:custGeom>
          <a:avLst/>
          <a:gdLst/>
          <a:ahLst/>
          <a:cxnLst/>
          <a:rect l="0" t="0" r="0" b="0"/>
          <a:pathLst>
            <a:path>
              <a:moveTo>
                <a:pt x="1779468" y="678337"/>
              </a:moveTo>
              <a:arcTo wR="904049" hR="904049" stAng="20732530" swAng="669573"/>
            </a:path>
          </a:pathLst>
        </a:custGeom>
        <a:noFill/>
        <a:ln w="19050" cap="flat" cmpd="sng" algn="ctr">
          <a:solidFill>
            <a:schemeClr val="accent6">
              <a:lumMod val="50000"/>
            </a:schemeClr>
          </a:solidFill>
          <a:prstDash val="solid"/>
          <a:tailEnd type="arrow"/>
        </a:ln>
        <a:effectLst/>
      </dsp:spPr>
      <dsp:style>
        <a:lnRef idx="1">
          <a:scrgbClr r="0" g="0" b="0"/>
        </a:lnRef>
        <a:fillRef idx="0">
          <a:scrgbClr r="0" g="0" b="0"/>
        </a:fillRef>
        <a:effectRef idx="0">
          <a:scrgbClr r="0" g="0" b="0"/>
        </a:effectRef>
        <a:fontRef idx="minor"/>
      </dsp:style>
    </dsp:sp>
    <dsp:sp modelId="{F293173A-1A66-4E09-BCCB-DBD8F258372B}">
      <dsp:nvSpPr>
        <dsp:cNvPr id="0" name=""/>
        <dsp:cNvSpPr/>
      </dsp:nvSpPr>
      <dsp:spPr>
        <a:xfrm>
          <a:off x="1518252" y="1571762"/>
          <a:ext cx="971598" cy="611747"/>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scene3d>
        <a:sp3d>
          <a:bevelT w="38100"/>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zh-CN" altLang="en-US" sz="1200" b="1" kern="1200" dirty="0">
              <a:solidFill>
                <a:schemeClr val="bg1"/>
              </a:solidFill>
              <a:latin typeface="宋体" panose="02010600030101010101" pitchFamily="2" charset="-122"/>
              <a:ea typeface="宋体" panose="02010600030101010101" pitchFamily="2" charset="-122"/>
            </a:rPr>
            <a:t>社会服务功能可持续性</a:t>
          </a:r>
          <a:endParaRPr lang="zh-CN" altLang="en-US" sz="1200" b="1" kern="1200" dirty="0">
            <a:solidFill>
              <a:schemeClr val="bg1"/>
            </a:solidFill>
          </a:endParaRPr>
        </a:p>
      </dsp:txBody>
      <dsp:txXfrm>
        <a:off x="1548115" y="1601625"/>
        <a:ext cx="911872" cy="552021"/>
      </dsp:txXfrm>
    </dsp:sp>
    <dsp:sp modelId="{126BBF04-B575-43F4-A92E-C6B107DC4E2A}">
      <dsp:nvSpPr>
        <dsp:cNvPr id="0" name=""/>
        <dsp:cNvSpPr/>
      </dsp:nvSpPr>
      <dsp:spPr>
        <a:xfrm>
          <a:off x="541619" y="325060"/>
          <a:ext cx="1808098" cy="1808098"/>
        </a:xfrm>
        <a:custGeom>
          <a:avLst/>
          <a:gdLst/>
          <a:ahLst/>
          <a:cxnLst/>
          <a:rect l="0" t="0" r="0" b="0"/>
          <a:pathLst>
            <a:path>
              <a:moveTo>
                <a:pt x="909381" y="1808082"/>
              </a:moveTo>
              <a:arcTo wR="904049" hR="904049" stAng="5379724" swAng="775598"/>
            </a:path>
          </a:pathLst>
        </a:custGeom>
        <a:noFill/>
        <a:ln w="19050" cap="flat" cmpd="sng" algn="ctr">
          <a:solidFill>
            <a:schemeClr val="accent6">
              <a:lumMod val="50000"/>
            </a:schemeClr>
          </a:solidFill>
          <a:prstDash val="solid"/>
          <a:tailEnd type="arrow"/>
        </a:ln>
        <a:effectLst/>
      </dsp:spPr>
      <dsp:style>
        <a:lnRef idx="1">
          <a:scrgbClr r="0" g="0" b="0"/>
        </a:lnRef>
        <a:fillRef idx="0">
          <a:scrgbClr r="0" g="0" b="0"/>
        </a:fillRef>
        <a:effectRef idx="0">
          <a:scrgbClr r="0" g="0" b="0"/>
        </a:effectRef>
        <a:fontRef idx="minor"/>
      </dsp:style>
    </dsp:sp>
    <dsp:sp modelId="{90AAF2A9-E798-4C43-8BFB-9437954EA247}">
      <dsp:nvSpPr>
        <dsp:cNvPr id="0" name=""/>
        <dsp:cNvSpPr/>
      </dsp:nvSpPr>
      <dsp:spPr>
        <a:xfrm>
          <a:off x="211927" y="1571762"/>
          <a:ext cx="971598" cy="611747"/>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scene3d>
        <a:sp3d>
          <a:bevelT w="38100"/>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zh-CN" altLang="en-US" sz="1200" b="1" kern="1200" dirty="0">
              <a:solidFill>
                <a:schemeClr val="bg1"/>
              </a:solidFill>
              <a:latin typeface="宋体" panose="02010600030101010101" pitchFamily="2" charset="-122"/>
              <a:ea typeface="宋体" panose="02010600030101010101" pitchFamily="2" charset="-122"/>
            </a:rPr>
            <a:t>形态结构完整性</a:t>
          </a:r>
          <a:endParaRPr lang="zh-CN" altLang="en-US" sz="1200" b="1" kern="1200" dirty="0">
            <a:solidFill>
              <a:schemeClr val="bg1"/>
            </a:solidFill>
          </a:endParaRPr>
        </a:p>
      </dsp:txBody>
      <dsp:txXfrm>
        <a:off x="241790" y="1601625"/>
        <a:ext cx="911872" cy="552021"/>
      </dsp:txXfrm>
    </dsp:sp>
    <dsp:sp modelId="{3862B74B-71EF-4A00-9704-32A3F617D3FC}">
      <dsp:nvSpPr>
        <dsp:cNvPr id="0" name=""/>
        <dsp:cNvSpPr/>
      </dsp:nvSpPr>
      <dsp:spPr>
        <a:xfrm>
          <a:off x="442005" y="499522"/>
          <a:ext cx="1808098" cy="1808098"/>
        </a:xfrm>
        <a:custGeom>
          <a:avLst/>
          <a:gdLst/>
          <a:ahLst/>
          <a:cxnLst/>
          <a:rect l="0" t="0" r="0" b="0"/>
          <a:pathLst>
            <a:path>
              <a:moveTo>
                <a:pt x="6877" y="1015350"/>
              </a:moveTo>
              <a:arcTo wR="904049" hR="904049" stAng="10375687" swAng="661683"/>
            </a:path>
          </a:pathLst>
        </a:custGeom>
        <a:noFill/>
        <a:ln w="19050" cap="flat" cmpd="sng" algn="ctr">
          <a:solidFill>
            <a:schemeClr val="accent6">
              <a:lumMod val="50000"/>
            </a:schemeClr>
          </a:solidFill>
          <a:prstDash val="solid"/>
          <a:tailEnd type="arrow"/>
        </a:ln>
        <a:effectLst/>
      </dsp:spPr>
      <dsp:style>
        <a:lnRef idx="1">
          <a:scrgbClr r="0" g="0" b="0"/>
        </a:lnRef>
        <a:fillRef idx="0">
          <a:scrgbClr r="0" g="0" b="0"/>
        </a:fillRef>
        <a:effectRef idx="0">
          <a:scrgbClr r="0" g="0" b="0"/>
        </a:effectRef>
        <a:fontRef idx="minor"/>
      </dsp:style>
    </dsp:sp>
    <dsp:sp modelId="{0A7BFDB5-EA99-4AFB-8492-DC7B769CC219}">
      <dsp:nvSpPr>
        <dsp:cNvPr id="0" name=""/>
        <dsp:cNvSpPr/>
      </dsp:nvSpPr>
      <dsp:spPr>
        <a:xfrm>
          <a:off x="-30422" y="672161"/>
          <a:ext cx="971598" cy="611747"/>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threePt" dir="t"/>
        </a:scene3d>
        <a:sp3d>
          <a:bevelT w="38100"/>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zh-CN" altLang="en-US" sz="1200" b="1" kern="1200" dirty="0">
              <a:solidFill>
                <a:schemeClr val="bg1"/>
              </a:solidFill>
              <a:latin typeface="宋体" panose="02010600030101010101" pitchFamily="2" charset="-122"/>
              <a:ea typeface="宋体" panose="02010600030101010101" pitchFamily="2" charset="-122"/>
            </a:rPr>
            <a:t>化学完整性</a:t>
          </a:r>
          <a:endParaRPr lang="zh-CN" altLang="en-US" sz="1200" b="1" kern="1200" dirty="0">
            <a:solidFill>
              <a:schemeClr val="bg1"/>
            </a:solidFill>
          </a:endParaRPr>
        </a:p>
      </dsp:txBody>
      <dsp:txXfrm>
        <a:off x="-559" y="702024"/>
        <a:ext cx="911872" cy="552021"/>
      </dsp:txXfrm>
    </dsp:sp>
    <dsp:sp modelId="{F2D2763C-6223-4FC9-A0C3-BD287244BC98}">
      <dsp:nvSpPr>
        <dsp:cNvPr id="0" name=""/>
        <dsp:cNvSpPr/>
      </dsp:nvSpPr>
      <dsp:spPr>
        <a:xfrm>
          <a:off x="466400" y="204016"/>
          <a:ext cx="1808098" cy="1808098"/>
        </a:xfrm>
        <a:custGeom>
          <a:avLst/>
          <a:gdLst/>
          <a:ahLst/>
          <a:cxnLst/>
          <a:rect l="0" t="0" r="0" b="0"/>
          <a:pathLst>
            <a:path>
              <a:moveTo>
                <a:pt x="151679" y="402805"/>
              </a:moveTo>
              <a:arcTo wR="904049" hR="904049" stAng="12820339" swAng="883187"/>
            </a:path>
          </a:pathLst>
        </a:custGeom>
        <a:noFill/>
        <a:ln w="19050" cap="flat" cmpd="sng" algn="ctr">
          <a:solidFill>
            <a:schemeClr val="accent6">
              <a:lumMod val="5000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fld id="{B7268E1E-0E44-426D-905E-8AD9B19D2182}" type="datetimeFigureOut">
              <a:rPr lang="cs-CZ" smtClean="0"/>
              <a:t>27.10.2026</a:t>
            </a:fld>
            <a:endParaRPr lang="cs-CZ"/>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384675" y="384175"/>
            <a:ext cx="3422650" cy="1925638"/>
          </a:xfrm>
        </p:spPr>
        <p:txBody>
          <a:bodyPr/>
          <a:lstStyle/>
          <a:p>
            <a:endParaRPr lang="zh-CN" altLang="en-US"/>
          </a:p>
        </p:txBody>
      </p:sp>
      <p:sp>
        <p:nvSpPr>
          <p:cNvPr id="3" name="备注占位符 2"/>
          <p:cNvSpPr>
            <a:spLocks noGrp="1"/>
          </p:cNvSpPr>
          <p:nvPr>
            <p:ph type="body" idx="1"/>
          </p:nvPr>
        </p:nvSpPr>
        <p:spPr/>
        <p:txBody>
          <a:bodyPr/>
          <a:lstStyle/>
          <a:p>
            <a:r>
              <a:rPr lang="zh-CN" altLang="zh-CN" sz="1200" b="1" kern="1200" dirty="0">
                <a:solidFill>
                  <a:schemeClr val="tx1"/>
                </a:solidFill>
                <a:effectLst/>
                <a:latin typeface="+mn-lt"/>
                <a:ea typeface="+mn-ea"/>
                <a:cs typeface="+mn-cs"/>
              </a:rPr>
              <a:t>尊敬的各位领导、各位专家，同志们、朋友们： </a:t>
            </a:r>
            <a:endParaRPr lang="zh-CN" altLang="zh-CN" sz="1200" kern="1200" dirty="0">
              <a:solidFill>
                <a:schemeClr val="tx1"/>
              </a:solidFill>
              <a:effectLst/>
              <a:latin typeface="+mn-lt"/>
              <a:ea typeface="+mn-ea"/>
              <a:cs typeface="+mn-cs"/>
            </a:endParaRPr>
          </a:p>
          <a:p>
            <a:r>
              <a:rPr lang="zh-CN" altLang="zh-CN" sz="1200" kern="1200" dirty="0">
                <a:solidFill>
                  <a:schemeClr val="tx1"/>
                </a:solidFill>
                <a:effectLst/>
                <a:latin typeface="+mn-lt"/>
                <a:ea typeface="+mn-ea"/>
                <a:cs typeface="+mn-cs"/>
              </a:rPr>
              <a:t>大家好！</a:t>
            </a:r>
          </a:p>
          <a:p>
            <a:r>
              <a:rPr lang="zh-CN" altLang="zh-CN" sz="1200" kern="1200" dirty="0">
                <a:solidFill>
                  <a:schemeClr val="tx1"/>
                </a:solidFill>
                <a:effectLst/>
                <a:latin typeface="+mn-lt"/>
                <a:ea typeface="+mn-ea"/>
                <a:cs typeface="+mn-cs"/>
              </a:rPr>
              <a:t>非常高兴有这样一个机会，与在座的各位共同交流河湖长制这一主题。我今天发言的题目是《河湖长制实施的实践与思考》。</a:t>
            </a:r>
            <a:endParaRPr lang="zh-CN" altLang="en-US" dirty="0"/>
          </a:p>
        </p:txBody>
      </p:sp>
      <p:sp>
        <p:nvSpPr>
          <p:cNvPr id="4" name="灯片编号占位符 3"/>
          <p:cNvSpPr>
            <a:spLocks noGrp="1"/>
          </p:cNvSpPr>
          <p:nvPr>
            <p:ph type="sldNum" sz="quarter" idx="5"/>
          </p:nvPr>
        </p:nvSpPr>
        <p:spPr/>
        <p:txBody>
          <a:bodyPr/>
          <a:lstStyle/>
          <a:p>
            <a:fld id="{7B2C05F6-4D64-49B2-96D6-3BD619476304}" type="slidenum">
              <a:rPr lang="zh-CN" altLang="en-US" smtClean="0"/>
              <a:pPr/>
              <a:t>1</a:t>
            </a:fld>
            <a:endParaRPr lang="zh-CN" altLang="en-US"/>
          </a:p>
        </p:txBody>
      </p:sp>
    </p:spTree>
    <p:extLst>
      <p:ext uri="{BB962C8B-B14F-4D97-AF65-F5344CB8AC3E}">
        <p14:creationId xmlns:p14="http://schemas.microsoft.com/office/powerpoint/2010/main" val="2363740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谈三个方面的内容：一是河海大学实施河湖长制方面开展的有关工作；二是河湖长制深化实施的认识与思考；三是推进河湖长制高质量发展与幸福河湖建设的思考。</a:t>
            </a:r>
          </a:p>
          <a:p>
            <a:pPr marL="0" indent="0" algn="l">
              <a:lnSpc>
                <a:spcPct val="100000"/>
              </a:lnSpc>
            </a:pP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1" i="0" u="none" strike="noStrike" kern="1200" dirty="0">
                <a:solidFill>
                  <a:schemeClr val="tx1"/>
                </a:solidFill>
                <a:effectLst/>
                <a:latin typeface="+mn-lt"/>
                <a:ea typeface="+mn-ea"/>
                <a:cs typeface="+mn-cs"/>
              </a:rPr>
              <a:t>第一方面内容，河海大学实施河湖长制方面开展的有关工作。</a:t>
            </a:r>
            <a:endParaRPr lang="zh-CN" altLang="zh-CN" sz="1400" b="0" i="0" u="none" strike="noStrike" kern="1200" dirty="0">
              <a:solidFill>
                <a:schemeClr val="tx1"/>
              </a:solidFill>
              <a:effectLst/>
              <a:latin typeface="+mn-lt"/>
              <a:ea typeface="+mn-ea"/>
              <a:cs typeface="+mn-cs"/>
            </a:endParaRPr>
          </a:p>
          <a:p>
            <a:pPr marL="0" indent="0" algn="l">
              <a:lnSpc>
                <a:spcPct val="100000"/>
              </a:lnSpc>
            </a:pP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D9E4E-9E9B-C1DA-2BC4-4FF322171FE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DFDF4FFC-A891-029C-FC0C-3744A7F760D8}"/>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164E94E1-58AC-7CB9-C2A0-1AD53642BCB7}"/>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5996FAC8-0448-DC78-5213-A4ECD7621DD1}"/>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CD5A151-6C26-32FC-32AA-0696BBB3EA56}"/>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习近平生态文明思想，为河湖长制的全面推行指明了方向、提供了路径。</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A9734431-D8F2-AD16-1D23-6E2E3D1F5FCA}"/>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0C538135-2506-4D5C-72DB-1CEC26AEA9EB}"/>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042968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6FA1D-FF60-07FF-FBD9-0042D7DFAF7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F90C954-FE57-08C1-5CF0-17619FF197D5}"/>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EC06A46-41C9-4D5C-5782-32BE8D3068C6}"/>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910B88AC-4643-9E3B-9C6E-44B673DA0123}"/>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27FF6ED-8C94-651A-993A-8D201B82193B}"/>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全面推行河湖长制，是以习近平同志为核心的党中央，立足解决我国复杂水问题、保障国家水安全，从生态文明建设和经济社会发展全局出发作出的重大决策。习近平总书记亲自谋划、亲自部署、亲自推动这项重大举措。</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4E821F7B-CFC2-04C3-DA67-19DFB5718CF4}"/>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8C1FE44F-D0BA-278B-1B8E-89B84CFDDE36}"/>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577180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DB38D-FA63-7BBB-9D79-E3705D51677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629C07-94B7-F31C-27C0-8155C99A13B4}"/>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5BB1E694-BF95-8CAE-CD28-2052640299A1}"/>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B6009F3F-AB45-EA8C-3554-AF0C72B0F783}"/>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95B63AE-5A8E-FB22-8B40-31065971034D}"/>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b="0" i="0" u="none" strike="noStrike" kern="1200" dirty="0">
                <a:solidFill>
                  <a:schemeClr val="tx1"/>
                </a:solidFill>
                <a:effectLst/>
                <a:latin typeface="+mn-lt"/>
                <a:ea typeface="+mn-ea"/>
                <a:cs typeface="+mn-cs"/>
              </a:rPr>
              <a:t>2017</a:t>
            </a:r>
            <a:r>
              <a:rPr lang="zh-CN" altLang="zh-CN" sz="1400" b="0" i="0" u="none" strike="noStrike" kern="1200" dirty="0">
                <a:solidFill>
                  <a:schemeClr val="tx1"/>
                </a:solidFill>
                <a:effectLst/>
                <a:latin typeface="+mn-lt"/>
                <a:ea typeface="+mn-ea"/>
                <a:cs typeface="+mn-cs"/>
              </a:rPr>
              <a:t>年</a:t>
            </a:r>
            <a:r>
              <a:rPr lang="en-US" altLang="zh-CN" sz="1400" b="0" i="0" u="none" strike="noStrike" kern="1200" dirty="0">
                <a:solidFill>
                  <a:schemeClr val="tx1"/>
                </a:solidFill>
                <a:effectLst/>
                <a:latin typeface="+mn-lt"/>
                <a:ea typeface="+mn-ea"/>
                <a:cs typeface="+mn-cs"/>
              </a:rPr>
              <a:t>4</a:t>
            </a:r>
            <a:r>
              <a:rPr lang="zh-CN" altLang="zh-CN" sz="1400" b="0" i="0" u="none" strike="noStrike" kern="1200" dirty="0">
                <a:solidFill>
                  <a:schemeClr val="tx1"/>
                </a:solidFill>
                <a:effectLst/>
                <a:latin typeface="+mn-lt"/>
                <a:ea typeface="+mn-ea"/>
                <a:cs typeface="+mn-cs"/>
              </a:rPr>
              <a:t>月，在时任水利部部长陈雷的直接关心支持下，河海大学率先成立河长制研究与培训中心，由我担任主任，鞠茂森教授担任常务副主任。</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47AD9E6F-8430-37C5-6FB1-24FB3FC2EB40}"/>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6EC46777-802E-7C89-8E79-9F281596AB81}"/>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145674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32334-94F5-F1C5-7375-44E028A6E097}"/>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3A9EDF1A-63FE-27BF-B879-7140DD9FD11F}"/>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1FD4BE81-D1DA-124A-97A3-94D7E71671E7}"/>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5DC1E4DC-073C-D683-AD85-D8692802BD70}"/>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66BE2FC-E7C0-A2A5-E0E5-AA924CEA7BA2}"/>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为深入贯彻习近平总书记“共抓大保护，不搞大开发”的指示，在江苏省人民政府、教育部、水利部、三峡集团的大力支持下，河海大学、南京水利科学研究院、江苏省发改委共同发起，于</a:t>
            </a:r>
            <a:r>
              <a:rPr lang="en-US" altLang="zh-CN" sz="1400" b="0" i="0" u="none" strike="noStrike" kern="1200" dirty="0">
                <a:solidFill>
                  <a:schemeClr val="tx1"/>
                </a:solidFill>
                <a:effectLst/>
                <a:latin typeface="+mn-lt"/>
                <a:ea typeface="+mn-ea"/>
                <a:cs typeface="+mn-cs"/>
              </a:rPr>
              <a:t>2019</a:t>
            </a:r>
            <a:r>
              <a:rPr lang="zh-CN" altLang="zh-CN" sz="1400" b="0" i="0" u="none" strike="noStrike" kern="1200" dirty="0">
                <a:solidFill>
                  <a:schemeClr val="tx1"/>
                </a:solidFill>
                <a:effectLst/>
                <a:latin typeface="+mn-lt"/>
                <a:ea typeface="+mn-ea"/>
                <a:cs typeface="+mn-cs"/>
              </a:rPr>
              <a:t>年</a:t>
            </a:r>
            <a:r>
              <a:rPr lang="en-US" altLang="zh-CN" sz="1400" b="0" i="0" u="none" strike="noStrike" kern="1200" dirty="0">
                <a:solidFill>
                  <a:schemeClr val="tx1"/>
                </a:solidFill>
                <a:effectLst/>
                <a:latin typeface="+mn-lt"/>
                <a:ea typeface="+mn-ea"/>
                <a:cs typeface="+mn-cs"/>
              </a:rPr>
              <a:t>6</a:t>
            </a:r>
            <a:r>
              <a:rPr lang="zh-CN" altLang="zh-CN" sz="1400" b="0" i="0" u="none" strike="noStrike" kern="1200" dirty="0">
                <a:solidFill>
                  <a:schemeClr val="tx1"/>
                </a:solidFill>
                <a:effectLst/>
                <a:latin typeface="+mn-lt"/>
                <a:ea typeface="+mn-ea"/>
                <a:cs typeface="+mn-cs"/>
              </a:rPr>
              <a:t>月</a:t>
            </a:r>
            <a:r>
              <a:rPr lang="en-US" altLang="zh-CN" sz="1400" b="0" i="0" u="none" strike="noStrike" kern="1200" dirty="0">
                <a:solidFill>
                  <a:schemeClr val="tx1"/>
                </a:solidFill>
                <a:effectLst/>
                <a:latin typeface="+mn-lt"/>
                <a:ea typeface="+mn-ea"/>
                <a:cs typeface="+mn-cs"/>
              </a:rPr>
              <a:t>29</a:t>
            </a:r>
            <a:r>
              <a:rPr lang="zh-CN" altLang="zh-CN" sz="1400" b="0" i="0" u="none" strike="noStrike" kern="1200" dirty="0">
                <a:solidFill>
                  <a:schemeClr val="tx1"/>
                </a:solidFill>
                <a:effectLst/>
                <a:latin typeface="+mn-lt"/>
                <a:ea typeface="+mn-ea"/>
                <a:cs typeface="+mn-cs"/>
              </a:rPr>
              <a:t>日在南京成立长江保护与绿色发展研究院，由张建云院士担任院长。</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177DD299-69A5-EC08-5669-78CE398B7C1A}"/>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52E25CA-8641-20B7-F8B3-172FF868467D}"/>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422246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00991-54BE-2822-2469-CF4C621E882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821E0AE0-3111-D8AF-0780-DD98940B79FE}"/>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7836B635-BF50-738F-BF5A-262766EB37DA}"/>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07A68668-7E36-26DB-AAE9-22742E91F153}"/>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C8D5734-9ED8-DF11-84DF-DF9BB72DB863}"/>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b="0" i="0" u="none" strike="noStrike" kern="1200" dirty="0">
                <a:solidFill>
                  <a:schemeClr val="tx1"/>
                </a:solidFill>
                <a:effectLst/>
                <a:latin typeface="+mn-lt"/>
                <a:ea typeface="+mn-ea"/>
                <a:cs typeface="+mn-cs"/>
              </a:rPr>
              <a:t>2021</a:t>
            </a:r>
            <a:r>
              <a:rPr lang="zh-CN" altLang="zh-CN" sz="1400" b="0" i="0" u="none" strike="noStrike" kern="1200" dirty="0">
                <a:solidFill>
                  <a:schemeClr val="tx1"/>
                </a:solidFill>
                <a:effectLst/>
                <a:latin typeface="+mn-lt"/>
                <a:ea typeface="+mn-ea"/>
                <a:cs typeface="+mn-cs"/>
              </a:rPr>
              <a:t>年</a:t>
            </a:r>
            <a:r>
              <a:rPr lang="en-US" altLang="zh-CN" sz="1400" b="0" i="0" u="none" strike="noStrike" kern="1200" dirty="0">
                <a:solidFill>
                  <a:schemeClr val="tx1"/>
                </a:solidFill>
                <a:effectLst/>
                <a:latin typeface="+mn-lt"/>
                <a:ea typeface="+mn-ea"/>
                <a:cs typeface="+mn-cs"/>
              </a:rPr>
              <a:t>2</a:t>
            </a:r>
            <a:r>
              <a:rPr lang="zh-CN" altLang="zh-CN" sz="1400" b="0" i="0" u="none" strike="noStrike" kern="1200" dirty="0">
                <a:solidFill>
                  <a:schemeClr val="tx1"/>
                </a:solidFill>
                <a:effectLst/>
                <a:latin typeface="+mn-lt"/>
                <a:ea typeface="+mn-ea"/>
                <a:cs typeface="+mn-cs"/>
              </a:rPr>
              <a:t>月，河海大学与江苏省河长办联合成立江苏省河湖长制研究院，由我担任院长，江苏省水利厅张劲松厅长和鞠茂森教授担任副院长。</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20FDCF62-618B-388E-AF3E-3108A68A419A}"/>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FC0E2721-9C02-A761-0822-53F9D7B9E7BD}"/>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169937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82E36-5A52-E7A5-580C-225E99D6772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D3ACE56B-0211-D787-EC2B-B1BB77E958C0}"/>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55F8A226-9EC9-AF7E-6F60-7B53F3F8873B}"/>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D696C590-AF00-0CF8-675B-659FFDE3DC42}"/>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3A60888-275D-280B-32A9-C71F4CE85B94}"/>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研究团队由河海大学相关学院和校内外专家累计</a:t>
            </a:r>
            <a:r>
              <a:rPr lang="en-US" altLang="zh-CN" sz="1400" b="0" i="0" u="none" strike="noStrike" kern="1200" dirty="0">
                <a:solidFill>
                  <a:schemeClr val="tx1"/>
                </a:solidFill>
                <a:effectLst/>
                <a:latin typeface="+mn-lt"/>
                <a:ea typeface="+mn-ea"/>
                <a:cs typeface="+mn-cs"/>
              </a:rPr>
              <a:t>100</a:t>
            </a:r>
            <a:r>
              <a:rPr lang="zh-CN" altLang="zh-CN" sz="1400" b="0" i="0" u="none" strike="noStrike" kern="1200" dirty="0">
                <a:solidFill>
                  <a:schemeClr val="tx1"/>
                </a:solidFill>
                <a:effectLst/>
                <a:latin typeface="+mn-lt"/>
                <a:ea typeface="+mn-ea"/>
                <a:cs typeface="+mn-cs"/>
              </a:rPr>
              <a:t>多人组成。涵盖河湖长制政策机制等</a:t>
            </a:r>
            <a:r>
              <a:rPr lang="en-US" altLang="zh-CN" sz="1400" b="0" i="0" u="none" strike="noStrike" kern="1200" dirty="0">
                <a:solidFill>
                  <a:schemeClr val="tx1"/>
                </a:solidFill>
                <a:effectLst/>
                <a:latin typeface="+mn-lt"/>
                <a:ea typeface="+mn-ea"/>
                <a:cs typeface="+mn-cs"/>
              </a:rPr>
              <a:t>10</a:t>
            </a:r>
            <a:r>
              <a:rPr lang="zh-CN" altLang="zh-CN" sz="1400" b="0" i="0" u="none" strike="noStrike" kern="1200" dirty="0">
                <a:solidFill>
                  <a:schemeClr val="tx1"/>
                </a:solidFill>
                <a:effectLst/>
                <a:latin typeface="+mn-lt"/>
                <a:ea typeface="+mn-ea"/>
                <a:cs typeface="+mn-cs"/>
              </a:rPr>
              <a:t>个方向。</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21927C70-EA64-003A-F608-70329A61205A}"/>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83980562-94B5-7872-ED74-AF338B5609E6}"/>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714929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96038-B765-04CA-A639-A214365615F1}"/>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422562E-5F42-C1C7-766A-1B97AFE5B991}"/>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4960F37F-DE95-2BA5-DF7E-893E4B6EB845}"/>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652B6957-40CA-8227-C8B3-4001E8E1BC14}"/>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B8CCC54-4AE6-B5EF-B529-FB0146DA1199}"/>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面向河湖长制与幸福河湖建设，我们紧扣河湖长制工作多学些交叉、多行业协同的现实需求，以科学研究、人员培训、技术服务作为三个主要抓手，深度参与各地河湖保护治理实践。</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FB497785-8614-7EC0-ECE6-E324F8BE7143}"/>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1196BFB0-3221-CA65-D3D6-9C6EE19CF5FE}"/>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5560659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D9F71-1723-4E02-8ACB-A36272FA1BC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4EE004A-7AFB-3D09-1E5C-2875C71089FC}"/>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AE87D4C7-08CE-B731-2E04-D9834520AE5F}"/>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4F32C653-FAB9-C520-85F9-900A57CF3B60}"/>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496E1A1-A202-C260-C7A0-6F93894C227B}"/>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1" i="0" u="none" strike="noStrike" kern="1200" dirty="0">
                <a:solidFill>
                  <a:schemeClr val="tx1"/>
                </a:solidFill>
                <a:effectLst/>
                <a:latin typeface="+mn-lt"/>
                <a:ea typeface="+mn-ea"/>
                <a:cs typeface="+mn-cs"/>
              </a:rPr>
              <a:t>在科学研究方面，</a:t>
            </a:r>
            <a:r>
              <a:rPr lang="zh-CN" altLang="zh-CN" sz="1400" b="0" i="0" u="none" strike="noStrike" kern="1200" dirty="0">
                <a:solidFill>
                  <a:schemeClr val="tx1"/>
                </a:solidFill>
                <a:effectLst/>
                <a:latin typeface="+mn-lt"/>
                <a:ea typeface="+mn-ea"/>
                <a:cs typeface="+mn-cs"/>
              </a:rPr>
              <a:t>先后开展开展南水北调东线二期线路规划、太湖水环境综合治理、深水航道效益与江豚保护、沿江化工产业转移与可持续发展、长江江苏段岸线保护与综合利用等重大课题研究，取得了重要的研究成果。</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4220E452-9290-2C2D-B9C4-FF46F845CDD5}"/>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C655679D-FFC7-75FA-C06E-6764E66FE5AD}"/>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8576776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65A8E-A63A-DE0E-A639-B0F915F81DA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354EB84D-2D40-BA15-93E4-405BAC748967}"/>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33A37A2-9E34-2615-5BE3-B4A14F40DE82}"/>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C2CD2745-66A5-49AD-6407-16D740F46292}"/>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253B17BB-A808-3374-26DE-F9471AFB9D0E}"/>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针对各地河湖长制与幸福河湖建设中面临的技术、管理方面的需求，近期也完成了一系列课题研究，解决了大量的实际问题。</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7DCD0178-C84D-A6B1-850D-396015ED8588}"/>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7D89B69E-DA0F-DF8B-41ED-682F883ECE44}"/>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6808603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9C724-D507-4DCC-BA3A-79520B11F45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15EC10-15B5-25CD-F9D7-E3ED4A8083A2}"/>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A31A3A18-3CBD-BEA2-316B-D30ED68E18EA}"/>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66A13F42-956D-98FF-F108-7498F3EF7166}"/>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B731AD1-18EC-6358-D336-8C7FBD3AC654}"/>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围绕长江口滩涂资源保护、汛期防汛救灾等热点问题，通过内参以及央视、《光明日报》、《瞭望》、《新华日报》等重要媒体，为国家和地方政府建言献策，充分发挥高端智库的作用。 </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FA38D537-5ED7-4BCE-AE57-6907A8D25714}"/>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561273FE-96C5-A0F9-CFDC-D047630C8976}"/>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6224358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1EF2C-B703-48F1-CBD5-DA3EFB89844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361AFCB5-7CC8-FC8F-CD41-333A1A8AA710}"/>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14B83E54-77CB-529C-C13A-E62B5D73329C}"/>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C45C8179-A8DD-5212-9ED3-F2690612DE20}"/>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A8036879-BFF0-D6C6-8D60-1A8B1DA67D9E}"/>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制定《南京都市圈联合河湖长制工作规则》，承担《莆田市河湖林田长制条例》、《江苏省长江岸线保护条例》等立法研究项目。</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F6889FEF-AC85-06D1-7A09-B1D1B42025C4}"/>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0ADA2E96-9176-DD8C-865A-014C574634AE}"/>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766091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AFF54-E425-9AEB-8404-449F817CA74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804C035B-71B6-2DEC-6AD7-0BFB3CEB0947}"/>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E775584-ABAE-6FBA-8111-369F7F31B6B5}"/>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C5683992-2505-C457-847C-241E514F3868}"/>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A82881D6-62D1-37F5-767E-E2FE3150CD14}"/>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配合江苏省河长办研究制定江苏省幸福河湖建设基金的主要条款，是全国首个幸福河湖主题的金融政策性文件。基金主要内容是：召集有关银行，共同组建一千亿元规模的专项授信池，主要支持地方幸福河湖建设项目、社会责任表现良好单位融资、河湖志愿者群体普惠金融三类业务，降低幸福河湖有关项目融资成本和提高融资效率。</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EA1249FC-120D-EBD8-5F9E-0B94BE38F0DA}"/>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58C8543F-475B-826E-1C88-80894C8F911E}"/>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3884618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5D14F-63E7-DB56-0F40-AEC4AB315381}"/>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C02DE64-8818-1725-3E50-99030028CEEB}"/>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A3718FF7-B55E-A115-3293-37C0782C1DC6}"/>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1E1974B9-76C9-69C0-68DD-46CF00D709C8}"/>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3E3C423-18E3-6FBC-2703-8905F9062AA9}"/>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主持或主要参与制定多部省级、市区级河湖管理或幸福河湖评价标准。</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E292BFD7-2F08-5057-D5DA-A398DCF453FE}"/>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CE99840A-D758-B711-2B1F-4FECEBA1305A}"/>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946623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649AF-E5A0-814F-F826-CCECF0996767}"/>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EA9D51E-C40A-F01F-17AE-1A9730CE3557}"/>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A309E636-B4EC-2FAA-EBC1-77AF868439A6}"/>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2DE9B745-8FA6-B570-C0DA-0D140914E5C4}"/>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9BFB4A3-2066-12A4-643B-47FD3868A617}"/>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b="0" i="0" u="none" strike="noStrike" kern="1200" dirty="0">
                <a:solidFill>
                  <a:schemeClr val="tx1"/>
                </a:solidFill>
                <a:effectLst/>
                <a:latin typeface="+mn-lt"/>
                <a:ea typeface="+mn-ea"/>
                <a:cs typeface="+mn-cs"/>
              </a:rPr>
              <a:t>2018</a:t>
            </a:r>
            <a:r>
              <a:rPr lang="zh-CN" altLang="zh-CN" sz="1400" b="0" i="0" u="none" strike="noStrike" kern="1200" dirty="0">
                <a:solidFill>
                  <a:schemeClr val="tx1"/>
                </a:solidFill>
                <a:effectLst/>
                <a:latin typeface="+mn-lt"/>
                <a:ea typeface="+mn-ea"/>
                <a:cs typeface="+mn-cs"/>
              </a:rPr>
              <a:t>年底，受水利部、生态环境部委托，河海大学开展全国河湖长制工作总结评估，为水利部提供决策参考。</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091B0519-1140-522A-6837-FD47F5582FE1}"/>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F391F4E1-09C2-DD96-D87C-E2A2A99A9853}"/>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6587877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EED26-9C77-26CB-2736-DB413BCE6F1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5AABF7CB-B8CA-9619-613F-041287427009}"/>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D1C3FFC2-4D6B-C655-ABBB-31BEBCC604F7}"/>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87BB55C0-A356-6F33-B319-6D56A78C7EE6}"/>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F65B658-2CC7-3B13-174D-F0D46E13A287}"/>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开展江苏省幸福河湖建设第三方技术复核，复核结果作为省级奖补资金下达的重要依据。连续四年开展河北省河长制工作总结评估。</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849D4E94-8E66-A392-AA18-24F8C93070C4}"/>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4078EC99-E92C-BC5F-E0D5-46072BC53687}"/>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4007759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114B5-9311-8774-5B1E-CF97D0B8A1E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B617FF-1A3E-D2FB-2357-BAC00A87EA84}"/>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58ECFFF1-B1D2-A8BE-72F9-D0434787FD0D}"/>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2FA2DB18-D3F1-8735-93F0-E795C2A29C4F}"/>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D6E62350-395F-39FD-1554-FB7E37C71A4E}"/>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近年发表高水平论文多篇。</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D44FACFC-3B64-5771-4B6F-C90C551ECC8B}"/>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5D724AC-9AEB-AFB2-AE50-34FC0D2B0B39}"/>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3347093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37874-9597-D1E1-1478-FB63B28C85E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9B15DA-DC21-A2A2-A673-58684F07AB37}"/>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863D9504-2B68-8E65-7691-EC9F1C3AADCA}"/>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5C952E99-F60F-0C94-A441-F604DFE55AE4}"/>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2CA8C8A2-4318-14CD-F72B-F0CE2756519D}"/>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zh-CN" altLang="zh-CN" sz="1400" b="0" i="0" u="none" strike="noStrike" kern="1200" dirty="0">
                <a:solidFill>
                  <a:schemeClr val="tx1"/>
                </a:solidFill>
                <a:effectLst/>
                <a:latin typeface="+mn-lt"/>
                <a:ea typeface="+mn-ea"/>
                <a:cs typeface="+mn-cs"/>
              </a:rPr>
              <a:t>从管理和技术等不同视角，出版专著</a:t>
            </a:r>
            <a:r>
              <a:rPr lang="en-US" altLang="zh-CN" sz="1400" b="0" i="0" u="none" strike="noStrike" kern="1200" dirty="0">
                <a:solidFill>
                  <a:schemeClr val="tx1"/>
                </a:solidFill>
                <a:effectLst/>
                <a:latin typeface="+mn-lt"/>
                <a:ea typeface="+mn-ea"/>
                <a:cs typeface="+mn-cs"/>
              </a:rPr>
              <a:t>7</a:t>
            </a:r>
            <a:r>
              <a:rPr lang="zh-CN" altLang="zh-CN" sz="1400" b="0" i="0" u="none" strike="noStrike" kern="1200" dirty="0">
                <a:solidFill>
                  <a:schemeClr val="tx1"/>
                </a:solidFill>
                <a:effectLst/>
                <a:latin typeface="+mn-lt"/>
                <a:ea typeface="+mn-ea"/>
                <a:cs typeface="+mn-cs"/>
              </a:rPr>
              <a:t>部。</a:t>
            </a: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1CFD1FD3-A636-CC0A-26E7-47323A6223FE}"/>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AEDBDA55-8D68-0254-949C-8C93FDAB8323}"/>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551581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F2AA4-77A8-EC13-15B6-D2D464D540B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521470B2-0194-7686-B85A-73418EEF6BBD}"/>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7B104755-B95F-569D-0E72-9517B9EE5AFC}"/>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E519924D-2E3A-E265-7511-40994E6C4496}"/>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69254CB-3A5F-C6AF-8722-501FCA855DF1}"/>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1" i="0" u="none" strike="noStrike" kern="1200" dirty="0">
                <a:solidFill>
                  <a:schemeClr val="tx1"/>
                </a:solidFill>
                <a:effectLst/>
                <a:latin typeface="+mn-lt"/>
                <a:ea typeface="+mn-ea"/>
                <a:cs typeface="+mn-cs"/>
              </a:rPr>
              <a:t>在人员培训方面，</a:t>
            </a:r>
            <a:r>
              <a:rPr lang="zh-CN" altLang="zh-CN" sz="1400" b="0" i="0" u="none" strike="noStrike" kern="1200" dirty="0">
                <a:solidFill>
                  <a:schemeClr val="tx1"/>
                </a:solidFill>
                <a:effectLst/>
                <a:latin typeface="+mn-lt"/>
                <a:ea typeface="+mn-ea"/>
                <a:cs typeface="+mn-cs"/>
              </a:rPr>
              <a:t>连续承办中组部委托水利部举办的全面推行河长制专题研究班。举办</a:t>
            </a:r>
            <a:r>
              <a:rPr lang="en-US" altLang="zh-CN" sz="1400" b="0" i="0" u="none" strike="noStrike" kern="1200" dirty="0">
                <a:solidFill>
                  <a:schemeClr val="tx1"/>
                </a:solidFill>
                <a:effectLst/>
                <a:latin typeface="+mn-lt"/>
                <a:ea typeface="+mn-ea"/>
                <a:cs typeface="+mn-cs"/>
              </a:rPr>
              <a:t>200</a:t>
            </a:r>
            <a:r>
              <a:rPr lang="zh-CN" altLang="zh-CN" sz="1400" b="0" i="0" u="none" strike="noStrike" kern="1200" dirty="0">
                <a:solidFill>
                  <a:schemeClr val="tx1"/>
                </a:solidFill>
                <a:effectLst/>
                <a:latin typeface="+mn-lt"/>
                <a:ea typeface="+mn-ea"/>
                <a:cs typeface="+mn-cs"/>
              </a:rPr>
              <a:t>多期河长制培训研讨班，培训各级河长</a:t>
            </a:r>
            <a:r>
              <a:rPr lang="en-US" altLang="zh-CN" sz="1400" b="0" i="0" u="none" strike="noStrike" kern="1200" dirty="0">
                <a:solidFill>
                  <a:schemeClr val="tx1"/>
                </a:solidFill>
                <a:effectLst/>
                <a:latin typeface="+mn-lt"/>
                <a:ea typeface="+mn-ea"/>
                <a:cs typeface="+mn-cs"/>
              </a:rPr>
              <a:t>2</a:t>
            </a:r>
            <a:r>
              <a:rPr lang="zh-CN" altLang="zh-CN" sz="1400" b="0" i="0" u="none" strike="noStrike" kern="1200" dirty="0">
                <a:solidFill>
                  <a:schemeClr val="tx1"/>
                </a:solidFill>
                <a:effectLst/>
                <a:latin typeface="+mn-lt"/>
                <a:ea typeface="+mn-ea"/>
                <a:cs typeface="+mn-cs"/>
              </a:rPr>
              <a:t>万多人次。</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3D7E30F9-77B2-7AB7-201B-214676EB6C8A}"/>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45406607-7568-FBD0-96B9-FAC6CE40AAC4}"/>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3336386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D1A91-E1BB-C3F7-2758-3823C61D37D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D2FD38C-4537-2F10-144F-F5070EEE0341}"/>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E9FA45C-6B71-976C-CD5B-F3B86C8038D1}"/>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F7A07900-D31E-1342-A57C-6942030BA56E}"/>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A2109F67-F763-ACB8-6D4D-0C5D37F0C68F}"/>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组织专家编写</a:t>
            </a:r>
            <a:r>
              <a:rPr lang="en-US" altLang="zh-CN" sz="1400" b="0" i="0" u="none" strike="noStrike" kern="1200" dirty="0">
                <a:solidFill>
                  <a:schemeClr val="tx1"/>
                </a:solidFill>
                <a:effectLst/>
                <a:latin typeface="+mn-lt"/>
                <a:ea typeface="+mn-ea"/>
                <a:cs typeface="+mn-cs"/>
              </a:rPr>
              <a:t>12</a:t>
            </a:r>
            <a:r>
              <a:rPr lang="zh-CN" altLang="zh-CN" sz="1400" b="0" i="0" u="none" strike="noStrike" kern="1200" dirty="0">
                <a:solidFill>
                  <a:schemeClr val="tx1"/>
                </a:solidFill>
                <a:effectLst/>
                <a:latin typeface="+mn-lt"/>
                <a:ea typeface="+mn-ea"/>
                <a:cs typeface="+mn-cs"/>
              </a:rPr>
              <a:t>册全国河湖长制培训系列教材。其中苏州市河长制实践内容入选中组部案例选编并正式出版，供广大党员干部学习使用。</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5454DD5E-B573-D332-7707-679E653119D2}"/>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1B6A65FA-5D5A-6ED2-1938-848D94F05870}"/>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2026733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3AA8B-F953-A44C-E71A-A98B7C75D13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052AE66-72A2-E775-D006-5E5C59B7FA83}"/>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1BC66C47-9131-7B78-5164-9EC43305E163}"/>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2C6FA05-B8B9-119E-9E9D-0989050C10D8}"/>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3CEA224-0CEC-0288-335F-239F1F96856B}"/>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包括本次黄山会议在内，我们连续举办幸福河湖建设主题交流大会，积极构建专业融合、面向需求的主题交流平台，邀请全国河湖长制条线的管理和技术工作者交流经验，互通有无。</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A65B923D-D9A4-B099-F71B-F44934977EE0}"/>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259FF2A1-BBE1-6564-29AF-7D75DD60BB36}"/>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1653935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80D7F-BF12-FE82-9EAC-8DFA3A7EA0C8}"/>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7C221997-D4E5-CE47-7AFE-06B7518DAAE1}"/>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A980C4D7-64A8-493F-FD13-ED18C50226AE}"/>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E19D8C9-A792-20AB-1188-6549F96A0289}"/>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0E239A5-D1E7-F900-DAED-9DA7CE39F2A0}"/>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常态化开展学术交流，围绕河湖长制六大任务，举办二十余期专题研讨活动。</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C6433A7E-B67E-0316-0AEB-D488A870D146}"/>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8841AD45-A02A-9FE6-F97F-C7C117A4DEB4}"/>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8253115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E0D10-D450-4081-D14B-6845598FA75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FA0DB27-DA85-93C2-17E7-BFDB0629FBFA}"/>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E6B25B6-4672-1450-D047-6A03961165CA}"/>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40F4D85E-6952-64D8-4BFB-11128234BD7F}"/>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8F4B770-1E66-D7B8-BA3E-3C0CC5B5312B}"/>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经常性组织我校学生开展寒暑假期河湖长制主题实践活动，结合我校各专业特色，走进各地开展河湖治理保护政策宣讲、实地考察调研、科普宣讲、专业实习等相关实践活动。</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BEB1CDD3-26A7-14D7-16D5-5E20659EA99A}"/>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A04115D1-9309-B0A2-B39A-487C3732395C}"/>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7814759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D0F69-7A96-3116-EE72-CC018772ABA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5E464D7A-7CA5-112E-186B-56770CC2AD33}"/>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8B1EF9AB-561F-E2F1-C92E-CC710CBBB118}"/>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11F9CFF1-56B4-E705-40FD-844EACC03431}"/>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50EA363-FE70-D8CC-643C-594C7A646EEC}"/>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在技术服务方面，先后主持编制了江苏无锡、安徽滁州、浙江湖州南浔等市级、区级幸福河湖建设总体方案。</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F706F6F9-C8E4-A0F4-021F-A76B17576F0F}"/>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124261D3-9514-59B8-1F52-3DA08B8E3952}"/>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2406701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D0CDF-2EE2-BFA3-4AE5-FBF9F1C12760}"/>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10D9A8F-6DCD-DF8B-475B-33302DD56064}"/>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6E784DEB-7B74-8EFC-89CE-303FFFD71DCB}"/>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199107C6-E0E8-90E3-3AA3-126C8E3F239D}"/>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D9F7AB8-4F55-5FAE-4C76-8039D354268E}"/>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以水环境</a:t>
            </a:r>
            <a:r>
              <a:rPr lang="en-US" altLang="zh-CN" sz="1400" b="0" i="0" u="none" strike="noStrike" kern="1200" dirty="0">
                <a:solidFill>
                  <a:schemeClr val="tx1"/>
                </a:solidFill>
                <a:effectLst/>
                <a:latin typeface="+mn-lt"/>
                <a:ea typeface="+mn-ea"/>
                <a:cs typeface="+mn-cs"/>
              </a:rPr>
              <a:t>-</a:t>
            </a:r>
            <a:r>
              <a:rPr lang="zh-CN" altLang="zh-CN" sz="1400" b="0" i="0" u="none" strike="noStrike" kern="1200" dirty="0">
                <a:solidFill>
                  <a:schemeClr val="tx1"/>
                </a:solidFill>
                <a:effectLst/>
                <a:latin typeface="+mn-lt"/>
                <a:ea typeface="+mn-ea"/>
                <a:cs typeface="+mn-cs"/>
              </a:rPr>
              <a:t>水生态</a:t>
            </a:r>
            <a:r>
              <a:rPr lang="en-US" altLang="zh-CN" sz="1400" b="0" i="0" u="none" strike="noStrike" kern="1200" dirty="0">
                <a:solidFill>
                  <a:schemeClr val="tx1"/>
                </a:solidFill>
                <a:effectLst/>
                <a:latin typeface="+mn-lt"/>
                <a:ea typeface="+mn-ea"/>
                <a:cs typeface="+mn-cs"/>
              </a:rPr>
              <a:t>-</a:t>
            </a:r>
            <a:r>
              <a:rPr lang="zh-CN" altLang="zh-CN" sz="1400" b="0" i="0" u="none" strike="noStrike" kern="1200" dirty="0">
                <a:solidFill>
                  <a:schemeClr val="tx1"/>
                </a:solidFill>
                <a:effectLst/>
                <a:latin typeface="+mn-lt"/>
                <a:ea typeface="+mn-ea"/>
                <a:cs typeface="+mn-cs"/>
              </a:rPr>
              <a:t>水资源</a:t>
            </a:r>
            <a:r>
              <a:rPr lang="en-US" altLang="zh-CN" sz="1400" b="0" i="0" u="none" strike="noStrike" kern="1200" dirty="0">
                <a:solidFill>
                  <a:schemeClr val="tx1"/>
                </a:solidFill>
                <a:effectLst/>
                <a:latin typeface="+mn-lt"/>
                <a:ea typeface="+mn-ea"/>
                <a:cs typeface="+mn-cs"/>
              </a:rPr>
              <a:t>-</a:t>
            </a:r>
            <a:r>
              <a:rPr lang="zh-CN" altLang="zh-CN" sz="1400" b="0" i="0" u="none" strike="noStrike" kern="1200" dirty="0">
                <a:solidFill>
                  <a:schemeClr val="tx1"/>
                </a:solidFill>
                <a:effectLst/>
                <a:latin typeface="+mn-lt"/>
                <a:ea typeface="+mn-ea"/>
                <a:cs typeface="+mn-cs"/>
              </a:rPr>
              <a:t>水安全</a:t>
            </a:r>
            <a:r>
              <a:rPr lang="en-US" altLang="zh-CN" sz="1400" b="0" i="0" u="none" strike="noStrike" kern="1200" dirty="0">
                <a:solidFill>
                  <a:schemeClr val="tx1"/>
                </a:solidFill>
                <a:effectLst/>
                <a:latin typeface="+mn-lt"/>
                <a:ea typeface="+mn-ea"/>
                <a:cs typeface="+mn-cs"/>
              </a:rPr>
              <a:t>-</a:t>
            </a:r>
            <a:r>
              <a:rPr lang="zh-CN" altLang="zh-CN" sz="1400" b="0" i="0" u="none" strike="noStrike" kern="1200" dirty="0">
                <a:solidFill>
                  <a:schemeClr val="tx1"/>
                </a:solidFill>
                <a:effectLst/>
                <a:latin typeface="+mn-lt"/>
                <a:ea typeface="+mn-ea"/>
                <a:cs typeface="+mn-cs"/>
              </a:rPr>
              <a:t>水文化“五位一体”模式为指引，编制了江苏丰县、河北霸州、甘肃肃宁水环境综合治理规划。</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5BC4B63F-520A-FFE5-17D2-FA8DBC82543C}"/>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A6E33ED2-9E5B-520C-2E32-EBE107DD8C17}"/>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9114018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8A8D5-83D5-761F-F36C-D75ECE51132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F2EEC380-0E83-E3F3-162A-36AAA9B2E4C4}"/>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A840271E-56CE-51C8-0438-A61D149B273C}"/>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CE7BA7D2-8F79-8372-8E4A-BE92A6EDBE56}"/>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627DA03-8A13-FFAA-77D7-7FEAE2EB5EDC}"/>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面向各地河湖量大面广的情况，深入开展区域咨询模式为各地提供技术服务。与莆田市合作成立福建木兰溪生态河湖研究院，科学评估木兰溪水生态系统健康状况，研究编制两部省级地方标准，参与编制木兰溪入海河口综合整治规划，为木兰溪保护治理提供了智力支持。</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E55DDFFD-ABF1-6566-1286-8BECD7DE81A6}"/>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1BE28C81-FF4F-A609-EFB0-B2E084AF0629}"/>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3885812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FD1B4-A81D-1EAE-47DC-5141621E916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E414AE-0CDD-4C64-1D24-FB475503D1AB}"/>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32DE8707-0548-6B50-7CFE-E114C6AA267F}"/>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105AD511-7E81-B265-3EF6-D3C7C676607A}"/>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2C0ABF6-8B83-60B9-7E35-7B59DCCF2D31}"/>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与多地签订战略合作协议，在现代化水网建设、河湖长制深化发展研究、全域幸福河湖建设等方面深度合作。成立江苏省河湖长制研究院太仓分院、武进分院，定向服务于当地河湖治理成套技术方案研究制定与区域技术咨询工作。</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630A5D7C-8DB5-F66D-23B6-19D615D976D5}"/>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B120F41A-5BDF-C8A2-A277-F38FB4543AFA}"/>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9942423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92E56-5EAD-2BB9-25EF-6BA426F0B831}"/>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491989-E47C-C2E6-FB48-6C17E8C04B2B}"/>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452CFEA8-2DD7-141B-B844-6C3E3E7BE5AB}"/>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39D0DD4B-9D76-1409-CEAF-C1C173BB0483}"/>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80E24C1-02E6-75A6-F8E2-1AAE1E8A863D}"/>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成立了河湖保护与治理技术联盟，积极打造河湖保护与治理上下游产业链。</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C218AA65-5A05-4491-57DB-C9F7A6D2FF71}"/>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4C30CD20-2BFD-08D8-1A31-F5916BB63B4E}"/>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7427098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C2869-0059-D8A1-8B9E-7EE6AA32615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88F80DEF-E9B0-B7AA-7A85-0936300D64CD}"/>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8AFA056-6DC8-EECE-8414-1B17C2349A08}"/>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6244814B-1305-146B-9FA0-C158411B0FE6}"/>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1DDA514-C9C4-9D28-7D44-F5227C777097}"/>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与多个水利、</a:t>
            </a:r>
            <a:r>
              <a:rPr lang="zh-CN" altLang="en-US" sz="1400" b="0" i="0" u="none" strike="noStrike" kern="1200" dirty="0">
                <a:solidFill>
                  <a:schemeClr val="tx1"/>
                </a:solidFill>
                <a:effectLst/>
                <a:latin typeface="+mn-lt"/>
                <a:ea typeface="+mn-ea"/>
                <a:cs typeface="+mn-cs"/>
              </a:rPr>
              <a:t>环保</a:t>
            </a:r>
            <a:r>
              <a:rPr lang="zh-CN" altLang="zh-CN" sz="1400" b="0" i="0" u="none" strike="noStrike" kern="1200" dirty="0">
                <a:solidFill>
                  <a:schemeClr val="tx1"/>
                </a:solidFill>
                <a:effectLst/>
                <a:latin typeface="+mn-lt"/>
                <a:ea typeface="+mn-ea"/>
                <a:cs typeface="+mn-cs"/>
              </a:rPr>
              <a:t>行业头部企业开展产学研合作，研发推广河湖保护治理先进实用技术与产品。</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69EADEA6-19E9-68BC-1EE0-F0611B587480}"/>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5052ACA4-688B-7831-A86A-30A486BEBEF4}"/>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2635632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FA0DC-8D08-F23E-9279-4F6526100E2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D48E7383-C74F-3022-C503-F2188F00ED52}"/>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890F8C74-10D1-FE59-FEA3-2B3FD7519364}"/>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59549896-FA6C-88EA-8DF0-862F30A0BF4B}"/>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05AD52D-CFC9-ED88-DDE0-8C93995343D7}"/>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以上我把河海大学实施河湖长制方面开展的有关工作进行了简要介绍，接下来我谈谈对河湖长制深化实施的认识与思考。</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B67BEC1B-1E80-82B9-BAD7-76E007E3C231}"/>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46BDC01E-7494-3505-B9E0-95481B0FEAC0}"/>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526416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r>
              <a:rPr lang="zh-CN" altLang="zh-CN" sz="1400" b="0" i="0" u="none" strike="noStrike" kern="1200" dirty="0">
                <a:solidFill>
                  <a:schemeClr val="tx1"/>
                </a:solidFill>
                <a:effectLst/>
                <a:latin typeface="+mn-lt"/>
                <a:ea typeface="+mn-ea"/>
                <a:cs typeface="+mn-cs"/>
              </a:rPr>
              <a:t>第一点认识，河湖长制是贯彻落实习近平生态文明思想的生动实践。二十多年来，河长制从地方创新到国家战略，从法制化推进到规范化履职，再到今天的幸福河湖建设新阶段，成效是实实在在的。</a:t>
            </a:r>
            <a:r>
              <a:rPr lang="en-US" altLang="zh-CN" sz="1400" b="0" i="0" u="none" strike="noStrike" kern="1200" dirty="0">
                <a:solidFill>
                  <a:schemeClr val="tx1"/>
                </a:solidFill>
                <a:effectLst/>
                <a:latin typeface="+mn-lt"/>
                <a:ea typeface="+mn-ea"/>
                <a:cs typeface="+mn-cs"/>
              </a:rPr>
              <a:t>2024</a:t>
            </a:r>
            <a:r>
              <a:rPr lang="zh-CN" altLang="zh-CN" sz="1400" b="0" i="0" u="none" strike="noStrike" kern="1200" dirty="0">
                <a:solidFill>
                  <a:schemeClr val="tx1"/>
                </a:solidFill>
                <a:effectLst/>
                <a:latin typeface="+mn-lt"/>
                <a:ea typeface="+mn-ea"/>
                <a:cs typeface="+mn-cs"/>
              </a:rPr>
              <a:t>年，全国地表水优良水质（</a:t>
            </a:r>
            <a:r>
              <a:rPr lang="en-US" altLang="zh-CN" sz="1400" b="0" i="0" u="none" strike="noStrike" kern="1200" dirty="0">
                <a:solidFill>
                  <a:schemeClr val="tx1"/>
                </a:solidFill>
                <a:effectLst/>
                <a:latin typeface="+mn-lt"/>
                <a:ea typeface="+mn-ea"/>
                <a:cs typeface="+mn-cs"/>
              </a:rPr>
              <a:t>Ⅰ—Ⅲ</a:t>
            </a:r>
            <a:r>
              <a:rPr lang="zh-CN" altLang="zh-CN" sz="1400" b="0" i="0" u="none" strike="noStrike" kern="1200" dirty="0">
                <a:solidFill>
                  <a:schemeClr val="tx1"/>
                </a:solidFill>
                <a:effectLst/>
                <a:latin typeface="+mn-lt"/>
                <a:ea typeface="+mn-ea"/>
                <a:cs typeface="+mn-cs"/>
              </a:rPr>
              <a:t>类）断面比例较</a:t>
            </a:r>
            <a:r>
              <a:rPr lang="en-US" altLang="zh-CN" sz="1400" b="0" i="0" u="none" strike="noStrike" kern="1200" dirty="0">
                <a:solidFill>
                  <a:schemeClr val="tx1"/>
                </a:solidFill>
                <a:effectLst/>
                <a:latin typeface="+mn-lt"/>
                <a:ea typeface="+mn-ea"/>
                <a:cs typeface="+mn-cs"/>
              </a:rPr>
              <a:t>2016</a:t>
            </a:r>
            <a:r>
              <a:rPr lang="zh-CN" altLang="zh-CN" sz="1400" b="0" i="0" u="none" strike="noStrike" kern="1200" dirty="0">
                <a:solidFill>
                  <a:schemeClr val="tx1"/>
                </a:solidFill>
                <a:effectLst/>
                <a:latin typeface="+mn-lt"/>
                <a:ea typeface="+mn-ea"/>
                <a:cs typeface="+mn-cs"/>
              </a:rPr>
              <a:t>年提高了</a:t>
            </a:r>
            <a:r>
              <a:rPr lang="en-US" altLang="zh-CN" sz="1400" b="0" i="0" u="none" strike="noStrike" kern="1200" dirty="0">
                <a:solidFill>
                  <a:schemeClr val="tx1"/>
                </a:solidFill>
                <a:effectLst/>
                <a:latin typeface="+mn-lt"/>
                <a:ea typeface="+mn-ea"/>
                <a:cs typeface="+mn-cs"/>
              </a:rPr>
              <a:t>22.6</a:t>
            </a:r>
            <a:r>
              <a:rPr lang="zh-CN" altLang="zh-CN" sz="1400" b="0" i="0" u="none" strike="noStrike" kern="1200" dirty="0">
                <a:solidFill>
                  <a:schemeClr val="tx1"/>
                </a:solidFill>
                <a:effectLst/>
                <a:latin typeface="+mn-lt"/>
                <a:ea typeface="+mn-ea"/>
                <a:cs typeface="+mn-cs"/>
              </a:rPr>
              <a:t>个百分点。</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87BB9-97BE-B107-C3D8-BCEA43848351}"/>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FE2DC38-8F2D-2AC6-A50E-6702A5215012}"/>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1586C7A1-6C67-8F1F-7422-BFB50D3C2607}"/>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5D857BB8-F740-6B88-83A8-ABE1F7AAE177}"/>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2FCA9D2F-0CB1-02E5-25DE-4BF73048ED82}"/>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全国上下充分调动包括各涉水部门在内的多元主体力量，采取了法律、经济、科技、信息等在内的多种治理工具和手段，构建了一套全面有效的河湖治理与保护体系。我们说它是</a:t>
            </a:r>
            <a:r>
              <a:rPr lang="en-US" altLang="zh-CN" sz="1400" b="0" i="0" u="none" strike="noStrike" kern="1200" dirty="0">
                <a:solidFill>
                  <a:schemeClr val="tx1"/>
                </a:solidFill>
                <a:effectLst/>
                <a:latin typeface="+mn-lt"/>
                <a:ea typeface="+mn-ea"/>
                <a:cs typeface="+mn-cs"/>
              </a:rPr>
              <a:t>"</a:t>
            </a:r>
            <a:r>
              <a:rPr lang="zh-CN" altLang="zh-CN" sz="1400" b="0" i="0" u="none" strike="noStrike" kern="1200" dirty="0">
                <a:solidFill>
                  <a:schemeClr val="tx1"/>
                </a:solidFill>
                <a:effectLst/>
                <a:latin typeface="+mn-lt"/>
                <a:ea typeface="+mn-ea"/>
                <a:cs typeface="+mn-cs"/>
              </a:rPr>
              <a:t>生动实践</a:t>
            </a:r>
            <a:r>
              <a:rPr lang="en-US" altLang="zh-CN" sz="1400" b="0" i="0" u="none" strike="noStrike" kern="1200" dirty="0">
                <a:solidFill>
                  <a:schemeClr val="tx1"/>
                </a:solidFill>
                <a:effectLst/>
                <a:latin typeface="+mn-lt"/>
                <a:ea typeface="+mn-ea"/>
                <a:cs typeface="+mn-cs"/>
              </a:rPr>
              <a:t>"</a:t>
            </a:r>
            <a:r>
              <a:rPr lang="zh-CN" altLang="zh-CN" sz="1400" b="0" i="0" u="none" strike="noStrike" kern="1200" dirty="0">
                <a:solidFill>
                  <a:schemeClr val="tx1"/>
                </a:solidFill>
                <a:effectLst/>
                <a:latin typeface="+mn-lt"/>
                <a:ea typeface="+mn-ea"/>
                <a:cs typeface="+mn-cs"/>
              </a:rPr>
              <a:t>，就生动在它把宏大的生态文明思想，变成了河湖边一个个具体的行动、一项项可检验的成果。</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456B824F-2F75-34CC-D87C-22F61D2B4E90}"/>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425678CA-D177-47CE-3086-F2E2B4A0689F}"/>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5219321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0C256-20F2-0C9D-4C17-0EAA4EA27F07}"/>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81C79B3-F187-D463-2DCB-B90B14351FCA}"/>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DDB182CF-B3B0-506F-2D26-922F4EF7FFE1}"/>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F6EF073C-CA43-C8E3-0589-40DDB224C0BB}"/>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1CE56EA-1C5A-483F-AB8A-FAE676CC6C6F}"/>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1" i="0" u="none" strike="noStrike" kern="1200" dirty="0">
                <a:solidFill>
                  <a:schemeClr val="tx1"/>
                </a:solidFill>
                <a:effectLst/>
                <a:latin typeface="+mn-lt"/>
                <a:ea typeface="+mn-ea"/>
                <a:cs typeface="+mn-cs"/>
              </a:rPr>
              <a:t>第二点认识，河湖长制是集中力量办大事的有效举措。</a:t>
            </a:r>
            <a:r>
              <a:rPr lang="zh-CN" altLang="zh-CN" sz="1400" b="0" i="0" u="none" strike="noStrike" kern="1200" dirty="0">
                <a:solidFill>
                  <a:schemeClr val="tx1"/>
                </a:solidFill>
                <a:effectLst/>
                <a:latin typeface="+mn-lt"/>
                <a:ea typeface="+mn-ea"/>
                <a:cs typeface="+mn-cs"/>
              </a:rPr>
              <a:t>中国特色社会主义制度的显著优势之一，就是能够集中力量办大事。在长江保护与绿色发展、黄河流域生态保护与高质量发展、大运河文化带建设、河湖库</a:t>
            </a:r>
            <a:r>
              <a:rPr lang="en-US" altLang="zh-CN" sz="1400" b="0" i="0" u="none" strike="noStrike" kern="1200" dirty="0">
                <a:solidFill>
                  <a:schemeClr val="tx1"/>
                </a:solidFill>
                <a:effectLst/>
                <a:latin typeface="+mn-lt"/>
                <a:ea typeface="+mn-ea"/>
                <a:cs typeface="+mn-cs"/>
              </a:rPr>
              <a:t>"</a:t>
            </a:r>
            <a:r>
              <a:rPr lang="zh-CN" altLang="zh-CN" sz="1400" b="0" i="0" u="none" strike="noStrike" kern="1200" dirty="0">
                <a:solidFill>
                  <a:schemeClr val="tx1"/>
                </a:solidFill>
                <a:effectLst/>
                <a:latin typeface="+mn-lt"/>
                <a:ea typeface="+mn-ea"/>
                <a:cs typeface="+mn-cs"/>
              </a:rPr>
              <a:t>清四乱</a:t>
            </a:r>
            <a:r>
              <a:rPr lang="en-US" altLang="zh-CN" sz="1400" b="0" i="0" u="none" strike="noStrike" kern="1200" dirty="0">
                <a:solidFill>
                  <a:schemeClr val="tx1"/>
                </a:solidFill>
                <a:effectLst/>
                <a:latin typeface="+mn-lt"/>
                <a:ea typeface="+mn-ea"/>
                <a:cs typeface="+mn-cs"/>
              </a:rPr>
              <a:t>"</a:t>
            </a:r>
            <a:r>
              <a:rPr lang="zh-CN" altLang="zh-CN" sz="1400" b="0" i="0" u="none" strike="noStrike" kern="1200" dirty="0">
                <a:solidFill>
                  <a:schemeClr val="tx1"/>
                </a:solidFill>
                <a:effectLst/>
                <a:latin typeface="+mn-lt"/>
                <a:ea typeface="+mn-ea"/>
                <a:cs typeface="+mn-cs"/>
              </a:rPr>
              <a:t>等方面，河湖长制把这个优势在治水领域发挥得淋漓尽致。</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A6E8DC28-1D8C-F723-0B99-3E9C79AB1D80}"/>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7731161B-3ADC-C101-7A20-15016053EFD6}"/>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838796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1" i="0" u="none" strike="noStrike" kern="1200" dirty="0">
                <a:solidFill>
                  <a:schemeClr val="tx1"/>
                </a:solidFill>
                <a:effectLst/>
                <a:latin typeface="+mn-lt"/>
                <a:ea typeface="+mn-ea"/>
                <a:cs typeface="+mn-cs"/>
              </a:rPr>
              <a:t>第三点认识，河湖长制是河湖管理模式创新的重要途径。</a:t>
            </a:r>
            <a:r>
              <a:rPr lang="zh-CN" altLang="zh-CN" sz="1400" b="0" i="0" u="none" strike="noStrike" kern="1200" dirty="0">
                <a:solidFill>
                  <a:schemeClr val="tx1"/>
                </a:solidFill>
                <a:effectLst/>
                <a:latin typeface="+mn-lt"/>
                <a:ea typeface="+mn-ea"/>
                <a:cs typeface="+mn-cs"/>
              </a:rPr>
              <a:t>河湖长制的一个重要特征，就是建立了自上而下的组织体系、责任体系和制度体系，形成了</a:t>
            </a:r>
            <a:r>
              <a:rPr lang="en-US" altLang="zh-CN" sz="1400" b="0" i="0" u="none" strike="noStrike" kern="1200" dirty="0">
                <a:solidFill>
                  <a:schemeClr val="tx1"/>
                </a:solidFill>
                <a:effectLst/>
                <a:latin typeface="+mn-lt"/>
                <a:ea typeface="+mn-ea"/>
                <a:cs typeface="+mn-cs"/>
              </a:rPr>
              <a:t>"</a:t>
            </a:r>
            <a:r>
              <a:rPr lang="zh-CN" altLang="zh-CN" sz="1400" b="0" i="0" u="none" strike="noStrike" kern="1200" dirty="0">
                <a:solidFill>
                  <a:schemeClr val="tx1"/>
                </a:solidFill>
                <a:effectLst/>
                <a:latin typeface="+mn-lt"/>
                <a:ea typeface="+mn-ea"/>
                <a:cs typeface="+mn-cs"/>
              </a:rPr>
              <a:t>三个支柱和一个纽带</a:t>
            </a:r>
            <a:r>
              <a:rPr lang="en-US" altLang="zh-CN" sz="1400" b="0" i="0" u="none" strike="noStrike" kern="1200" dirty="0">
                <a:solidFill>
                  <a:schemeClr val="tx1"/>
                </a:solidFill>
                <a:effectLst/>
                <a:latin typeface="+mn-lt"/>
                <a:ea typeface="+mn-ea"/>
                <a:cs typeface="+mn-cs"/>
              </a:rPr>
              <a:t>"</a:t>
            </a:r>
            <a:r>
              <a:rPr lang="zh-CN" altLang="zh-CN" sz="1400" b="0" i="0" u="none" strike="noStrike" kern="1200" dirty="0">
                <a:solidFill>
                  <a:schemeClr val="tx1"/>
                </a:solidFill>
                <a:effectLst/>
                <a:latin typeface="+mn-lt"/>
                <a:ea typeface="+mn-ea"/>
                <a:cs typeface="+mn-cs"/>
              </a:rPr>
              <a:t>。第一个支柱是河湖长，由各级党政领导担任，全国有</a:t>
            </a:r>
            <a:r>
              <a:rPr lang="en-US" altLang="zh-CN" sz="1400" b="0" i="0" u="none" strike="noStrike" kern="1200" dirty="0">
                <a:solidFill>
                  <a:schemeClr val="tx1"/>
                </a:solidFill>
                <a:effectLst/>
                <a:latin typeface="+mn-lt"/>
                <a:ea typeface="+mn-ea"/>
                <a:cs typeface="+mn-cs"/>
              </a:rPr>
              <a:t>120</a:t>
            </a:r>
            <a:r>
              <a:rPr lang="zh-CN" altLang="zh-CN" sz="1400" b="0" i="0" u="none" strike="noStrike" kern="1200" dirty="0">
                <a:solidFill>
                  <a:schemeClr val="tx1"/>
                </a:solidFill>
                <a:effectLst/>
                <a:latin typeface="+mn-lt"/>
                <a:ea typeface="+mn-ea"/>
                <a:cs typeface="+mn-cs"/>
              </a:rPr>
              <a:t>多万名各级河湖长；第二个支柱是涉水部门，水利、住建、生态环境等部门各司其职、联合开展工作；第三个支柱是社会公众，包括民间河长、志愿者、企业和媒体。纽带就是全国各级河长制办公室。河长办不代替部门</a:t>
            </a:r>
            <a:r>
              <a:rPr lang="en-US" altLang="zh-CN" sz="1400" b="0" i="0" u="none" strike="noStrike" kern="1200" dirty="0">
                <a:solidFill>
                  <a:schemeClr val="tx1"/>
                </a:solidFill>
                <a:effectLst/>
                <a:latin typeface="+mn-lt"/>
                <a:ea typeface="+mn-ea"/>
                <a:cs typeface="+mn-cs"/>
              </a:rPr>
              <a:t>"</a:t>
            </a:r>
            <a:r>
              <a:rPr lang="zh-CN" altLang="zh-CN" sz="1400" b="0" i="0" u="none" strike="noStrike" kern="1200" dirty="0">
                <a:solidFill>
                  <a:schemeClr val="tx1"/>
                </a:solidFill>
                <a:effectLst/>
                <a:latin typeface="+mn-lt"/>
                <a:ea typeface="+mn-ea"/>
                <a:cs typeface="+mn-cs"/>
              </a:rPr>
              <a:t>三定</a:t>
            </a:r>
            <a:r>
              <a:rPr lang="en-US" altLang="zh-CN" sz="1400" b="0" i="0" u="none" strike="noStrike" kern="1200" dirty="0">
                <a:solidFill>
                  <a:schemeClr val="tx1"/>
                </a:solidFill>
                <a:effectLst/>
                <a:latin typeface="+mn-lt"/>
                <a:ea typeface="+mn-ea"/>
                <a:cs typeface="+mn-cs"/>
              </a:rPr>
              <a:t>"</a:t>
            </a:r>
            <a:r>
              <a:rPr lang="zh-CN" altLang="zh-CN" sz="1400" b="0" i="0" u="none" strike="noStrike" kern="1200" dirty="0">
                <a:solidFill>
                  <a:schemeClr val="tx1"/>
                </a:solidFill>
                <a:effectLst/>
                <a:latin typeface="+mn-lt"/>
                <a:ea typeface="+mn-ea"/>
                <a:cs typeface="+mn-cs"/>
              </a:rPr>
              <a:t>职责，不代替部门行政执法，不代替河湖保护主体责任，它的定位是协调、是督办，是把各方拢到一起。</a:t>
            </a:r>
          </a:p>
          <a:p>
            <a:pPr marL="0" indent="0" algn="l">
              <a:lnSpc>
                <a:spcPct val="100000"/>
              </a:lnSpc>
            </a:pP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B1AF9-CC5D-FAD4-6CF0-4EF75AB535C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36ED6070-C747-73FD-6C42-46CBA7BA937B}"/>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28F63D01-FF88-A7E7-252C-0179E5E509B2}"/>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EA1C5835-18BC-C14C-6F7F-CD55BF1A80C6}"/>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D148D89-5776-4A39-30DB-9948041CC830}"/>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围绕这个基本架构，全国各地探索出了许多河湖管理创新模式。一是</a:t>
            </a:r>
            <a:r>
              <a:rPr lang="en-US" altLang="zh-CN" sz="1400" b="0" i="0" u="none" strike="noStrike" kern="1200" dirty="0">
                <a:solidFill>
                  <a:schemeClr val="tx1"/>
                </a:solidFill>
                <a:effectLst/>
                <a:latin typeface="+mn-lt"/>
                <a:ea typeface="+mn-ea"/>
                <a:cs typeface="+mn-cs"/>
              </a:rPr>
              <a:t>"</a:t>
            </a:r>
            <a:r>
              <a:rPr lang="zh-CN" altLang="zh-CN" sz="1400" b="0" i="0" u="none" strike="noStrike" kern="1200" dirty="0">
                <a:solidFill>
                  <a:schemeClr val="tx1"/>
                </a:solidFill>
                <a:effectLst/>
                <a:latin typeface="+mn-lt"/>
                <a:ea typeface="+mn-ea"/>
                <a:cs typeface="+mn-cs"/>
              </a:rPr>
              <a:t>河长制</a:t>
            </a:r>
            <a:r>
              <a:rPr lang="en-US" altLang="zh-CN" sz="1400" b="0" i="0" u="none" strike="noStrike" kern="1200" dirty="0">
                <a:solidFill>
                  <a:schemeClr val="tx1"/>
                </a:solidFill>
                <a:effectLst/>
                <a:latin typeface="+mn-lt"/>
                <a:ea typeface="+mn-ea"/>
                <a:cs typeface="+mn-cs"/>
              </a:rPr>
              <a:t>+"</a:t>
            </a:r>
            <a:r>
              <a:rPr lang="zh-CN" altLang="zh-CN" sz="1400" b="0" i="0" u="none" strike="noStrike" kern="1200" dirty="0">
                <a:solidFill>
                  <a:schemeClr val="tx1"/>
                </a:solidFill>
                <a:effectLst/>
                <a:latin typeface="+mn-lt"/>
                <a:ea typeface="+mn-ea"/>
                <a:cs typeface="+mn-cs"/>
              </a:rPr>
              <a:t>工作机制，各地积极探索协作机制，联合破解治理难题。二是跨界联合河湖长制，构建流域统筹、区域协同、部门联动、全社会关心参与的河湖管理保护格局。三是民间河长，解决了以政府为单一治理主体的不足，形成了社会共治的状态。四是河湖管家，引入市场化、数字化或社会化的力量，把河湖管得更细更实。五是水经济模式。针对河湖治理如何为经济发展提供更好支撑和服务，广东、湖北、山东等省都做了大量有益探索，如广东推进绿色水经济发展，湖北正在深入推行</a:t>
            </a:r>
            <a:r>
              <a:rPr lang="en-US" altLang="zh-CN" sz="1400" b="0" i="0" u="none" strike="noStrike" kern="1200" dirty="0">
                <a:solidFill>
                  <a:schemeClr val="tx1"/>
                </a:solidFill>
                <a:effectLst/>
                <a:latin typeface="+mn-lt"/>
                <a:ea typeface="+mn-ea"/>
                <a:cs typeface="+mn-cs"/>
              </a:rPr>
              <a:t>“</a:t>
            </a:r>
            <a:r>
              <a:rPr lang="zh-CN" altLang="zh-CN" sz="1400" b="0" i="0" u="none" strike="noStrike" kern="1200" dirty="0">
                <a:solidFill>
                  <a:schemeClr val="tx1"/>
                </a:solidFill>
                <a:effectLst/>
                <a:latin typeface="+mn-lt"/>
                <a:ea typeface="+mn-ea"/>
                <a:cs typeface="+mn-cs"/>
              </a:rPr>
              <a:t>三资三化</a:t>
            </a:r>
            <a:r>
              <a:rPr lang="en-US" altLang="zh-CN" sz="1400" b="0" i="0" u="none" strike="noStrike" kern="1200" dirty="0">
                <a:solidFill>
                  <a:schemeClr val="tx1"/>
                </a:solidFill>
                <a:effectLst/>
                <a:latin typeface="+mn-lt"/>
                <a:ea typeface="+mn-ea"/>
                <a:cs typeface="+mn-cs"/>
              </a:rPr>
              <a:t>”</a:t>
            </a:r>
            <a:r>
              <a:rPr lang="zh-CN" altLang="zh-CN" sz="1400" b="0" i="0" u="none" strike="noStrike" kern="1200" dirty="0">
                <a:solidFill>
                  <a:schemeClr val="tx1"/>
                </a:solidFill>
                <a:effectLst/>
                <a:latin typeface="+mn-lt"/>
                <a:ea typeface="+mn-ea"/>
                <a:cs typeface="+mn-cs"/>
              </a:rPr>
              <a:t>改革，山东省政府办公厅印发了关于推动水经济高质量发展的实施意见。</a:t>
            </a:r>
          </a:p>
          <a:p>
            <a:pPr marL="0" indent="0" algn="l">
              <a:lnSpc>
                <a:spcPct val="100000"/>
              </a:lnSpc>
            </a:pPr>
            <a:endParaRPr lang="en-US" altLang="zh-CN" sz="1400" b="0" i="0" u="none" strike="noStrike" dirty="0">
              <a:solidFill>
                <a:srgbClr val="000000"/>
              </a:solidFill>
            </a:endParaRP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B05799E8-62D9-B9BE-52D9-B0A7F99C49C6}"/>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F3B773BB-D56C-2C6A-E077-2E5412F426DC}"/>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6044686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DD7B0-87E0-A907-2DE3-3C20540D8D8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D7920894-CC02-8462-D14C-17B5EE9BD969}"/>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E01387FB-9D0E-1042-AB7B-893B2AD54865}"/>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B753628A-866B-5953-73A0-C3657FE35C97}"/>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D83F5A8-F7A8-944A-9C6D-F0BBAA210AE1}"/>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1" i="0" u="none" strike="noStrike" kern="1200" dirty="0">
                <a:solidFill>
                  <a:schemeClr val="tx1"/>
                </a:solidFill>
                <a:effectLst/>
                <a:latin typeface="+mn-lt"/>
                <a:ea typeface="+mn-ea"/>
                <a:cs typeface="+mn-cs"/>
              </a:rPr>
              <a:t>河湖长制深化实施，我认为应该重视以下几个问题。</a:t>
            </a:r>
            <a:r>
              <a:rPr lang="zh-CN" altLang="zh-CN" sz="1400" b="0" i="0" u="none" strike="noStrike" kern="1200" dirty="0">
                <a:solidFill>
                  <a:schemeClr val="tx1"/>
                </a:solidFill>
                <a:effectLst/>
                <a:latin typeface="+mn-lt"/>
                <a:ea typeface="+mn-ea"/>
                <a:cs typeface="+mn-cs"/>
              </a:rPr>
              <a:t>一是河湖长制既是应急之策，更是长效机制。仍有少部分地方存在水环境基础设施不足、跨部门之间的协同不强、水利科技支撑能力不够等问题，需要通过河湖长制的进一步深化落实来解决，逐步构建与河湖长制工作需求相匹配的长效机制。二是河湖长制工作规范化与标准化需要进一步升级强化。河湖空间要素庞大而复杂，河湖长制工作规范化与标准化仍需要下大力气系统化研究推进升级。例如基层减负背景下的考核机制设计、人工智能技术在河湖长制工作流程中的应用等新需求、新场景、新应用需要重点优先考虑。</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3696AEFA-080C-CA32-C598-A24F10C7CC1A}"/>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7CD67B1E-46AB-97D8-398B-7438F6DAFE65}"/>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376565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FC72A-A7E1-817D-DE32-12F81C4CBA7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B9AC359-17B9-6B99-FB8C-22A7C7F8EAA3}"/>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6CDD8AB-EC4E-E08B-7782-AB133DFF3C7B}"/>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594E4FED-5225-1D04-F457-921AD07A7D5C}"/>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F919AF8-4954-08F4-4B45-4416C4317A40}"/>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三是要加快形成河湖生态产品价值转化体系。生态产品语境下的各类涉水资源的产权界定、定价机制、交易机制尚处于研究探索阶段，需要各级政府对河湖生态产品价值的重新审视和市场机制、财税政策、金融工具的协同发力。四是要进一步提升公众参与的热度与深度。在环境教育、监督反馈、履职评价、协商共治、亲水场景运营等方面，公众参与的热度与深度仍有较大提升空间，要研究滨水空间公众社区基本组织网络和利益关系，因地制宜地设计公众参与工作机制和奖励机制，提升公众参与感、归属感、获得感和幸福感。</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AF7AD8B5-F0F7-AC53-15F8-BC2B4403F82B}"/>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032D6174-C224-99D1-4F23-89084581A9BE}"/>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076406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409CA-369C-100E-9E9E-97A6A9545E1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F837B601-DA07-FFC9-C506-9B4B593ED899}"/>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AE2BDF17-451C-9A5E-88FA-D02FAE46D1A6}"/>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11C1623A-D581-E413-6E3A-B3AE3DB7B4E7}"/>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EF821EF-3234-ED72-C59E-3BAD55861985}"/>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我今天谈的第三方面内容，是推进河湖长制高质量发展与幸福河湖建设的思考。</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9C79B40D-8BFB-3554-5436-85A7C0996EA5}"/>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3A43D0D5-9FF2-D330-140F-C6EF221C5163}"/>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9508538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4EA82-151E-FCB0-FD12-2D7639C7548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9967446-501D-2C51-B51C-A53E2054EEF3}"/>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640DA02-8FF5-1EB9-860A-4EA4788C364E}"/>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ED1B7FB2-1695-52BA-F065-05871777BABC}"/>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64FD9A5-78DA-E0F0-3C3D-06D1B6513FD8}"/>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围绕如何推进，我有四点思考。一是以深化实施河湖长制作为河湖管理模式创新的抓手。应持续完善河湖长制工作的规范化和标准化，完善考核机制，强化考核结果运用；强化产学研合作机制，继续加强河湖管理学科建设和人才培养；探索建立河湖生态产品价值实现机制和水生态保护补偿机制，建立多元化的资金投入机制，引导和撬动更多社会资本参与幸福河湖建设；将幸福河湖建设与产业发展、人居环境改善、居民增收有机结合，扶持“河湖＋”融合发展产业和项目等。</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A14E5E25-854B-287E-80BC-AF0565C3523B}"/>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4CA48465-4B77-9640-9EE3-C2EDB4A9F2E6}"/>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2494535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8C894-B3CF-7B0D-69A7-9C2F8EF0BC1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2C4825FB-82D8-47C3-B2F3-52030B531077}"/>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A73C06CD-13EE-37DB-DE70-4E83A8EA8029}"/>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122B778D-6532-95D2-38F9-F7A240E483EA}"/>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6E7A54C-DD32-9AA0-7CCA-FC7EBEACD1B7}"/>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二是河湖长制高质量发展需要水利新质生产力。要加强科技支撑，涵盖河湖治理技术、信息化手段、大数据分析、河湖空间管控、水环境监测等；要深入推进智慧水利建设，加强算据、算法、算力建设，加快构建具有</a:t>
            </a:r>
            <a:r>
              <a:rPr lang="en-US" altLang="zh-CN" sz="1400" b="0" i="0" u="none" strike="noStrike" kern="1200" dirty="0">
                <a:solidFill>
                  <a:schemeClr val="tx1"/>
                </a:solidFill>
                <a:effectLst/>
                <a:latin typeface="+mn-lt"/>
                <a:ea typeface="+mn-ea"/>
                <a:cs typeface="+mn-cs"/>
              </a:rPr>
              <a:t>"</a:t>
            </a:r>
            <a:r>
              <a:rPr lang="zh-CN" altLang="zh-CN" sz="1400" b="0" i="0" u="none" strike="noStrike" kern="1200" dirty="0">
                <a:solidFill>
                  <a:schemeClr val="tx1"/>
                </a:solidFill>
                <a:effectLst/>
                <a:latin typeface="+mn-lt"/>
                <a:ea typeface="+mn-ea"/>
                <a:cs typeface="+mn-cs"/>
              </a:rPr>
              <a:t>四预</a:t>
            </a:r>
            <a:r>
              <a:rPr lang="en-US" altLang="zh-CN" sz="1400" b="0" i="0" u="none" strike="noStrike" kern="1200" dirty="0">
                <a:solidFill>
                  <a:schemeClr val="tx1"/>
                </a:solidFill>
                <a:effectLst/>
                <a:latin typeface="+mn-lt"/>
                <a:ea typeface="+mn-ea"/>
                <a:cs typeface="+mn-cs"/>
              </a:rPr>
              <a:t>"</a:t>
            </a:r>
            <a:r>
              <a:rPr lang="zh-CN" altLang="zh-CN" sz="1400" b="0" i="0" u="none" strike="noStrike" kern="1200" dirty="0">
                <a:solidFill>
                  <a:schemeClr val="tx1"/>
                </a:solidFill>
                <a:effectLst/>
                <a:latin typeface="+mn-lt"/>
                <a:ea typeface="+mn-ea"/>
                <a:cs typeface="+mn-cs"/>
              </a:rPr>
              <a:t>功能的智慧水利体系；要增强数字赋能和智慧化应用水平，充分利用河湖长制信息管理平台，推广智能化监测和管理手段。</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8E4D3948-481E-5131-A283-988303AC3F8E}"/>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518492E5-ADE1-E763-2B81-8E336EC981FE}"/>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2233794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88A96-1962-C79A-34C6-205DDD2EC92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D9C93AFB-7F49-6219-3A88-1047DF1746D8}"/>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425E283D-0661-30ED-C173-2DDC0A1EAAF9}"/>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FB72D136-AFB2-2069-879D-B4AD80F79C15}"/>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5F802F6-F298-D4FD-E770-11867F4A7255}"/>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三是河湖保护治理需要尊重河流伦理。我们要把自然界的河流湖泊视作生命体，调整人与河湖关系的价值取向、道德原则、责任义务和行为规范。河湖的开发利用，必须以保证当代人生活安全健康、保证子孙后代基本生存条件、促进河湖文化赓续传承为前提。全社会要广泛凝聚共识，形成善待河湖、善用河湖、善治河湖、善享河湖的强大合力。</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613D5DC8-4562-2EEB-6134-4BF3DF386587}"/>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6693325A-B899-1FD4-FC61-AB797DAFE55A}"/>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6077798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43039-EC86-104F-137F-3B3A520E09A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81F32DE-B045-8BF7-DAC4-A93ADD9FADC1}"/>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DAE802DD-2596-AFC6-7CF1-19A5E2BFFD04}"/>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474687FA-EB87-E0E1-D533-2129481B6E1C}"/>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2B1FE456-AE7F-4AEF-648D-A190A2B77969}"/>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400" b="0" i="0" u="none" strike="noStrike" kern="1200" dirty="0">
                <a:solidFill>
                  <a:schemeClr val="tx1"/>
                </a:solidFill>
                <a:effectLst/>
                <a:latin typeface="+mn-lt"/>
                <a:ea typeface="+mn-ea"/>
                <a:cs typeface="+mn-cs"/>
              </a:rPr>
              <a:t>四是幸福河湖建设需要新模式。要强化国家和地方各级河长制办公室的权威性，继续强化各级河长办在考核、协调、监督等方面的作用；各级地方总河长要加强对幸福河湖建设理念、重要性和具体实施方法上的理解和重视程度，提升系统思维，加强综合规划；建立健全河湖管家模式，综合利用各类技术手段促进精细化管理，提高河湖长制现代化综合管理能力，破解河湖管理中的痛点难点。</a:t>
            </a:r>
          </a:p>
          <a:p>
            <a:pPr marL="0" indent="0" algn="l">
              <a:lnSpc>
                <a:spcPct val="100000"/>
              </a:lnSpc>
            </a:pP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B437D010-4148-B377-B243-645308F865EA}"/>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F1446B61-D571-BFA3-81E4-7429F729D88B}"/>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1979380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89577-25FF-31BE-055C-3A8C85693B8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F6F6069-0EDB-380E-E347-3419BB01904A}"/>
              </a:ext>
            </a:extLst>
          </p:cNvPr>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F40F82C1-C91A-041A-4A15-DAFBE34B840B}"/>
              </a:ext>
            </a:extLst>
          </p:cNvPr>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604F5150-4E25-096C-B88D-A943C945B6C8}"/>
              </a:ext>
            </a:extLst>
          </p:cNvPr>
          <p:cNvSpPr>
            <a:spLocks noGrp="1" noRot="1" noChangeAspect="1"/>
          </p:cNvSpPr>
          <p:nvPr>
            <p:ph type="sldImg" idx="2"/>
          </p:nvPr>
        </p:nvSpPr>
        <p:spPr>
          <a:xfrm>
            <a:off x="4384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61E82E5-D918-F72C-1A18-D7171F5A988E}"/>
              </a:ext>
            </a:extLst>
          </p:cNvPr>
          <p:cNvSpPr>
            <a:spLocks noGrp="1"/>
          </p:cNvSpPr>
          <p:nvPr>
            <p:ph type="body" sz="quarter" idx="3"/>
          </p:nvPr>
        </p:nvSpPr>
        <p:spPr>
          <a:xfrm>
            <a:off x="1219200" y="2438400"/>
            <a:ext cx="9753600" cy="2311004"/>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zh-CN" altLang="zh-CN" sz="1400" b="1" dirty="0">
                <a:solidFill>
                  <a:srgbClr val="0070C0"/>
                </a:solidFill>
                <a:latin typeface="微软雅黑" panose="020B0503020204020204" pitchFamily="34" charset="-122"/>
                <a:ea typeface="微软雅黑" panose="020B0503020204020204" pitchFamily="34" charset="-122"/>
              </a:rPr>
              <a:t>面向未来，我们要在习近平生态文明思想指引下，进一步深化河湖长制实施，以水利新质生产力赋能河湖治理，以幸福河湖建设回应人民群众对美好生活的向往，真正做到善待河湖、善用河湖、善治河湖、善享河湖。让每一条河流都成为造福人民的幸福河，这是我们共同的责任，也是我们不变的追求。</a:t>
            </a:r>
            <a:endParaRPr lang="en-US" sz="1400" b="0" i="0" u="none" strike="noStrike" dirty="0">
              <a:solidFill>
                <a:srgbClr val="000000"/>
              </a:solidFill>
            </a:endParaRPr>
          </a:p>
        </p:txBody>
      </p:sp>
      <p:sp>
        <p:nvSpPr>
          <p:cNvPr id="6" name="Footer Placeholder 5">
            <a:extLst>
              <a:ext uri="{FF2B5EF4-FFF2-40B4-BE49-F238E27FC236}">
                <a16:creationId xmlns:a16="http://schemas.microsoft.com/office/drawing/2014/main" id="{88931572-DBB6-1B9F-5324-87F9C166C288}"/>
              </a:ext>
            </a:extLst>
          </p:cNvPr>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57233B16-3A02-3226-C3DA-A6C8B184D9B0}"/>
              </a:ext>
            </a:extLst>
          </p:cNvPr>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7960235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b="1"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5B14E75-914C-4A17-B0D5-628C6EFCE4C9}" type="slidenum">
              <a:rPr kumimoji="0" lang="zh-CN" altLang="en-US" sz="1200" b="0" i="0" u="none" strike="noStrike" kern="1200" cap="none" spc="0" normalizeH="0" baseline="0" noProof="0" smtClean="0">
                <a:ln>
                  <a:noFill/>
                </a:ln>
                <a:solidFill>
                  <a:prstClr val="black"/>
                </a:solidFill>
                <a:effectLst/>
                <a:uLnTx/>
                <a:uFillTx/>
                <a:ea typeface="字魂59号-创粗黑" panose="00000500000000000000" pitchFamily="2" charset="-122"/>
                <a:cs typeface="+mn-cs"/>
              </a:rPr>
              <a:t>46</a:t>
            </a:fld>
            <a:endParaRPr kumimoji="0" lang="zh-CN" altLang="en-US" sz="1200" b="0" i="0" u="none" strike="noStrike" kern="1200" cap="none" spc="0" normalizeH="0" baseline="0" noProof="0" dirty="0">
              <a:ln>
                <a:noFill/>
              </a:ln>
              <a:solidFill>
                <a:prstClr val="black"/>
              </a:solidFill>
              <a:effectLst/>
              <a:uLnTx/>
              <a:uFillTx/>
              <a:ea typeface="字魂59号-创粗黑" panose="00000500000000000000" pitchFamily="2" charset="-122"/>
              <a:cs typeface="+mn-cs"/>
            </a:endParaRPr>
          </a:p>
        </p:txBody>
      </p:sp>
    </p:spTree>
    <p:extLst>
      <p:ext uri="{BB962C8B-B14F-4D97-AF65-F5344CB8AC3E}">
        <p14:creationId xmlns:p14="http://schemas.microsoft.com/office/powerpoint/2010/main" val="3829124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标题幻灯片" type="title">
  <p:cSld name="TITLE">
    <p:spTree>
      <p:nvGrpSpPr>
        <p:cNvPr id="1" name="Shape 11"/>
        <p:cNvGrpSpPr/>
        <p:nvPr/>
      </p:nvGrpSpPr>
      <p:grpSpPr>
        <a:xfrm>
          <a:off x="0" y="0"/>
          <a:ext cx="0" cy="0"/>
          <a:chOff x="0" y="0"/>
          <a:chExt cx="0" cy="0"/>
        </a:xfrm>
      </p:grpSpPr>
      <p:sp>
        <p:nvSpPr>
          <p:cNvPr id="12" name="Shape 30"/>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 name="Shape 31"/>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4" name="Shape 3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 name="Shape 3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 name="Shape 3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标题和内容" type="obj">
  <p:cSld name="OBJECT">
    <p:spTree>
      <p:nvGrpSpPr>
        <p:cNvPr id="1" name="Shape 17"/>
        <p:cNvGrpSpPr/>
        <p:nvPr/>
      </p:nvGrpSpPr>
      <p:grpSpPr>
        <a:xfrm>
          <a:off x="0" y="0"/>
          <a:ext cx="0" cy="0"/>
          <a:chOff x="0" y="0"/>
          <a:chExt cx="0" cy="0"/>
        </a:xfrm>
      </p:grpSpPr>
      <p:sp>
        <p:nvSpPr>
          <p:cNvPr id="18" name="Shape 5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 name="Shape 5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 name="Shape 5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1" name="Shape 5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 name="Shape 5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节标题" type="secHead">
  <p:cSld name="SECTION_HEADER">
    <p:spTree>
      <p:nvGrpSpPr>
        <p:cNvPr id="1" name="Shape 23"/>
        <p:cNvGrpSpPr/>
        <p:nvPr/>
      </p:nvGrpSpPr>
      <p:grpSpPr>
        <a:xfrm>
          <a:off x="0" y="0"/>
          <a:ext cx="0" cy="0"/>
          <a:chOff x="0" y="0"/>
          <a:chExt cx="0" cy="0"/>
        </a:xfrm>
      </p:grpSpPr>
      <p:sp>
        <p:nvSpPr>
          <p:cNvPr id="24" name="Shape 59"/>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5" name="Shape 60"/>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26" name="Shape 6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7" name="Shape 6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8" name="Shape 6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两栏内容" type="twoObj">
  <p:cSld name="TWO_OBJECTS">
    <p:spTree>
      <p:nvGrpSpPr>
        <p:cNvPr id="1" name="Shape 29"/>
        <p:cNvGrpSpPr/>
        <p:nvPr/>
      </p:nvGrpSpPr>
      <p:grpSpPr>
        <a:xfrm>
          <a:off x="0" y="0"/>
          <a:ext cx="0" cy="0"/>
          <a:chOff x="0" y="0"/>
          <a:chExt cx="0" cy="0"/>
        </a:xfrm>
      </p:grpSpPr>
      <p:sp>
        <p:nvSpPr>
          <p:cNvPr id="30" name="Shape 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1" name="Shape 10"/>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 name="Shape 11"/>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 name="Shape 1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4" name="Shape 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5" name="Shape 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比较" type="twoTxTwoObj">
  <p:cSld name="TWO_OBJECTS_WITH_TEXT">
    <p:spTree>
      <p:nvGrpSpPr>
        <p:cNvPr id="1" name="Shape 36"/>
        <p:cNvGrpSpPr/>
        <p:nvPr/>
      </p:nvGrpSpPr>
      <p:grpSpPr>
        <a:xfrm>
          <a:off x="0" y="0"/>
          <a:ext cx="0" cy="0"/>
          <a:chOff x="0" y="0"/>
          <a:chExt cx="0" cy="0"/>
        </a:xfrm>
      </p:grpSpPr>
      <p:sp>
        <p:nvSpPr>
          <p:cNvPr id="37" name="Shape 35"/>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8" name="Shape 36"/>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9" name="Shape 37"/>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 name="Shape 38"/>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1" name="Shape 39"/>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 name="Shape 4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3" name="Shape 4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4" name="Shape 4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仅标题" type="titleOnly">
  <p:cSld name="TITLE_ONLY">
    <p:spTree>
      <p:nvGrpSpPr>
        <p:cNvPr id="1" name="Shape 45"/>
        <p:cNvGrpSpPr/>
        <p:nvPr/>
      </p:nvGrpSpPr>
      <p:grpSpPr>
        <a:xfrm>
          <a:off x="0" y="0"/>
          <a:ext cx="0" cy="0"/>
          <a:chOff x="0" y="0"/>
          <a:chExt cx="0" cy="0"/>
        </a:xfrm>
      </p:grpSpPr>
      <p:sp>
        <p:nvSpPr>
          <p:cNvPr id="46" name="Shape 2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7" name="Shape 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8" name="Shape 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9" name="Shape 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空白" type="blank">
  <p:cSld name="BLANK">
    <p:spTree>
      <p:nvGrpSpPr>
        <p:cNvPr id="1" name="Shape 50"/>
        <p:cNvGrpSpPr/>
        <p:nvPr/>
      </p:nvGrpSpPr>
      <p:grpSpPr>
        <a:xfrm>
          <a:off x="0" y="0"/>
          <a:ext cx="0" cy="0"/>
          <a:chOff x="0" y="0"/>
          <a:chExt cx="0" cy="0"/>
        </a:xfrm>
      </p:grpSpPr>
      <p:sp>
        <p:nvSpPr>
          <p:cNvPr id="51" name="Shape 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2" name="Shape 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3" name="Shape 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内容与标题" type="objTx">
  <p:cSld name="OBJECT_WITH_CAPTION_TEXT">
    <p:spTree>
      <p:nvGrpSpPr>
        <p:cNvPr id="1" name="Shape 54"/>
        <p:cNvGrpSpPr/>
        <p:nvPr/>
      </p:nvGrpSpPr>
      <p:grpSpPr>
        <a:xfrm>
          <a:off x="0" y="0"/>
          <a:ext cx="0" cy="0"/>
          <a:chOff x="0" y="0"/>
          <a:chExt cx="0" cy="0"/>
        </a:xfrm>
      </p:grpSpPr>
      <p:sp>
        <p:nvSpPr>
          <p:cNvPr id="55" name="Shape 4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6" name="Shape 44"/>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57" name="Shape 45"/>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58" name="Shape 4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9" name="Shape 4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Shape 4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图片与标题" type="picTx">
  <p:cSld name="PICTURE_WITH_CAPTION_TEXT">
    <p:spTree>
      <p:nvGrpSpPr>
        <p:cNvPr id="1" name="Shape 61"/>
        <p:cNvGrpSpPr/>
        <p:nvPr/>
      </p:nvGrpSpPr>
      <p:grpSpPr>
        <a:xfrm>
          <a:off x="0" y="0"/>
          <a:ext cx="0" cy="0"/>
          <a:chOff x="0" y="0"/>
          <a:chExt cx="0" cy="0"/>
        </a:xfrm>
      </p:grpSpPr>
      <p:sp>
        <p:nvSpPr>
          <p:cNvPr id="62" name="Shape 2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3" name="Shape 25"/>
          <p:cNvSpPr>
            <a:spLocks noGrp="1"/>
          </p:cNvSpPr>
          <p:nvPr>
            <p:ph type="pic" idx="2"/>
          </p:nvPr>
        </p:nvSpPr>
        <p:spPr>
          <a:xfrm>
            <a:off x="3887391" y="740569"/>
            <a:ext cx="4629150" cy="3655219"/>
          </a:xfrm>
          <a:prstGeom prst="rect">
            <a:avLst/>
          </a:prstGeom>
          <a:noFill/>
          <a:ln>
            <a:noFill/>
          </a:ln>
        </p:spPr>
        <p:txBody>
          <a:bodyPr/>
          <a:lstStyle/>
          <a:p>
            <a:endParaRPr lang="zh-CN" altLang="en-US"/>
          </a:p>
        </p:txBody>
      </p:sp>
      <p:sp>
        <p:nvSpPr>
          <p:cNvPr id="64" name="Shape 26"/>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5" name="Shape 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Shape 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Shape 2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标题和竖排文字" type="vertTx">
  <p:cSld name="VERTICAL_TEXT">
    <p:spTree>
      <p:nvGrpSpPr>
        <p:cNvPr id="1" name="Shape 68"/>
        <p:cNvGrpSpPr/>
        <p:nvPr/>
      </p:nvGrpSpPr>
      <p:grpSpPr>
        <a:xfrm>
          <a:off x="0" y="0"/>
          <a:ext cx="0" cy="0"/>
          <a:chOff x="0" y="0"/>
          <a:chExt cx="0" cy="0"/>
        </a:xfrm>
      </p:grpSpPr>
      <p:sp>
        <p:nvSpPr>
          <p:cNvPr id="69" name="Shape 4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0" name="Shape 50"/>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 name="Shape 5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Shape 5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3" name="Shape 5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竖排标题与文本" type="vertTitleAndTx">
  <p:cSld name="VERTICAL_TITLE_AND_VERTICAL_TEXT">
    <p:spTree>
      <p:nvGrpSpPr>
        <p:cNvPr id="1" name="Shape 74"/>
        <p:cNvGrpSpPr/>
        <p:nvPr/>
      </p:nvGrpSpPr>
      <p:grpSpPr>
        <a:xfrm>
          <a:off x="0" y="0"/>
          <a:ext cx="0" cy="0"/>
          <a:chOff x="0" y="0"/>
          <a:chExt cx="0" cy="0"/>
        </a:xfrm>
      </p:grpSpPr>
      <p:sp>
        <p:nvSpPr>
          <p:cNvPr id="75" name="Shape 15"/>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6" name="Shape 16"/>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 name="Shape 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8" name="Shape 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9" name="Shape 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D705C5-0646-4875-909A-581B06600D03}" type="datetimeFigureOut">
              <a:rPr lang="zh-CN" altLang="en-US" smtClean="0"/>
              <a:t>2026-10-27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646D9CE7-3140-4A0A-ACC8-B6B04375A9CE}" type="slidenum">
              <a:rPr lang="zh-CN" altLang="en-US" smtClean="0"/>
              <a:t>‹#›</a:t>
            </a:fld>
            <a:endParaRPr lang="zh-CN" altLang="en-US"/>
          </a:p>
        </p:txBody>
      </p:sp>
    </p:spTree>
    <p:extLst>
      <p:ext uri="{BB962C8B-B14F-4D97-AF65-F5344CB8AC3E}">
        <p14:creationId xmlns:p14="http://schemas.microsoft.com/office/powerpoint/2010/main" val="2750449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41D705C5-0646-4875-909A-581B06600D03}" type="datetimeFigureOut">
              <a:rPr lang="zh-CN" altLang="en-US" smtClean="0"/>
              <a:t>2026-10-27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46D9CE7-3140-4A0A-ACC8-B6B04375A9CE}" type="slidenum">
              <a:rPr lang="zh-CN" altLang="en-US" smtClean="0"/>
              <a:t>‹#›</a:t>
            </a:fld>
            <a:endParaRPr lang="zh-CN" altLang="en-US"/>
          </a:p>
        </p:txBody>
      </p:sp>
    </p:spTree>
    <p:extLst>
      <p:ext uri="{BB962C8B-B14F-4D97-AF65-F5344CB8AC3E}">
        <p14:creationId xmlns:p14="http://schemas.microsoft.com/office/powerpoint/2010/main" val="22481684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AutoShape 2"/>
          <p:cNvSpPr>
            <a:spLocks noGrp="1"/>
          </p:cNvSpPr>
          <p:nvPr>
            <p:ph type="body" sz="quarter" idx="6" hasCustomPrompt="1"/>
          </p:nvPr>
        </p:nvSpPr>
        <p:spPr>
          <a:xfrm>
            <a:off x="1524000" y="1122363"/>
            <a:ext cx="9144000" cy="2387600"/>
          </a:xfrm>
          <a:prstGeom prst="rect">
            <a:avLst/>
          </a:prstGeom>
          <a:noFill/>
          <a:ln w="12700">
            <a:noFill/>
            <a:prstDash val="solid"/>
          </a:ln>
        </p:spPr>
        <p:txBody>
          <a:bodyPr wrap="square" lIns="91440" tIns="45720" rIns="91440" bIns="45720" anchor="b">
            <a:noAutofit/>
          </a:bodyPr>
          <a:lstStyle>
            <a:lvl1pPr algn="ctr">
              <a:lnSpc>
                <a:spcPct val="91666"/>
              </a:lnSpc>
              <a:defRPr sz="6000" b="0" i="0" u="none" strike="noStrike" spc="0">
                <a:solidFill>
                  <a:srgbClr val="000000">
                    <a:alpha val="100000"/>
                  </a:srgbClr>
                </a:solidFill>
                <a:latin typeface="Noto Sans SC"/>
              </a:defRPr>
            </a:lvl1pPr>
          </a:lstStyle>
          <a:p>
            <a:pPr marL="0" indent="0" algn="ctr" defTabSz="914400">
              <a:lnSpc>
                <a:spcPct val="91666"/>
              </a:lnSpc>
            </a:pPr>
            <a:r>
              <a:rPr lang="en-US" sz="6000" b="0" i="0" u="none" strike="noStrike">
                <a:solidFill>
                  <a:srgbClr val="000000"/>
                </a:solidFill>
                <a:latin typeface="微软雅黑"/>
                <a:ea typeface="微软雅黑"/>
                <a:cs typeface="微软雅黑"/>
                <a:sym typeface="微软雅黑"/>
              </a:rPr>
              <a:t>单击此处编辑母版标题样式</a:t>
            </a:r>
          </a:p>
        </p:txBody>
      </p:sp>
      <p:sp>
        <p:nvSpPr>
          <p:cNvPr id="3" name="AutoShape 3"/>
          <p:cNvSpPr>
            <a:spLocks noGrp="1"/>
          </p:cNvSpPr>
          <p:nvPr>
            <p:ph type="body" sz="quarter" idx="7" hasCustomPrompt="1"/>
          </p:nvPr>
        </p:nvSpPr>
        <p:spPr>
          <a:xfrm>
            <a:off x="1524000" y="3602038"/>
            <a:ext cx="9144000" cy="1655762"/>
          </a:xfrm>
          <a:prstGeom prst="rect">
            <a:avLst/>
          </a:prstGeom>
          <a:noFill/>
          <a:ln w="12700">
            <a:noFill/>
            <a:prstDash val="solid"/>
          </a:ln>
        </p:spPr>
        <p:txBody>
          <a:bodyPr wrap="square" lIns="91440" tIns="45720" rIns="91440" bIns="45720" anchor="t">
            <a:normAutofit/>
          </a:bodyPr>
          <a:lstStyle>
            <a:lvl1pPr algn="ctr">
              <a:lnSpc>
                <a:spcPct val="91666"/>
              </a:lnSpc>
              <a:defRPr sz="2400" b="0" i="0" u="none" strike="noStrike" spc="0">
                <a:solidFill>
                  <a:srgbClr val="000000">
                    <a:alpha val="100000"/>
                  </a:srgbClr>
                </a:solidFill>
                <a:latin typeface="Noto Sans SC"/>
              </a:defRPr>
            </a:lvl1pPr>
          </a:lstStyle>
          <a:p>
            <a:pPr marL="0" indent="0" algn="ctr" defTabSz="914400">
              <a:lnSpc>
                <a:spcPct val="91666"/>
              </a:lnSpc>
              <a:spcBef>
                <a:spcPts val="1000"/>
              </a:spcBef>
            </a:pPr>
            <a:r>
              <a:rPr lang="en-US" sz="2400" b="0" i="0" u="none" strike="noStrike">
                <a:solidFill>
                  <a:srgbClr val="000000"/>
                </a:solidFill>
                <a:latin typeface="微软雅黑"/>
                <a:ea typeface="微软雅黑"/>
                <a:cs typeface="微软雅黑"/>
                <a:sym typeface="微软雅黑"/>
              </a:rPr>
              <a:t>单击此处编辑母版副标题样式</a:t>
            </a:r>
          </a:p>
        </p:txBody>
      </p:sp>
      <p:sp>
        <p:nvSpPr>
          <p:cNvPr id="4" name="AutoShape 4"/>
          <p:cNvSpPr>
            <a:spLocks noGrp="1"/>
          </p:cNvSpPr>
          <p:nvPr>
            <p:ph type="body" sz="quarter" idx="8" hasCustomPrompt="1"/>
          </p:nvPr>
        </p:nvSpPr>
        <p:spPr>
          <a:xfrm>
            <a:off x="838200" y="6356350"/>
            <a:ext cx="2743200" cy="365125"/>
          </a:xfrm>
          <a:prstGeom prst="rect">
            <a:avLst/>
          </a:prstGeom>
          <a:noFill/>
          <a:ln w="12700">
            <a:noFill/>
            <a:prstDash val="solid"/>
          </a:ln>
        </p:spPr>
        <p:txBody>
          <a:bodyPr wrap="square" lIns="91440" tIns="45720" rIns="91440" bIns="45720" anchor="ctr">
            <a:noAutofit/>
          </a:bodyPr>
          <a:lstStyle>
            <a:lvl1pPr algn="l">
              <a:lnSpc>
                <a:spcPct val="100000"/>
              </a:lnSpc>
              <a:defRPr sz="1200" b="0" i="0" u="none" strike="noStrike" spc="0">
                <a:solidFill>
                  <a:srgbClr val="898989">
                    <a:alpha val="100000"/>
                  </a:srgbClr>
                </a:solidFill>
                <a:latin typeface="Calibri"/>
              </a:defRPr>
            </a:lvl1pPr>
          </a:lstStyle>
          <a:p>
            <a:pPr marL="0" indent="0" algn="l" defTabSz="914400">
              <a:lnSpc>
                <a:spcPct val="100000"/>
              </a:lnSpc>
            </a:pPr>
            <a:r>
              <a:rPr lang="en-US" sz="1200" b="0" i="0" u="none" strike="noStrike">
                <a:solidFill>
                  <a:srgbClr val="898989"/>
                </a:solidFill>
                <a:latin typeface="Calibri"/>
                <a:ea typeface="Calibri"/>
                <a:cs typeface="Calibri"/>
                <a:sym typeface="Calibri"/>
              </a:rPr>
              <a:t>2026-09-29</a:t>
            </a:r>
          </a:p>
        </p:txBody>
      </p:sp>
      <p:sp>
        <p:nvSpPr>
          <p:cNvPr id="5" name="AutoShape 5"/>
          <p:cNvSpPr>
            <a:spLocks noGrp="1"/>
          </p:cNvSpPr>
          <p:nvPr>
            <p:ph type="body" sz="quarter" idx="9" hasCustomPrompt="1"/>
          </p:nvPr>
        </p:nvSpPr>
        <p:spPr>
          <a:xfrm>
            <a:off x="4038600" y="6356350"/>
            <a:ext cx="4114800" cy="365125"/>
          </a:xfrm>
          <a:prstGeom prst="rect">
            <a:avLst/>
          </a:prstGeom>
          <a:noFill/>
          <a:ln w="12700">
            <a:noFill/>
            <a:prstDash val="solid"/>
          </a:ln>
        </p:spPr>
        <p:txBody>
          <a:bodyPr vert="horz" wrap="square" lIns="91440" tIns="45720" rIns="91440" bIns="45720" anchor="ctr">
            <a:noAutofit/>
          </a:bodyPr>
          <a:lstStyle>
            <a:lvl1pPr algn="ctr">
              <a:lnSpc>
                <a:spcPct val="100000"/>
              </a:lnSpc>
              <a:defRPr sz="1200" b="0" i="0" u="none" strike="noStrike" spc="0">
                <a:solidFill>
                  <a:srgbClr val="1F2329">
                    <a:alpha val="100000"/>
                  </a:srgbClr>
                </a:solidFill>
                <a:latin typeface="Noto Sans SC"/>
              </a:defRPr>
            </a:lvl1pPr>
          </a:lstStyle>
          <a:p>
            <a:pPr marL="0" indent="0" algn="ctr" defTabSz="914400">
              <a:lnSpc>
                <a:spcPct val="100000"/>
              </a:lnSpc>
            </a:pPr>
            <a:r>
              <a:rPr lang="en-US" sz="1200" b="0" i="0" u="none" strike="noStrike">
                <a:solidFill>
                  <a:srgbClr val="898989"/>
                </a:solidFill>
                <a:latin typeface="Calibri"/>
                <a:ea typeface="Calibri"/>
                <a:cs typeface="Calibri"/>
                <a:sym typeface="Calibri"/>
              </a:rPr>
              <a:t>Footer</a:t>
            </a:r>
          </a:p>
        </p:txBody>
      </p:sp>
      <p:sp>
        <p:nvSpPr>
          <p:cNvPr id="6" name="AutoShape 6"/>
          <p:cNvSpPr>
            <a:spLocks noGrp="1"/>
          </p:cNvSpPr>
          <p:nvPr>
            <p:ph type="body" sz="quarter" idx="10" hasCustomPrompt="1"/>
          </p:nvPr>
        </p:nvSpPr>
        <p:spPr>
          <a:xfrm>
            <a:off x="8610600" y="6356350"/>
            <a:ext cx="2743200" cy="365125"/>
          </a:xfrm>
          <a:prstGeom prst="rect">
            <a:avLst/>
          </a:prstGeom>
          <a:noFill/>
          <a:ln w="12700">
            <a:noFill/>
            <a:prstDash val="solid"/>
          </a:ln>
        </p:spPr>
        <p:txBody>
          <a:bodyPr wrap="square" lIns="91440" tIns="45720" rIns="91440" bIns="45720" anchor="ctr">
            <a:noAutofit/>
          </a:bodyPr>
          <a:lstStyle>
            <a:lvl1pPr algn="r">
              <a:lnSpc>
                <a:spcPct val="100000"/>
              </a:lnSpc>
              <a:defRPr sz="1200" b="0" i="0" u="none" strike="noStrike" spc="0">
                <a:solidFill>
                  <a:srgbClr val="898989">
                    <a:alpha val="100000"/>
                  </a:srgbClr>
                </a:solidFill>
                <a:latin typeface="Calibri"/>
              </a:defRPr>
            </a:lvl1pPr>
          </a:lstStyle>
          <a:p>
            <a:pPr marL="0" indent="0" algn="r" defTabSz="914400">
              <a:lnSpc>
                <a:spcPct val="100000"/>
              </a:lnSpc>
            </a:pPr>
            <a:fld id="{4248536D-8848-457D-9656-50253FC132C6}" type="slidenum">
              <a:rPr sz="1200" b="0" i="0" u="none" strike="noStrike">
                <a:solidFill>
                  <a:srgbClr val="898989"/>
                </a:solidFill>
                <a:latin typeface="Calibri"/>
                <a:ea typeface="Calibri"/>
                <a:cs typeface="Calibri"/>
                <a:sym typeface="Calibri"/>
              </a:rPr>
              <a:t>‹#›</a:t>
            </a:fld>
            <a:endParaRPr sz="1200" b="0" i="0" u="none" strike="noStrike">
              <a:solidFill>
                <a:srgbClr val="898989"/>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标题和内容">
    <p:spTree>
      <p:nvGrpSpPr>
        <p:cNvPr id="1" name=""/>
        <p:cNvGrpSpPr/>
        <p:nvPr/>
      </p:nvGrpSpPr>
      <p:grpSpPr>
        <a:xfrm>
          <a:off x="0" y="0"/>
          <a:ext cx="0" cy="0"/>
          <a:chOff x="0" y="0"/>
          <a:chExt cx="0" cy="0"/>
        </a:xfrm>
      </p:grpSpPr>
      <p:sp>
        <p:nvSpPr>
          <p:cNvPr id="2" name="AutoShape 2"/>
          <p:cNvSpPr>
            <a:spLocks noGrp="1"/>
          </p:cNvSpPr>
          <p:nvPr>
            <p:ph type="body" sz="quarter" idx="11" hasCustomPrompt="1"/>
          </p:nvPr>
        </p:nvSpPr>
        <p:spPr>
          <a:xfrm>
            <a:off x="838200" y="365125"/>
            <a:ext cx="10515600" cy="1325563"/>
          </a:xfrm>
          <a:prstGeom prst="rect">
            <a:avLst/>
          </a:prstGeom>
          <a:noFill/>
          <a:ln w="12700">
            <a:noFill/>
            <a:prstDash val="solid"/>
          </a:ln>
        </p:spPr>
        <p:txBody>
          <a:bodyPr wrap="square" lIns="91440" tIns="45720" rIns="91440" bIns="45720" anchor="ctr">
            <a:normAutofit/>
          </a:bodyPr>
          <a:lstStyle>
            <a:lvl1pPr algn="l">
              <a:lnSpc>
                <a:spcPct val="91666"/>
              </a:lnSpc>
              <a:defRPr sz="4400" b="0" i="0" u="none" strike="noStrike" spc="0">
                <a:solidFill>
                  <a:srgbClr val="000000">
                    <a:alpha val="100000"/>
                  </a:srgbClr>
                </a:solidFill>
                <a:latin typeface="Noto Sans SC"/>
              </a:defRPr>
            </a:lvl1pPr>
          </a:lstStyle>
          <a:p>
            <a:pPr marL="0" indent="0" algn="l" defTabSz="914400">
              <a:lnSpc>
                <a:spcPct val="91666"/>
              </a:lnSpc>
            </a:pPr>
            <a:r>
              <a:rPr lang="en-US" sz="4400" b="0" i="0" u="none" strike="noStrike">
                <a:solidFill>
                  <a:srgbClr val="000000"/>
                </a:solidFill>
                <a:latin typeface="微软雅黑"/>
                <a:ea typeface="微软雅黑"/>
                <a:cs typeface="微软雅黑"/>
                <a:sym typeface="微软雅黑"/>
              </a:rPr>
              <a:t>单击此处编辑母版标题样式</a:t>
            </a:r>
          </a:p>
        </p:txBody>
      </p:sp>
      <p:sp>
        <p:nvSpPr>
          <p:cNvPr id="3" name="AutoShape 3"/>
          <p:cNvSpPr>
            <a:spLocks noGrp="1"/>
          </p:cNvSpPr>
          <p:nvPr>
            <p:ph type="body" sz="quarter" idx="12" hasCustomPrompt="1"/>
          </p:nvPr>
        </p:nvSpPr>
        <p:spPr>
          <a:xfrm>
            <a:off x="838200" y="1825625"/>
            <a:ext cx="10515600" cy="4351338"/>
          </a:xfrm>
          <a:prstGeom prst="rect">
            <a:avLst/>
          </a:prstGeom>
          <a:noFill/>
          <a:ln w="12700">
            <a:noFill/>
            <a:prstDash val="solid"/>
          </a:ln>
        </p:spPr>
        <p:txBody>
          <a:bodyPr wrap="square" lIns="91440" tIns="45720" rIns="91440" bIns="45720" anchor="t">
            <a:normAutofit/>
          </a:bodyPr>
          <a:lstStyle>
            <a:lvl1pPr marL="584200" indent="-355600" algn="l">
              <a:lnSpc>
                <a:spcPct val="91666"/>
              </a:lnSpc>
              <a:defRPr sz="2800" b="0" i="0" u="none" strike="noStrike" spc="0">
                <a:solidFill>
                  <a:srgbClr val="000000">
                    <a:alpha val="100000"/>
                  </a:srgbClr>
                </a:solidFill>
                <a:latin typeface="Noto Sans SC"/>
              </a:defRPr>
            </a:lvl1pPr>
            <a:lvl2pPr marL="990600" indent="-304800"/>
            <a:lvl3pPr marL="1397000" indent="-254000"/>
            <a:lvl4pPr marL="1828800" indent="-228600"/>
            <a:lvl5pPr marL="2286000" indent="-228600"/>
            <a:lvl6pPr marL="2743200" indent="-228600"/>
            <a:lvl7pPr marL="3200400" indent="-228600"/>
            <a:lvl8pPr marL="3657600" indent="-228600"/>
            <a:lvl9pPr marL="4114800" indent="-228600"/>
          </a:lstStyle>
          <a:p>
            <a:pPr marL="228600" indent="-228600" algn="l" defTabSz="914400">
              <a:lnSpc>
                <a:spcPct val="91666"/>
              </a:lnSpc>
              <a:spcBef>
                <a:spcPts val="1000"/>
              </a:spcBef>
              <a:buClr>
                <a:srgbClr val="000000"/>
              </a:buClr>
              <a:buFont typeface="Arial"/>
              <a:buChar char="•"/>
            </a:pPr>
            <a:r>
              <a:rPr lang="en-US" sz="2800" b="0" i="0" u="none" strike="noStrike">
                <a:solidFill>
                  <a:srgbClr val="000000"/>
                </a:solidFill>
                <a:latin typeface="微软雅黑"/>
                <a:ea typeface="微软雅黑"/>
                <a:cs typeface="微软雅黑"/>
                <a:sym typeface="微软雅黑"/>
              </a:rPr>
              <a:t>单击此处编辑母版文本样式</a:t>
            </a:r>
          </a:p>
          <a:p>
            <a:pPr marL="685800" lvl="1" indent="-228600" algn="l" defTabSz="914400">
              <a:lnSpc>
                <a:spcPct val="91666"/>
              </a:lnSpc>
              <a:spcBef>
                <a:spcPts val="500"/>
              </a:spcBef>
              <a:buClr>
                <a:srgbClr val="000000"/>
              </a:buClr>
              <a:buFont typeface="Arial"/>
              <a:buChar char="•"/>
            </a:pPr>
            <a:r>
              <a:rPr lang="en-US" sz="2400" b="0" i="0" u="none" strike="noStrike">
                <a:solidFill>
                  <a:srgbClr val="000000"/>
                </a:solidFill>
                <a:latin typeface="微软雅黑"/>
                <a:ea typeface="微软雅黑"/>
                <a:cs typeface="微软雅黑"/>
                <a:sym typeface="微软雅黑"/>
              </a:rPr>
              <a:t>第二级</a:t>
            </a:r>
          </a:p>
          <a:p>
            <a:pPr marL="1143000" lvl="2" indent="-228600" algn="l" defTabSz="914400">
              <a:lnSpc>
                <a:spcPct val="91666"/>
              </a:lnSpc>
              <a:spcBef>
                <a:spcPts val="500"/>
              </a:spcBef>
              <a:buClr>
                <a:srgbClr val="000000"/>
              </a:buClr>
              <a:buFont typeface="Arial"/>
              <a:buChar char="•"/>
            </a:pPr>
            <a:r>
              <a:rPr lang="en-US" sz="2000" b="0" i="0" u="none" strike="noStrike">
                <a:solidFill>
                  <a:srgbClr val="000000"/>
                </a:solidFill>
                <a:latin typeface="微软雅黑"/>
                <a:ea typeface="微软雅黑"/>
                <a:cs typeface="微软雅黑"/>
                <a:sym typeface="微软雅黑"/>
              </a:rPr>
              <a:t>第三级</a:t>
            </a:r>
          </a:p>
          <a:p>
            <a:pPr marL="1600200" lvl="3" indent="-228600" algn="l" defTabSz="914400">
              <a:lnSpc>
                <a:spcPct val="91666"/>
              </a:lnSpc>
              <a:spcBef>
                <a:spcPts val="500"/>
              </a:spcBef>
              <a:buClr>
                <a:srgbClr val="000000"/>
              </a:buClr>
              <a:buFont typeface="Arial"/>
              <a:buChar char="•"/>
            </a:pPr>
            <a:r>
              <a:rPr lang="en-US" sz="1800" b="0" i="0" u="none" strike="noStrike">
                <a:solidFill>
                  <a:srgbClr val="000000"/>
                </a:solidFill>
                <a:latin typeface="微软雅黑"/>
                <a:ea typeface="微软雅黑"/>
                <a:cs typeface="微软雅黑"/>
                <a:sym typeface="微软雅黑"/>
              </a:rPr>
              <a:t>第四级</a:t>
            </a:r>
          </a:p>
          <a:p>
            <a:pPr marL="2057400" lvl="4" indent="-228600" algn="l" defTabSz="914400">
              <a:lnSpc>
                <a:spcPct val="91666"/>
              </a:lnSpc>
              <a:spcBef>
                <a:spcPts val="500"/>
              </a:spcBef>
              <a:buClr>
                <a:srgbClr val="000000"/>
              </a:buClr>
              <a:buFont typeface="Arial"/>
              <a:buChar char="•"/>
            </a:pPr>
            <a:r>
              <a:rPr lang="en-US" sz="1800" b="0" i="0" u="none" strike="noStrike">
                <a:solidFill>
                  <a:srgbClr val="000000"/>
                </a:solidFill>
                <a:latin typeface="微软雅黑"/>
                <a:ea typeface="微软雅黑"/>
                <a:cs typeface="微软雅黑"/>
                <a:sym typeface="微软雅黑"/>
              </a:rPr>
              <a:t>第五级</a:t>
            </a:r>
          </a:p>
        </p:txBody>
      </p:sp>
      <p:sp>
        <p:nvSpPr>
          <p:cNvPr id="4" name="AutoShape 4"/>
          <p:cNvSpPr>
            <a:spLocks noGrp="1"/>
          </p:cNvSpPr>
          <p:nvPr>
            <p:ph type="body" sz="quarter" idx="13" hasCustomPrompt="1"/>
          </p:nvPr>
        </p:nvSpPr>
        <p:spPr>
          <a:xfrm>
            <a:off x="838200" y="6356350"/>
            <a:ext cx="2743200" cy="365125"/>
          </a:xfrm>
          <a:prstGeom prst="rect">
            <a:avLst/>
          </a:prstGeom>
          <a:noFill/>
          <a:ln w="12700">
            <a:noFill/>
            <a:prstDash val="solid"/>
          </a:ln>
        </p:spPr>
        <p:txBody>
          <a:bodyPr wrap="square" lIns="91440" tIns="45720" rIns="91440" bIns="45720" anchor="ctr">
            <a:noAutofit/>
          </a:bodyPr>
          <a:lstStyle>
            <a:lvl1pPr algn="l">
              <a:lnSpc>
                <a:spcPct val="100000"/>
              </a:lnSpc>
              <a:defRPr sz="1200" b="0" i="0" u="none" strike="noStrike" spc="0">
                <a:solidFill>
                  <a:srgbClr val="898989">
                    <a:alpha val="100000"/>
                  </a:srgbClr>
                </a:solidFill>
                <a:latin typeface="Calibri"/>
              </a:defRPr>
            </a:lvl1pPr>
          </a:lstStyle>
          <a:p>
            <a:pPr marL="0" indent="0" algn="l" defTabSz="914400">
              <a:lnSpc>
                <a:spcPct val="100000"/>
              </a:lnSpc>
            </a:pPr>
            <a:r>
              <a:rPr lang="en-US" sz="1200" b="0" i="0" u="none" strike="noStrike">
                <a:solidFill>
                  <a:srgbClr val="898989"/>
                </a:solidFill>
                <a:latin typeface="Calibri"/>
                <a:ea typeface="Calibri"/>
                <a:cs typeface="Calibri"/>
                <a:sym typeface="Calibri"/>
              </a:rPr>
              <a:t>2026-09-29</a:t>
            </a:r>
          </a:p>
        </p:txBody>
      </p:sp>
      <p:sp>
        <p:nvSpPr>
          <p:cNvPr id="5" name="AutoShape 5"/>
          <p:cNvSpPr>
            <a:spLocks noGrp="1"/>
          </p:cNvSpPr>
          <p:nvPr>
            <p:ph type="body" sz="quarter" idx="14" hasCustomPrompt="1"/>
          </p:nvPr>
        </p:nvSpPr>
        <p:spPr>
          <a:xfrm>
            <a:off x="4038600" y="6356350"/>
            <a:ext cx="4114800" cy="365125"/>
          </a:xfrm>
          <a:prstGeom prst="rect">
            <a:avLst/>
          </a:prstGeom>
          <a:noFill/>
          <a:ln w="12700">
            <a:noFill/>
            <a:prstDash val="solid"/>
          </a:ln>
        </p:spPr>
        <p:txBody>
          <a:bodyPr vert="horz" wrap="square" lIns="91440" tIns="45720" rIns="91440" bIns="45720" anchor="ctr">
            <a:noAutofit/>
          </a:bodyPr>
          <a:lstStyle>
            <a:lvl1pPr algn="ctr">
              <a:lnSpc>
                <a:spcPct val="100000"/>
              </a:lnSpc>
              <a:defRPr sz="1200" b="0" i="0" u="none" strike="noStrike" spc="0">
                <a:solidFill>
                  <a:srgbClr val="1F2329">
                    <a:alpha val="100000"/>
                  </a:srgbClr>
                </a:solidFill>
                <a:latin typeface="Noto Sans SC"/>
              </a:defRPr>
            </a:lvl1pPr>
          </a:lstStyle>
          <a:p>
            <a:pPr marL="0" indent="0" algn="ctr" defTabSz="914400">
              <a:lnSpc>
                <a:spcPct val="100000"/>
              </a:lnSpc>
            </a:pPr>
            <a:r>
              <a:rPr lang="en-US" sz="1200" b="0" i="0" u="none" strike="noStrike">
                <a:solidFill>
                  <a:srgbClr val="898989"/>
                </a:solidFill>
                <a:latin typeface="Calibri"/>
                <a:ea typeface="Calibri"/>
                <a:cs typeface="Calibri"/>
                <a:sym typeface="Calibri"/>
              </a:rPr>
              <a:t>Footer</a:t>
            </a:r>
          </a:p>
        </p:txBody>
      </p:sp>
      <p:sp>
        <p:nvSpPr>
          <p:cNvPr id="6" name="AutoShape 6"/>
          <p:cNvSpPr>
            <a:spLocks noGrp="1"/>
          </p:cNvSpPr>
          <p:nvPr>
            <p:ph type="body" sz="quarter" idx="15" hasCustomPrompt="1"/>
          </p:nvPr>
        </p:nvSpPr>
        <p:spPr>
          <a:xfrm>
            <a:off x="8610600" y="6356350"/>
            <a:ext cx="2743200" cy="365125"/>
          </a:xfrm>
          <a:prstGeom prst="rect">
            <a:avLst/>
          </a:prstGeom>
          <a:noFill/>
          <a:ln w="12700">
            <a:noFill/>
            <a:prstDash val="solid"/>
          </a:ln>
        </p:spPr>
        <p:txBody>
          <a:bodyPr wrap="square" lIns="91440" tIns="45720" rIns="91440" bIns="45720" anchor="ctr">
            <a:noAutofit/>
          </a:bodyPr>
          <a:lstStyle>
            <a:lvl1pPr algn="r">
              <a:lnSpc>
                <a:spcPct val="100000"/>
              </a:lnSpc>
              <a:defRPr sz="1200" b="0" i="0" u="none" strike="noStrike" spc="0">
                <a:solidFill>
                  <a:srgbClr val="898989">
                    <a:alpha val="100000"/>
                  </a:srgbClr>
                </a:solidFill>
                <a:latin typeface="Calibri"/>
              </a:defRPr>
            </a:lvl1pPr>
          </a:lstStyle>
          <a:p>
            <a:pPr marL="0" indent="0" algn="r" defTabSz="914400">
              <a:lnSpc>
                <a:spcPct val="100000"/>
              </a:lnSpc>
            </a:pPr>
            <a:fld id="{A197F255-38D5-485F-A694-3339DCDC0174}" type="slidenum">
              <a:rPr sz="1200" b="0" i="0" u="none" strike="noStrike">
                <a:solidFill>
                  <a:srgbClr val="898989"/>
                </a:solidFill>
                <a:latin typeface="Calibri"/>
                <a:ea typeface="Calibri"/>
                <a:cs typeface="Calibri"/>
                <a:sym typeface="Calibri"/>
              </a:rPr>
              <a:t>‹#›</a:t>
            </a:fld>
            <a:endParaRPr sz="1200" b="0" i="0" u="none" strike="noStrike">
              <a:solidFill>
                <a:srgbClr val="898989"/>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节标题">
    <p:spTree>
      <p:nvGrpSpPr>
        <p:cNvPr id="1" name=""/>
        <p:cNvGrpSpPr/>
        <p:nvPr/>
      </p:nvGrpSpPr>
      <p:grpSpPr>
        <a:xfrm>
          <a:off x="0" y="0"/>
          <a:ext cx="0" cy="0"/>
          <a:chOff x="0" y="0"/>
          <a:chExt cx="0" cy="0"/>
        </a:xfrm>
      </p:grpSpPr>
      <p:sp>
        <p:nvSpPr>
          <p:cNvPr id="2" name="AutoShape 2"/>
          <p:cNvSpPr>
            <a:spLocks noGrp="1"/>
          </p:cNvSpPr>
          <p:nvPr>
            <p:ph type="body" sz="quarter" idx="16" hasCustomPrompt="1"/>
          </p:nvPr>
        </p:nvSpPr>
        <p:spPr>
          <a:xfrm>
            <a:off x="831850" y="1709738"/>
            <a:ext cx="10515600" cy="2852737"/>
          </a:xfrm>
          <a:prstGeom prst="rect">
            <a:avLst/>
          </a:prstGeom>
          <a:noFill/>
          <a:ln w="12700">
            <a:noFill/>
            <a:prstDash val="solid"/>
          </a:ln>
        </p:spPr>
        <p:txBody>
          <a:bodyPr wrap="square" lIns="91440" tIns="45720" rIns="91440" bIns="45720" anchor="b">
            <a:normAutofit/>
          </a:bodyPr>
          <a:lstStyle>
            <a:lvl1pPr algn="l">
              <a:lnSpc>
                <a:spcPct val="91666"/>
              </a:lnSpc>
              <a:defRPr sz="6000" b="0" i="0" u="none" strike="noStrike" spc="0">
                <a:solidFill>
                  <a:srgbClr val="000000">
                    <a:alpha val="100000"/>
                  </a:srgbClr>
                </a:solidFill>
                <a:latin typeface="Noto Sans SC"/>
              </a:defRPr>
            </a:lvl1pPr>
          </a:lstStyle>
          <a:p>
            <a:pPr marL="0" indent="0" algn="l" defTabSz="914400">
              <a:lnSpc>
                <a:spcPct val="91666"/>
              </a:lnSpc>
            </a:pPr>
            <a:r>
              <a:rPr lang="en-US" sz="6000" b="0" i="0" u="none" strike="noStrike">
                <a:solidFill>
                  <a:srgbClr val="000000"/>
                </a:solidFill>
                <a:latin typeface="微软雅黑"/>
                <a:ea typeface="微软雅黑"/>
                <a:cs typeface="微软雅黑"/>
                <a:sym typeface="微软雅黑"/>
              </a:rPr>
              <a:t>单击此处编辑母版标题样式</a:t>
            </a:r>
          </a:p>
        </p:txBody>
      </p:sp>
      <p:sp>
        <p:nvSpPr>
          <p:cNvPr id="3" name="AutoShape 3"/>
          <p:cNvSpPr>
            <a:spLocks noGrp="1"/>
          </p:cNvSpPr>
          <p:nvPr>
            <p:ph type="body" sz="quarter" idx="17" hasCustomPrompt="1"/>
          </p:nvPr>
        </p:nvSpPr>
        <p:spPr>
          <a:xfrm>
            <a:off x="831850" y="4589463"/>
            <a:ext cx="10515600" cy="1500187"/>
          </a:xfrm>
          <a:prstGeom prst="rect">
            <a:avLst/>
          </a:prstGeom>
          <a:noFill/>
          <a:ln w="12700">
            <a:noFill/>
            <a:prstDash val="solid"/>
          </a:ln>
        </p:spPr>
        <p:txBody>
          <a:bodyPr wrap="square" lIns="91440" tIns="45720" rIns="91440" bIns="45720" anchor="t">
            <a:normAutofit/>
          </a:bodyPr>
          <a:lstStyle>
            <a:lvl1pPr algn="l">
              <a:lnSpc>
                <a:spcPct val="91666"/>
              </a:lnSpc>
              <a:defRPr sz="2400" b="0" i="0" u="none" strike="noStrike" spc="0">
                <a:solidFill>
                  <a:srgbClr val="898989">
                    <a:alpha val="100000"/>
                  </a:srgbClr>
                </a:solidFill>
                <a:latin typeface="Noto Sans SC"/>
              </a:defRPr>
            </a:lvl1pPr>
          </a:lstStyle>
          <a:p>
            <a:pPr marL="0" indent="0" algn="l" defTabSz="914400">
              <a:lnSpc>
                <a:spcPct val="91666"/>
              </a:lnSpc>
              <a:spcBef>
                <a:spcPts val="1000"/>
              </a:spcBef>
            </a:pPr>
            <a:r>
              <a:rPr lang="en-US" sz="2400" b="0" i="0" u="none" strike="noStrike">
                <a:solidFill>
                  <a:srgbClr val="898989"/>
                </a:solidFill>
                <a:latin typeface="微软雅黑"/>
                <a:ea typeface="微软雅黑"/>
                <a:cs typeface="微软雅黑"/>
                <a:sym typeface="微软雅黑"/>
              </a:rPr>
              <a:t>单击此处编辑母版文本样式</a:t>
            </a:r>
          </a:p>
        </p:txBody>
      </p:sp>
      <p:sp>
        <p:nvSpPr>
          <p:cNvPr id="4" name="AutoShape 4"/>
          <p:cNvSpPr>
            <a:spLocks noGrp="1"/>
          </p:cNvSpPr>
          <p:nvPr>
            <p:ph type="body" sz="quarter" idx="18" hasCustomPrompt="1"/>
          </p:nvPr>
        </p:nvSpPr>
        <p:spPr>
          <a:xfrm>
            <a:off x="838200" y="6356350"/>
            <a:ext cx="2743200" cy="365125"/>
          </a:xfrm>
          <a:prstGeom prst="rect">
            <a:avLst/>
          </a:prstGeom>
          <a:noFill/>
          <a:ln w="12700">
            <a:noFill/>
            <a:prstDash val="solid"/>
          </a:ln>
        </p:spPr>
        <p:txBody>
          <a:bodyPr wrap="square" lIns="91440" tIns="45720" rIns="91440" bIns="45720" anchor="ctr">
            <a:noAutofit/>
          </a:bodyPr>
          <a:lstStyle>
            <a:lvl1pPr algn="l">
              <a:lnSpc>
                <a:spcPct val="100000"/>
              </a:lnSpc>
              <a:defRPr sz="1200" b="0" i="0" u="none" strike="noStrike" spc="0">
                <a:solidFill>
                  <a:srgbClr val="898989">
                    <a:alpha val="100000"/>
                  </a:srgbClr>
                </a:solidFill>
                <a:latin typeface="Calibri"/>
              </a:defRPr>
            </a:lvl1pPr>
          </a:lstStyle>
          <a:p>
            <a:pPr marL="0" indent="0" algn="l" defTabSz="914400">
              <a:lnSpc>
                <a:spcPct val="100000"/>
              </a:lnSpc>
            </a:pPr>
            <a:r>
              <a:rPr lang="en-US" sz="1200" b="0" i="0" u="none" strike="noStrike">
                <a:solidFill>
                  <a:srgbClr val="898989"/>
                </a:solidFill>
                <a:latin typeface="Calibri"/>
                <a:ea typeface="Calibri"/>
                <a:cs typeface="Calibri"/>
                <a:sym typeface="Calibri"/>
              </a:rPr>
              <a:t>2026-09-29</a:t>
            </a:r>
          </a:p>
        </p:txBody>
      </p:sp>
      <p:sp>
        <p:nvSpPr>
          <p:cNvPr id="5" name="AutoShape 5"/>
          <p:cNvSpPr>
            <a:spLocks noGrp="1"/>
          </p:cNvSpPr>
          <p:nvPr>
            <p:ph type="body" sz="quarter" idx="19" hasCustomPrompt="1"/>
          </p:nvPr>
        </p:nvSpPr>
        <p:spPr>
          <a:xfrm>
            <a:off x="4038600" y="6356350"/>
            <a:ext cx="4114800" cy="365125"/>
          </a:xfrm>
          <a:prstGeom prst="rect">
            <a:avLst/>
          </a:prstGeom>
          <a:noFill/>
          <a:ln w="12700">
            <a:noFill/>
            <a:prstDash val="solid"/>
          </a:ln>
        </p:spPr>
        <p:txBody>
          <a:bodyPr vert="horz" wrap="square" lIns="91440" tIns="45720" rIns="91440" bIns="45720" anchor="ctr">
            <a:noAutofit/>
          </a:bodyPr>
          <a:lstStyle>
            <a:lvl1pPr algn="ctr">
              <a:lnSpc>
                <a:spcPct val="100000"/>
              </a:lnSpc>
              <a:defRPr sz="1200" b="0" i="0" u="none" strike="noStrike" spc="0">
                <a:solidFill>
                  <a:srgbClr val="1F2329">
                    <a:alpha val="100000"/>
                  </a:srgbClr>
                </a:solidFill>
                <a:latin typeface="Noto Sans SC"/>
              </a:defRPr>
            </a:lvl1pPr>
          </a:lstStyle>
          <a:p>
            <a:pPr marL="0" indent="0" algn="ctr" defTabSz="914400">
              <a:lnSpc>
                <a:spcPct val="100000"/>
              </a:lnSpc>
            </a:pPr>
            <a:r>
              <a:rPr lang="en-US" sz="1200" b="0" i="0" u="none" strike="noStrike">
                <a:solidFill>
                  <a:srgbClr val="898989"/>
                </a:solidFill>
                <a:latin typeface="Calibri"/>
                <a:ea typeface="Calibri"/>
                <a:cs typeface="Calibri"/>
                <a:sym typeface="Calibri"/>
              </a:rPr>
              <a:t>Footer</a:t>
            </a:r>
          </a:p>
        </p:txBody>
      </p:sp>
      <p:sp>
        <p:nvSpPr>
          <p:cNvPr id="6" name="AutoShape 6"/>
          <p:cNvSpPr>
            <a:spLocks noGrp="1"/>
          </p:cNvSpPr>
          <p:nvPr>
            <p:ph type="body" sz="quarter" idx="20" hasCustomPrompt="1"/>
          </p:nvPr>
        </p:nvSpPr>
        <p:spPr>
          <a:xfrm>
            <a:off x="8610600" y="6356350"/>
            <a:ext cx="2743200" cy="365125"/>
          </a:xfrm>
          <a:prstGeom prst="rect">
            <a:avLst/>
          </a:prstGeom>
          <a:noFill/>
          <a:ln w="12700">
            <a:noFill/>
            <a:prstDash val="solid"/>
          </a:ln>
        </p:spPr>
        <p:txBody>
          <a:bodyPr wrap="square" lIns="91440" tIns="45720" rIns="91440" bIns="45720" anchor="ctr">
            <a:noAutofit/>
          </a:bodyPr>
          <a:lstStyle>
            <a:lvl1pPr algn="r">
              <a:lnSpc>
                <a:spcPct val="100000"/>
              </a:lnSpc>
              <a:defRPr sz="1200" b="0" i="0" u="none" strike="noStrike" spc="0">
                <a:solidFill>
                  <a:srgbClr val="898989">
                    <a:alpha val="100000"/>
                  </a:srgbClr>
                </a:solidFill>
                <a:latin typeface="Calibri"/>
              </a:defRPr>
            </a:lvl1pPr>
          </a:lstStyle>
          <a:p>
            <a:pPr marL="0" indent="0" algn="r" defTabSz="914400">
              <a:lnSpc>
                <a:spcPct val="100000"/>
              </a:lnSpc>
            </a:pPr>
            <a:fld id="{0D2D7BCB-C372-4642-8066-5ACDC9099CE5}" type="slidenum">
              <a:rPr sz="1200" b="0" i="0" u="none" strike="noStrike">
                <a:solidFill>
                  <a:srgbClr val="898989"/>
                </a:solidFill>
                <a:latin typeface="Calibri"/>
                <a:ea typeface="Calibri"/>
                <a:cs typeface="Calibri"/>
                <a:sym typeface="Calibri"/>
              </a:rPr>
              <a:t>‹#›</a:t>
            </a:fld>
            <a:endParaRPr sz="1200" b="0" i="0" u="none" strike="noStrike">
              <a:solidFill>
                <a:srgbClr val="898989"/>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两栏内容">
    <p:spTree>
      <p:nvGrpSpPr>
        <p:cNvPr id="1" name=""/>
        <p:cNvGrpSpPr/>
        <p:nvPr/>
      </p:nvGrpSpPr>
      <p:grpSpPr>
        <a:xfrm>
          <a:off x="0" y="0"/>
          <a:ext cx="0" cy="0"/>
          <a:chOff x="0" y="0"/>
          <a:chExt cx="0" cy="0"/>
        </a:xfrm>
      </p:grpSpPr>
      <p:sp>
        <p:nvSpPr>
          <p:cNvPr id="2" name="AutoShape 2"/>
          <p:cNvSpPr>
            <a:spLocks noGrp="1"/>
          </p:cNvSpPr>
          <p:nvPr>
            <p:ph type="body" sz="quarter" idx="21" hasCustomPrompt="1"/>
          </p:nvPr>
        </p:nvSpPr>
        <p:spPr>
          <a:xfrm>
            <a:off x="838200" y="365125"/>
            <a:ext cx="10515600" cy="1325563"/>
          </a:xfrm>
          <a:prstGeom prst="rect">
            <a:avLst/>
          </a:prstGeom>
          <a:noFill/>
          <a:ln w="12700">
            <a:noFill/>
            <a:prstDash val="solid"/>
          </a:ln>
        </p:spPr>
        <p:txBody>
          <a:bodyPr wrap="square" lIns="91440" tIns="45720" rIns="91440" bIns="45720" anchor="ctr">
            <a:normAutofit/>
          </a:bodyPr>
          <a:lstStyle>
            <a:lvl1pPr algn="l">
              <a:lnSpc>
                <a:spcPct val="91666"/>
              </a:lnSpc>
              <a:defRPr sz="4400" b="0" i="0" u="none" strike="noStrike" spc="0">
                <a:solidFill>
                  <a:srgbClr val="000000">
                    <a:alpha val="100000"/>
                  </a:srgbClr>
                </a:solidFill>
                <a:latin typeface="Noto Sans SC"/>
              </a:defRPr>
            </a:lvl1pPr>
          </a:lstStyle>
          <a:p>
            <a:pPr marL="0" indent="0" algn="l" defTabSz="914400">
              <a:lnSpc>
                <a:spcPct val="91666"/>
              </a:lnSpc>
            </a:pPr>
            <a:r>
              <a:rPr lang="en-US" sz="4400" b="0" i="0" u="none" strike="noStrike">
                <a:solidFill>
                  <a:srgbClr val="000000"/>
                </a:solidFill>
                <a:latin typeface="微软雅黑"/>
                <a:ea typeface="微软雅黑"/>
                <a:cs typeface="微软雅黑"/>
                <a:sym typeface="微软雅黑"/>
              </a:rPr>
              <a:t>单击此处编辑母版标题样式</a:t>
            </a:r>
          </a:p>
        </p:txBody>
      </p:sp>
      <p:sp>
        <p:nvSpPr>
          <p:cNvPr id="3" name="AutoShape 3"/>
          <p:cNvSpPr>
            <a:spLocks noGrp="1"/>
          </p:cNvSpPr>
          <p:nvPr>
            <p:ph type="body" sz="quarter" idx="22" hasCustomPrompt="1"/>
          </p:nvPr>
        </p:nvSpPr>
        <p:spPr>
          <a:xfrm>
            <a:off x="838200" y="1825625"/>
            <a:ext cx="5181600" cy="4351338"/>
          </a:xfrm>
          <a:prstGeom prst="rect">
            <a:avLst/>
          </a:prstGeom>
          <a:noFill/>
          <a:ln w="12700">
            <a:noFill/>
            <a:prstDash val="solid"/>
          </a:ln>
        </p:spPr>
        <p:txBody>
          <a:bodyPr wrap="square" lIns="91440" tIns="45720" rIns="91440" bIns="45720" anchor="t">
            <a:normAutofit/>
          </a:bodyPr>
          <a:lstStyle>
            <a:lvl1pPr marL="584200" indent="-355600" algn="l">
              <a:lnSpc>
                <a:spcPct val="91666"/>
              </a:lnSpc>
              <a:defRPr sz="2800" b="0" i="0" u="none" strike="noStrike" spc="0">
                <a:solidFill>
                  <a:srgbClr val="000000">
                    <a:alpha val="100000"/>
                  </a:srgbClr>
                </a:solidFill>
                <a:latin typeface="Noto Sans SC"/>
              </a:defRPr>
            </a:lvl1pPr>
            <a:lvl2pPr marL="990600" indent="-304800"/>
            <a:lvl3pPr marL="1397000" indent="-254000"/>
            <a:lvl4pPr marL="1828800" indent="-228600"/>
            <a:lvl5pPr marL="2286000" indent="-228600"/>
            <a:lvl6pPr marL="2743200" indent="-228600"/>
            <a:lvl7pPr marL="3200400" indent="-228600"/>
            <a:lvl8pPr marL="3657600" indent="-228600"/>
            <a:lvl9pPr marL="4114800" indent="-228600"/>
          </a:lstStyle>
          <a:p>
            <a:pPr marL="228600" indent="-228600" algn="l" defTabSz="914400">
              <a:lnSpc>
                <a:spcPct val="91666"/>
              </a:lnSpc>
              <a:spcBef>
                <a:spcPts val="1000"/>
              </a:spcBef>
              <a:buClr>
                <a:srgbClr val="000000"/>
              </a:buClr>
              <a:buFont typeface="Arial"/>
              <a:buChar char="•"/>
            </a:pPr>
            <a:r>
              <a:rPr lang="en-US" sz="2800" b="0" i="0" u="none" strike="noStrike">
                <a:solidFill>
                  <a:srgbClr val="000000"/>
                </a:solidFill>
                <a:latin typeface="微软雅黑"/>
                <a:ea typeface="微软雅黑"/>
                <a:cs typeface="微软雅黑"/>
                <a:sym typeface="微软雅黑"/>
              </a:rPr>
              <a:t>单击此处编辑母版文本样式</a:t>
            </a:r>
          </a:p>
          <a:p>
            <a:pPr marL="685800" lvl="1" indent="-228600" algn="l" defTabSz="914400">
              <a:lnSpc>
                <a:spcPct val="91666"/>
              </a:lnSpc>
              <a:spcBef>
                <a:spcPts val="500"/>
              </a:spcBef>
              <a:buClr>
                <a:srgbClr val="000000"/>
              </a:buClr>
              <a:buFont typeface="Arial"/>
              <a:buChar char="•"/>
            </a:pPr>
            <a:r>
              <a:rPr lang="en-US" sz="2400" b="0" i="0" u="none" strike="noStrike">
                <a:solidFill>
                  <a:srgbClr val="000000"/>
                </a:solidFill>
                <a:latin typeface="微软雅黑"/>
                <a:ea typeface="微软雅黑"/>
                <a:cs typeface="微软雅黑"/>
                <a:sym typeface="微软雅黑"/>
              </a:rPr>
              <a:t>第二级</a:t>
            </a:r>
          </a:p>
          <a:p>
            <a:pPr marL="1143000" lvl="2" indent="-228600" algn="l" defTabSz="914400">
              <a:lnSpc>
                <a:spcPct val="91666"/>
              </a:lnSpc>
              <a:spcBef>
                <a:spcPts val="500"/>
              </a:spcBef>
              <a:buClr>
                <a:srgbClr val="000000"/>
              </a:buClr>
              <a:buFont typeface="Arial"/>
              <a:buChar char="•"/>
            </a:pPr>
            <a:r>
              <a:rPr lang="en-US" sz="2000" b="0" i="0" u="none" strike="noStrike">
                <a:solidFill>
                  <a:srgbClr val="000000"/>
                </a:solidFill>
                <a:latin typeface="微软雅黑"/>
                <a:ea typeface="微软雅黑"/>
                <a:cs typeface="微软雅黑"/>
                <a:sym typeface="微软雅黑"/>
              </a:rPr>
              <a:t>第三级</a:t>
            </a:r>
          </a:p>
          <a:p>
            <a:pPr marL="1600200" lvl="3" indent="-228600" algn="l" defTabSz="914400">
              <a:lnSpc>
                <a:spcPct val="91666"/>
              </a:lnSpc>
              <a:spcBef>
                <a:spcPts val="500"/>
              </a:spcBef>
              <a:buClr>
                <a:srgbClr val="000000"/>
              </a:buClr>
              <a:buFont typeface="Arial"/>
              <a:buChar char="•"/>
            </a:pPr>
            <a:r>
              <a:rPr lang="en-US" sz="1800" b="0" i="0" u="none" strike="noStrike">
                <a:solidFill>
                  <a:srgbClr val="000000"/>
                </a:solidFill>
                <a:latin typeface="微软雅黑"/>
                <a:ea typeface="微软雅黑"/>
                <a:cs typeface="微软雅黑"/>
                <a:sym typeface="微软雅黑"/>
              </a:rPr>
              <a:t>第四级</a:t>
            </a:r>
          </a:p>
          <a:p>
            <a:pPr marL="2057400" lvl="4" indent="-228600" algn="l" defTabSz="914400">
              <a:lnSpc>
                <a:spcPct val="91666"/>
              </a:lnSpc>
              <a:spcBef>
                <a:spcPts val="500"/>
              </a:spcBef>
              <a:buClr>
                <a:srgbClr val="000000"/>
              </a:buClr>
              <a:buFont typeface="Arial"/>
              <a:buChar char="•"/>
            </a:pPr>
            <a:r>
              <a:rPr lang="en-US" sz="1800" b="0" i="0" u="none" strike="noStrike">
                <a:solidFill>
                  <a:srgbClr val="000000"/>
                </a:solidFill>
                <a:latin typeface="微软雅黑"/>
                <a:ea typeface="微软雅黑"/>
                <a:cs typeface="微软雅黑"/>
                <a:sym typeface="微软雅黑"/>
              </a:rPr>
              <a:t>第五级</a:t>
            </a:r>
          </a:p>
        </p:txBody>
      </p:sp>
      <p:sp>
        <p:nvSpPr>
          <p:cNvPr id="4" name="AutoShape 4"/>
          <p:cNvSpPr>
            <a:spLocks noGrp="1"/>
          </p:cNvSpPr>
          <p:nvPr>
            <p:ph type="body" sz="quarter" idx="23" hasCustomPrompt="1"/>
          </p:nvPr>
        </p:nvSpPr>
        <p:spPr>
          <a:xfrm>
            <a:off x="6172200" y="1825625"/>
            <a:ext cx="5181600" cy="4351338"/>
          </a:xfrm>
          <a:prstGeom prst="rect">
            <a:avLst/>
          </a:prstGeom>
          <a:noFill/>
          <a:ln w="12700">
            <a:noFill/>
            <a:prstDash val="solid"/>
          </a:ln>
        </p:spPr>
        <p:txBody>
          <a:bodyPr wrap="square" lIns="91440" tIns="45720" rIns="91440" bIns="45720" anchor="t">
            <a:noAutofit/>
          </a:bodyPr>
          <a:lstStyle>
            <a:lvl1pPr marL="584200" indent="-355600" algn="l">
              <a:lnSpc>
                <a:spcPct val="91666"/>
              </a:lnSpc>
              <a:defRPr sz="2800" b="0" i="0" u="none" strike="noStrike" spc="0">
                <a:solidFill>
                  <a:srgbClr val="000000">
                    <a:alpha val="100000"/>
                  </a:srgbClr>
                </a:solidFill>
                <a:latin typeface="Noto Sans SC"/>
              </a:defRPr>
            </a:lvl1pPr>
            <a:lvl2pPr marL="990600" indent="-304800"/>
            <a:lvl3pPr marL="1397000" indent="-254000"/>
            <a:lvl4pPr marL="1828800" indent="-228600"/>
            <a:lvl5pPr marL="2286000" indent="-228600"/>
            <a:lvl6pPr marL="2743200" indent="-228600"/>
            <a:lvl7pPr marL="3200400" indent="-228600"/>
            <a:lvl8pPr marL="3657600" indent="-228600"/>
            <a:lvl9pPr marL="4114800" indent="-228600"/>
          </a:lstStyle>
          <a:p>
            <a:pPr marL="228600" indent="-228600" algn="l" defTabSz="914400">
              <a:lnSpc>
                <a:spcPct val="91666"/>
              </a:lnSpc>
              <a:spcBef>
                <a:spcPts val="1000"/>
              </a:spcBef>
              <a:buClr>
                <a:srgbClr val="000000"/>
              </a:buClr>
              <a:buFont typeface="Arial"/>
              <a:buChar char="•"/>
            </a:pPr>
            <a:r>
              <a:rPr lang="en-US" sz="2800" b="0" i="0" u="none" strike="noStrike">
                <a:solidFill>
                  <a:srgbClr val="000000"/>
                </a:solidFill>
                <a:latin typeface="微软雅黑"/>
                <a:ea typeface="微软雅黑"/>
                <a:cs typeface="微软雅黑"/>
                <a:sym typeface="微软雅黑"/>
              </a:rPr>
              <a:t>单击此处编辑母版文本样式</a:t>
            </a:r>
          </a:p>
          <a:p>
            <a:pPr marL="685800" lvl="1" indent="-228600" algn="l" defTabSz="914400">
              <a:lnSpc>
                <a:spcPct val="91666"/>
              </a:lnSpc>
              <a:spcBef>
                <a:spcPts val="500"/>
              </a:spcBef>
              <a:buClr>
                <a:srgbClr val="000000"/>
              </a:buClr>
              <a:buFont typeface="Arial"/>
              <a:buChar char="•"/>
            </a:pPr>
            <a:r>
              <a:rPr lang="en-US" sz="2400" b="0" i="0" u="none" strike="noStrike">
                <a:solidFill>
                  <a:srgbClr val="000000"/>
                </a:solidFill>
                <a:latin typeface="微软雅黑"/>
                <a:ea typeface="微软雅黑"/>
                <a:cs typeface="微软雅黑"/>
                <a:sym typeface="微软雅黑"/>
              </a:rPr>
              <a:t>第二级</a:t>
            </a:r>
          </a:p>
          <a:p>
            <a:pPr marL="1143000" lvl="2" indent="-228600" algn="l" defTabSz="914400">
              <a:lnSpc>
                <a:spcPct val="91666"/>
              </a:lnSpc>
              <a:spcBef>
                <a:spcPts val="500"/>
              </a:spcBef>
              <a:buClr>
                <a:srgbClr val="000000"/>
              </a:buClr>
              <a:buFont typeface="Arial"/>
              <a:buChar char="•"/>
            </a:pPr>
            <a:r>
              <a:rPr lang="en-US" sz="2000" b="0" i="0" u="none" strike="noStrike">
                <a:solidFill>
                  <a:srgbClr val="000000"/>
                </a:solidFill>
                <a:latin typeface="微软雅黑"/>
                <a:ea typeface="微软雅黑"/>
                <a:cs typeface="微软雅黑"/>
                <a:sym typeface="微软雅黑"/>
              </a:rPr>
              <a:t>第三级</a:t>
            </a:r>
          </a:p>
          <a:p>
            <a:pPr marL="1600200" lvl="3" indent="-228600" algn="l" defTabSz="914400">
              <a:lnSpc>
                <a:spcPct val="91666"/>
              </a:lnSpc>
              <a:spcBef>
                <a:spcPts val="500"/>
              </a:spcBef>
              <a:buClr>
                <a:srgbClr val="000000"/>
              </a:buClr>
              <a:buFont typeface="Arial"/>
              <a:buChar char="•"/>
            </a:pPr>
            <a:r>
              <a:rPr lang="en-US" sz="1800" b="0" i="0" u="none" strike="noStrike">
                <a:solidFill>
                  <a:srgbClr val="000000"/>
                </a:solidFill>
                <a:latin typeface="微软雅黑"/>
                <a:ea typeface="微软雅黑"/>
                <a:cs typeface="微软雅黑"/>
                <a:sym typeface="微软雅黑"/>
              </a:rPr>
              <a:t>第四级</a:t>
            </a:r>
          </a:p>
          <a:p>
            <a:pPr marL="2057400" lvl="4" indent="-228600" algn="l" defTabSz="914400">
              <a:lnSpc>
                <a:spcPct val="91666"/>
              </a:lnSpc>
              <a:spcBef>
                <a:spcPts val="500"/>
              </a:spcBef>
              <a:buClr>
                <a:srgbClr val="000000"/>
              </a:buClr>
              <a:buFont typeface="Arial"/>
              <a:buChar char="•"/>
            </a:pPr>
            <a:r>
              <a:rPr lang="en-US" sz="1800" b="0" i="0" u="none" strike="noStrike">
                <a:solidFill>
                  <a:srgbClr val="000000"/>
                </a:solidFill>
                <a:latin typeface="微软雅黑"/>
                <a:ea typeface="微软雅黑"/>
                <a:cs typeface="微软雅黑"/>
                <a:sym typeface="微软雅黑"/>
              </a:rPr>
              <a:t>第五级</a:t>
            </a:r>
          </a:p>
        </p:txBody>
      </p:sp>
      <p:sp>
        <p:nvSpPr>
          <p:cNvPr id="5" name="AutoShape 5"/>
          <p:cNvSpPr>
            <a:spLocks noGrp="1"/>
          </p:cNvSpPr>
          <p:nvPr>
            <p:ph type="body" sz="quarter" idx="24" hasCustomPrompt="1"/>
          </p:nvPr>
        </p:nvSpPr>
        <p:spPr>
          <a:xfrm>
            <a:off x="838200" y="6356350"/>
            <a:ext cx="2743200" cy="365125"/>
          </a:xfrm>
          <a:prstGeom prst="rect">
            <a:avLst/>
          </a:prstGeom>
          <a:noFill/>
          <a:ln w="12700">
            <a:noFill/>
            <a:prstDash val="solid"/>
          </a:ln>
        </p:spPr>
        <p:txBody>
          <a:bodyPr wrap="square" lIns="91440" tIns="45720" rIns="91440" bIns="45720" anchor="ctr">
            <a:noAutofit/>
          </a:bodyPr>
          <a:lstStyle>
            <a:lvl1pPr algn="l">
              <a:lnSpc>
                <a:spcPct val="100000"/>
              </a:lnSpc>
              <a:defRPr sz="1200" b="0" i="0" u="none" strike="noStrike" spc="0">
                <a:solidFill>
                  <a:srgbClr val="898989">
                    <a:alpha val="100000"/>
                  </a:srgbClr>
                </a:solidFill>
                <a:latin typeface="Calibri"/>
              </a:defRPr>
            </a:lvl1pPr>
          </a:lstStyle>
          <a:p>
            <a:pPr marL="0" indent="0" algn="l" defTabSz="914400">
              <a:lnSpc>
                <a:spcPct val="100000"/>
              </a:lnSpc>
            </a:pPr>
            <a:r>
              <a:rPr lang="en-US" sz="1200" b="0" i="0" u="none" strike="noStrike">
                <a:solidFill>
                  <a:srgbClr val="898989"/>
                </a:solidFill>
                <a:latin typeface="Calibri"/>
                <a:ea typeface="Calibri"/>
                <a:cs typeface="Calibri"/>
                <a:sym typeface="Calibri"/>
              </a:rPr>
              <a:t>2026-09-29</a:t>
            </a:r>
          </a:p>
        </p:txBody>
      </p:sp>
      <p:sp>
        <p:nvSpPr>
          <p:cNvPr id="6" name="AutoShape 6"/>
          <p:cNvSpPr>
            <a:spLocks noGrp="1"/>
          </p:cNvSpPr>
          <p:nvPr>
            <p:ph type="body" sz="quarter" idx="25" hasCustomPrompt="1"/>
          </p:nvPr>
        </p:nvSpPr>
        <p:spPr>
          <a:xfrm>
            <a:off x="4038600" y="6356350"/>
            <a:ext cx="4114800" cy="365125"/>
          </a:xfrm>
          <a:prstGeom prst="rect">
            <a:avLst/>
          </a:prstGeom>
          <a:noFill/>
          <a:ln w="12700">
            <a:noFill/>
            <a:prstDash val="solid"/>
          </a:ln>
        </p:spPr>
        <p:txBody>
          <a:bodyPr vert="horz" wrap="square" lIns="91440" tIns="45720" rIns="91440" bIns="45720" anchor="ctr">
            <a:noAutofit/>
          </a:bodyPr>
          <a:lstStyle>
            <a:lvl1pPr algn="ctr">
              <a:lnSpc>
                <a:spcPct val="100000"/>
              </a:lnSpc>
              <a:defRPr sz="1200" b="0" i="0" u="none" strike="noStrike" spc="0">
                <a:solidFill>
                  <a:srgbClr val="1F2329">
                    <a:alpha val="100000"/>
                  </a:srgbClr>
                </a:solidFill>
                <a:latin typeface="Noto Sans SC"/>
              </a:defRPr>
            </a:lvl1pPr>
          </a:lstStyle>
          <a:p>
            <a:pPr marL="0" indent="0" algn="ctr" defTabSz="914400">
              <a:lnSpc>
                <a:spcPct val="100000"/>
              </a:lnSpc>
            </a:pPr>
            <a:r>
              <a:rPr lang="en-US" sz="1200" b="0" i="0" u="none" strike="noStrike">
                <a:solidFill>
                  <a:srgbClr val="898989"/>
                </a:solidFill>
                <a:latin typeface="Calibri"/>
                <a:ea typeface="Calibri"/>
                <a:cs typeface="Calibri"/>
                <a:sym typeface="Calibri"/>
              </a:rPr>
              <a:t>Footer</a:t>
            </a:r>
          </a:p>
        </p:txBody>
      </p:sp>
      <p:sp>
        <p:nvSpPr>
          <p:cNvPr id="7" name="AutoShape 7"/>
          <p:cNvSpPr>
            <a:spLocks noGrp="1"/>
          </p:cNvSpPr>
          <p:nvPr>
            <p:ph type="body" sz="quarter" idx="26" hasCustomPrompt="1"/>
          </p:nvPr>
        </p:nvSpPr>
        <p:spPr>
          <a:xfrm>
            <a:off x="8610600" y="6356350"/>
            <a:ext cx="2743200" cy="365125"/>
          </a:xfrm>
          <a:prstGeom prst="rect">
            <a:avLst/>
          </a:prstGeom>
          <a:noFill/>
          <a:ln w="12700">
            <a:noFill/>
            <a:prstDash val="solid"/>
          </a:ln>
        </p:spPr>
        <p:txBody>
          <a:bodyPr wrap="square" lIns="91440" tIns="45720" rIns="91440" bIns="45720" anchor="ctr">
            <a:noAutofit/>
          </a:bodyPr>
          <a:lstStyle>
            <a:lvl1pPr algn="r">
              <a:lnSpc>
                <a:spcPct val="100000"/>
              </a:lnSpc>
              <a:defRPr sz="1200" b="0" i="0" u="none" strike="noStrike" spc="0">
                <a:solidFill>
                  <a:srgbClr val="898989">
                    <a:alpha val="100000"/>
                  </a:srgbClr>
                </a:solidFill>
                <a:latin typeface="Calibri"/>
              </a:defRPr>
            </a:lvl1pPr>
          </a:lstStyle>
          <a:p>
            <a:pPr marL="0" indent="0" algn="r" defTabSz="914400">
              <a:lnSpc>
                <a:spcPct val="100000"/>
              </a:lnSpc>
            </a:pPr>
            <a:fld id="{464DF195-F8AC-4439-9047-788E8EFCD901}" type="slidenum">
              <a:rPr sz="1200" b="0" i="0" u="none" strike="noStrike">
                <a:solidFill>
                  <a:srgbClr val="898989"/>
                </a:solidFill>
                <a:latin typeface="Calibri"/>
                <a:ea typeface="Calibri"/>
                <a:cs typeface="Calibri"/>
                <a:sym typeface="Calibri"/>
              </a:rPr>
              <a:t>‹#›</a:t>
            </a:fld>
            <a:endParaRPr sz="1200" b="0" i="0" u="none" strike="noStrike">
              <a:solidFill>
                <a:srgbClr val="898989"/>
              </a:solidFill>
              <a:latin typeface="Calibri"/>
              <a:ea typeface="Calibri"/>
              <a:cs typeface="Calibri"/>
              <a:sym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比较">
    <p:spTree>
      <p:nvGrpSpPr>
        <p:cNvPr id="1" name=""/>
        <p:cNvGrpSpPr/>
        <p:nvPr/>
      </p:nvGrpSpPr>
      <p:grpSpPr>
        <a:xfrm>
          <a:off x="0" y="0"/>
          <a:ext cx="0" cy="0"/>
          <a:chOff x="0" y="0"/>
          <a:chExt cx="0" cy="0"/>
        </a:xfrm>
      </p:grpSpPr>
      <p:sp>
        <p:nvSpPr>
          <p:cNvPr id="2" name="AutoShape 2"/>
          <p:cNvSpPr>
            <a:spLocks noGrp="1"/>
          </p:cNvSpPr>
          <p:nvPr>
            <p:ph type="body" sz="quarter" idx="27" hasCustomPrompt="1"/>
          </p:nvPr>
        </p:nvSpPr>
        <p:spPr>
          <a:xfrm>
            <a:off x="839788" y="365125"/>
            <a:ext cx="10515600" cy="1325563"/>
          </a:xfrm>
          <a:prstGeom prst="rect">
            <a:avLst/>
          </a:prstGeom>
          <a:noFill/>
          <a:ln w="12700">
            <a:noFill/>
            <a:prstDash val="solid"/>
          </a:ln>
        </p:spPr>
        <p:txBody>
          <a:bodyPr wrap="square" lIns="91440" tIns="45720" rIns="91440" bIns="45720" anchor="ctr">
            <a:normAutofit/>
          </a:bodyPr>
          <a:lstStyle>
            <a:lvl1pPr algn="l">
              <a:lnSpc>
                <a:spcPct val="91666"/>
              </a:lnSpc>
              <a:defRPr sz="4400" b="0" i="0" u="none" strike="noStrike" spc="0">
                <a:solidFill>
                  <a:srgbClr val="000000">
                    <a:alpha val="100000"/>
                  </a:srgbClr>
                </a:solidFill>
                <a:latin typeface="Noto Sans SC"/>
              </a:defRPr>
            </a:lvl1pPr>
          </a:lstStyle>
          <a:p>
            <a:pPr marL="0" indent="0" algn="l" defTabSz="914400">
              <a:lnSpc>
                <a:spcPct val="91666"/>
              </a:lnSpc>
            </a:pPr>
            <a:r>
              <a:rPr lang="en-US" sz="4400" b="0" i="0" u="none" strike="noStrike">
                <a:solidFill>
                  <a:srgbClr val="000000"/>
                </a:solidFill>
                <a:latin typeface="微软雅黑"/>
                <a:ea typeface="微软雅黑"/>
                <a:cs typeface="微软雅黑"/>
                <a:sym typeface="微软雅黑"/>
              </a:rPr>
              <a:t>单击此处编辑母版标题样式</a:t>
            </a:r>
          </a:p>
        </p:txBody>
      </p:sp>
      <p:sp>
        <p:nvSpPr>
          <p:cNvPr id="3" name="AutoShape 3"/>
          <p:cNvSpPr>
            <a:spLocks noGrp="1"/>
          </p:cNvSpPr>
          <p:nvPr>
            <p:ph type="body" sz="quarter" idx="28" hasCustomPrompt="1"/>
          </p:nvPr>
        </p:nvSpPr>
        <p:spPr>
          <a:xfrm>
            <a:off x="839788" y="1681163"/>
            <a:ext cx="5157787" cy="823912"/>
          </a:xfrm>
          <a:prstGeom prst="rect">
            <a:avLst/>
          </a:prstGeom>
          <a:noFill/>
          <a:ln w="12700">
            <a:noFill/>
            <a:prstDash val="solid"/>
          </a:ln>
        </p:spPr>
        <p:txBody>
          <a:bodyPr wrap="square" lIns="91440" tIns="45720" rIns="91440" bIns="45720" anchor="b">
            <a:normAutofit/>
          </a:bodyPr>
          <a:lstStyle>
            <a:lvl1pPr algn="l">
              <a:lnSpc>
                <a:spcPct val="91666"/>
              </a:lnSpc>
              <a:defRPr sz="2400" b="1" i="0" u="none" strike="noStrike" spc="0">
                <a:solidFill>
                  <a:srgbClr val="000000">
                    <a:alpha val="100000"/>
                  </a:srgbClr>
                </a:solidFill>
                <a:latin typeface="Noto Sans SC"/>
              </a:defRPr>
            </a:lvl1pPr>
          </a:lstStyle>
          <a:p>
            <a:pPr marL="0" indent="0" algn="l" defTabSz="914400">
              <a:lnSpc>
                <a:spcPct val="91666"/>
              </a:lnSpc>
              <a:spcBef>
                <a:spcPts val="1000"/>
              </a:spcBef>
            </a:pPr>
            <a:r>
              <a:rPr lang="en-US" sz="2400" b="1" i="0" u="none" strike="noStrike">
                <a:solidFill>
                  <a:srgbClr val="000000"/>
                </a:solidFill>
                <a:latin typeface="微软雅黑"/>
                <a:ea typeface="微软雅黑"/>
                <a:cs typeface="微软雅黑"/>
                <a:sym typeface="微软雅黑"/>
              </a:rPr>
              <a:t>单击此处编辑母版文本样式</a:t>
            </a:r>
          </a:p>
        </p:txBody>
      </p:sp>
      <p:sp>
        <p:nvSpPr>
          <p:cNvPr id="4" name="AutoShape 4"/>
          <p:cNvSpPr>
            <a:spLocks noGrp="1"/>
          </p:cNvSpPr>
          <p:nvPr>
            <p:ph type="body" sz="quarter" idx="29" hasCustomPrompt="1"/>
          </p:nvPr>
        </p:nvSpPr>
        <p:spPr>
          <a:xfrm>
            <a:off x="839788" y="2505075"/>
            <a:ext cx="5157787" cy="3684588"/>
          </a:xfrm>
          <a:prstGeom prst="rect">
            <a:avLst/>
          </a:prstGeom>
          <a:noFill/>
          <a:ln w="12700">
            <a:noFill/>
            <a:prstDash val="solid"/>
          </a:ln>
        </p:spPr>
        <p:txBody>
          <a:bodyPr wrap="square" lIns="91440" tIns="45720" rIns="91440" bIns="45720" anchor="t">
            <a:noAutofit/>
          </a:bodyPr>
          <a:lstStyle>
            <a:lvl1pPr marL="584200" indent="-355600" algn="l">
              <a:lnSpc>
                <a:spcPct val="91666"/>
              </a:lnSpc>
              <a:defRPr sz="2800" b="0" i="0" u="none" strike="noStrike" spc="0">
                <a:solidFill>
                  <a:srgbClr val="000000">
                    <a:alpha val="100000"/>
                  </a:srgbClr>
                </a:solidFill>
                <a:latin typeface="Noto Sans SC"/>
              </a:defRPr>
            </a:lvl1pPr>
            <a:lvl2pPr marL="990600" indent="-304800"/>
            <a:lvl3pPr marL="1397000" indent="-254000"/>
            <a:lvl4pPr marL="1828800" indent="-228600"/>
            <a:lvl5pPr marL="2286000" indent="-228600"/>
            <a:lvl6pPr marL="2743200" indent="-228600"/>
            <a:lvl7pPr marL="3200400" indent="-228600"/>
            <a:lvl8pPr marL="3657600" indent="-228600"/>
            <a:lvl9pPr marL="4114800" indent="-228600"/>
          </a:lstStyle>
          <a:p>
            <a:pPr marL="228600" indent="-228600" algn="l" defTabSz="914400">
              <a:lnSpc>
                <a:spcPct val="91666"/>
              </a:lnSpc>
              <a:spcBef>
                <a:spcPts val="1000"/>
              </a:spcBef>
              <a:buClr>
                <a:srgbClr val="000000"/>
              </a:buClr>
              <a:buFont typeface="Arial"/>
              <a:buChar char="•"/>
            </a:pPr>
            <a:r>
              <a:rPr lang="en-US" sz="2800" b="0" i="0" u="none" strike="noStrike">
                <a:solidFill>
                  <a:srgbClr val="000000"/>
                </a:solidFill>
                <a:latin typeface="微软雅黑"/>
                <a:ea typeface="微软雅黑"/>
                <a:cs typeface="微软雅黑"/>
                <a:sym typeface="微软雅黑"/>
              </a:rPr>
              <a:t>单击此处编辑母版文本样式</a:t>
            </a:r>
          </a:p>
          <a:p>
            <a:pPr marL="685800" lvl="1" indent="-228600" algn="l" defTabSz="914400">
              <a:lnSpc>
                <a:spcPct val="91666"/>
              </a:lnSpc>
              <a:spcBef>
                <a:spcPts val="500"/>
              </a:spcBef>
              <a:buClr>
                <a:srgbClr val="000000"/>
              </a:buClr>
              <a:buFont typeface="Arial"/>
              <a:buChar char="•"/>
            </a:pPr>
            <a:r>
              <a:rPr lang="en-US" sz="2400" b="0" i="0" u="none" strike="noStrike">
                <a:solidFill>
                  <a:srgbClr val="000000"/>
                </a:solidFill>
                <a:latin typeface="微软雅黑"/>
                <a:ea typeface="微软雅黑"/>
                <a:cs typeface="微软雅黑"/>
                <a:sym typeface="微软雅黑"/>
              </a:rPr>
              <a:t>第二级</a:t>
            </a:r>
          </a:p>
          <a:p>
            <a:pPr marL="1143000" lvl="2" indent="-228600" algn="l" defTabSz="914400">
              <a:lnSpc>
                <a:spcPct val="91666"/>
              </a:lnSpc>
              <a:spcBef>
                <a:spcPts val="500"/>
              </a:spcBef>
              <a:buClr>
                <a:srgbClr val="000000"/>
              </a:buClr>
              <a:buFont typeface="Arial"/>
              <a:buChar char="•"/>
            </a:pPr>
            <a:r>
              <a:rPr lang="en-US" sz="2000" b="0" i="0" u="none" strike="noStrike">
                <a:solidFill>
                  <a:srgbClr val="000000"/>
                </a:solidFill>
                <a:latin typeface="微软雅黑"/>
                <a:ea typeface="微软雅黑"/>
                <a:cs typeface="微软雅黑"/>
                <a:sym typeface="微软雅黑"/>
              </a:rPr>
              <a:t>第三级</a:t>
            </a:r>
          </a:p>
          <a:p>
            <a:pPr marL="1600200" lvl="3" indent="-228600" algn="l" defTabSz="914400">
              <a:lnSpc>
                <a:spcPct val="91666"/>
              </a:lnSpc>
              <a:spcBef>
                <a:spcPts val="500"/>
              </a:spcBef>
              <a:buClr>
                <a:srgbClr val="000000"/>
              </a:buClr>
              <a:buFont typeface="Arial"/>
              <a:buChar char="•"/>
            </a:pPr>
            <a:r>
              <a:rPr lang="en-US" sz="1800" b="0" i="0" u="none" strike="noStrike">
                <a:solidFill>
                  <a:srgbClr val="000000"/>
                </a:solidFill>
                <a:latin typeface="微软雅黑"/>
                <a:ea typeface="微软雅黑"/>
                <a:cs typeface="微软雅黑"/>
                <a:sym typeface="微软雅黑"/>
              </a:rPr>
              <a:t>第四级</a:t>
            </a:r>
          </a:p>
          <a:p>
            <a:pPr marL="2057400" lvl="4" indent="-228600" algn="l" defTabSz="914400">
              <a:lnSpc>
                <a:spcPct val="91666"/>
              </a:lnSpc>
              <a:spcBef>
                <a:spcPts val="500"/>
              </a:spcBef>
              <a:buClr>
                <a:srgbClr val="000000"/>
              </a:buClr>
              <a:buFont typeface="Arial"/>
              <a:buChar char="•"/>
            </a:pPr>
            <a:r>
              <a:rPr lang="en-US" sz="1800" b="0" i="0" u="none" strike="noStrike">
                <a:solidFill>
                  <a:srgbClr val="000000"/>
                </a:solidFill>
                <a:latin typeface="微软雅黑"/>
                <a:ea typeface="微软雅黑"/>
                <a:cs typeface="微软雅黑"/>
                <a:sym typeface="微软雅黑"/>
              </a:rPr>
              <a:t>第五级</a:t>
            </a:r>
          </a:p>
        </p:txBody>
      </p:sp>
      <p:sp>
        <p:nvSpPr>
          <p:cNvPr id="5" name="AutoShape 5"/>
          <p:cNvSpPr>
            <a:spLocks noGrp="1"/>
          </p:cNvSpPr>
          <p:nvPr>
            <p:ph type="body" sz="quarter" idx="30" hasCustomPrompt="1"/>
          </p:nvPr>
        </p:nvSpPr>
        <p:spPr>
          <a:xfrm>
            <a:off x="6172200" y="1681163"/>
            <a:ext cx="5183188" cy="823912"/>
          </a:xfrm>
          <a:prstGeom prst="rect">
            <a:avLst/>
          </a:prstGeom>
          <a:noFill/>
          <a:ln w="12700">
            <a:noFill/>
            <a:prstDash val="solid"/>
          </a:ln>
        </p:spPr>
        <p:txBody>
          <a:bodyPr wrap="square" lIns="91440" tIns="45720" rIns="91440" bIns="45720" anchor="b">
            <a:noAutofit/>
          </a:bodyPr>
          <a:lstStyle>
            <a:lvl1pPr algn="l">
              <a:lnSpc>
                <a:spcPct val="91666"/>
              </a:lnSpc>
              <a:defRPr sz="2400" b="1" i="0" u="none" strike="noStrike" spc="0">
                <a:solidFill>
                  <a:srgbClr val="000000">
                    <a:alpha val="100000"/>
                  </a:srgbClr>
                </a:solidFill>
                <a:latin typeface="Noto Sans SC"/>
              </a:defRPr>
            </a:lvl1pPr>
          </a:lstStyle>
          <a:p>
            <a:pPr marL="0" indent="0" algn="l" defTabSz="914400">
              <a:lnSpc>
                <a:spcPct val="91666"/>
              </a:lnSpc>
              <a:spcBef>
                <a:spcPts val="1000"/>
              </a:spcBef>
            </a:pPr>
            <a:r>
              <a:rPr lang="en-US" sz="2400" b="1" i="0" u="none" strike="noStrike">
                <a:solidFill>
                  <a:srgbClr val="000000"/>
                </a:solidFill>
                <a:latin typeface="微软雅黑"/>
                <a:ea typeface="微软雅黑"/>
                <a:cs typeface="微软雅黑"/>
                <a:sym typeface="微软雅黑"/>
              </a:rPr>
              <a:t>单击此处编辑母版文本样式</a:t>
            </a:r>
          </a:p>
        </p:txBody>
      </p:sp>
      <p:sp>
        <p:nvSpPr>
          <p:cNvPr id="6" name="AutoShape 6"/>
          <p:cNvSpPr>
            <a:spLocks noGrp="1"/>
          </p:cNvSpPr>
          <p:nvPr>
            <p:ph type="body" sz="quarter" idx="31" hasCustomPrompt="1"/>
          </p:nvPr>
        </p:nvSpPr>
        <p:spPr>
          <a:xfrm>
            <a:off x="6172200" y="2505075"/>
            <a:ext cx="5183188" cy="3684588"/>
          </a:xfrm>
          <a:prstGeom prst="rect">
            <a:avLst/>
          </a:prstGeom>
          <a:noFill/>
          <a:ln w="12700">
            <a:noFill/>
            <a:prstDash val="solid"/>
          </a:ln>
        </p:spPr>
        <p:txBody>
          <a:bodyPr wrap="square" lIns="91440" tIns="45720" rIns="91440" bIns="45720" anchor="t">
            <a:noAutofit/>
          </a:bodyPr>
          <a:lstStyle>
            <a:lvl1pPr marL="584200" indent="-355600" algn="l">
              <a:lnSpc>
                <a:spcPct val="91666"/>
              </a:lnSpc>
              <a:defRPr sz="2800" b="0" i="0" u="none" strike="noStrike" spc="0">
                <a:solidFill>
                  <a:srgbClr val="000000">
                    <a:alpha val="100000"/>
                  </a:srgbClr>
                </a:solidFill>
                <a:latin typeface="Noto Sans SC"/>
              </a:defRPr>
            </a:lvl1pPr>
            <a:lvl2pPr marL="990600" indent="-304800"/>
            <a:lvl3pPr marL="1397000" indent="-254000"/>
            <a:lvl4pPr marL="1828800" indent="-228600"/>
            <a:lvl5pPr marL="2286000" indent="-228600"/>
            <a:lvl6pPr marL="2743200" indent="-228600"/>
            <a:lvl7pPr marL="3200400" indent="-228600"/>
            <a:lvl8pPr marL="3657600" indent="-228600"/>
            <a:lvl9pPr marL="4114800" indent="-228600"/>
          </a:lstStyle>
          <a:p>
            <a:pPr marL="228600" indent="-228600" algn="l" defTabSz="914400">
              <a:lnSpc>
                <a:spcPct val="91666"/>
              </a:lnSpc>
              <a:spcBef>
                <a:spcPts val="1000"/>
              </a:spcBef>
              <a:buClr>
                <a:srgbClr val="000000"/>
              </a:buClr>
              <a:buFont typeface="Arial"/>
              <a:buChar char="•"/>
            </a:pPr>
            <a:r>
              <a:rPr lang="en-US" sz="2800" b="0" i="0" u="none" strike="noStrike">
                <a:solidFill>
                  <a:srgbClr val="000000"/>
                </a:solidFill>
                <a:latin typeface="微软雅黑"/>
                <a:ea typeface="微软雅黑"/>
                <a:cs typeface="微软雅黑"/>
                <a:sym typeface="微软雅黑"/>
              </a:rPr>
              <a:t>单击此处编辑母版文本样式</a:t>
            </a:r>
          </a:p>
          <a:p>
            <a:pPr marL="685800" lvl="1" indent="-228600" algn="l" defTabSz="914400">
              <a:lnSpc>
                <a:spcPct val="91666"/>
              </a:lnSpc>
              <a:spcBef>
                <a:spcPts val="500"/>
              </a:spcBef>
              <a:buClr>
                <a:srgbClr val="000000"/>
              </a:buClr>
              <a:buFont typeface="Arial"/>
              <a:buChar char="•"/>
            </a:pPr>
            <a:r>
              <a:rPr lang="en-US" sz="2400" b="0" i="0" u="none" strike="noStrike">
                <a:solidFill>
                  <a:srgbClr val="000000"/>
                </a:solidFill>
                <a:latin typeface="微软雅黑"/>
                <a:ea typeface="微软雅黑"/>
                <a:cs typeface="微软雅黑"/>
                <a:sym typeface="微软雅黑"/>
              </a:rPr>
              <a:t>第二级</a:t>
            </a:r>
          </a:p>
          <a:p>
            <a:pPr marL="1143000" lvl="2" indent="-228600" algn="l" defTabSz="914400">
              <a:lnSpc>
                <a:spcPct val="91666"/>
              </a:lnSpc>
              <a:spcBef>
                <a:spcPts val="500"/>
              </a:spcBef>
              <a:buClr>
                <a:srgbClr val="000000"/>
              </a:buClr>
              <a:buFont typeface="Arial"/>
              <a:buChar char="•"/>
            </a:pPr>
            <a:r>
              <a:rPr lang="en-US" sz="2000" b="0" i="0" u="none" strike="noStrike">
                <a:solidFill>
                  <a:srgbClr val="000000"/>
                </a:solidFill>
                <a:latin typeface="微软雅黑"/>
                <a:ea typeface="微软雅黑"/>
                <a:cs typeface="微软雅黑"/>
                <a:sym typeface="微软雅黑"/>
              </a:rPr>
              <a:t>第三级</a:t>
            </a:r>
          </a:p>
          <a:p>
            <a:pPr marL="1600200" lvl="3" indent="-228600" algn="l" defTabSz="914400">
              <a:lnSpc>
                <a:spcPct val="91666"/>
              </a:lnSpc>
              <a:spcBef>
                <a:spcPts val="500"/>
              </a:spcBef>
              <a:buClr>
                <a:srgbClr val="000000"/>
              </a:buClr>
              <a:buFont typeface="Arial"/>
              <a:buChar char="•"/>
            </a:pPr>
            <a:r>
              <a:rPr lang="en-US" sz="1800" b="0" i="0" u="none" strike="noStrike">
                <a:solidFill>
                  <a:srgbClr val="000000"/>
                </a:solidFill>
                <a:latin typeface="微软雅黑"/>
                <a:ea typeface="微软雅黑"/>
                <a:cs typeface="微软雅黑"/>
                <a:sym typeface="微软雅黑"/>
              </a:rPr>
              <a:t>第四级</a:t>
            </a:r>
          </a:p>
          <a:p>
            <a:pPr marL="2057400" lvl="4" indent="-228600" algn="l" defTabSz="914400">
              <a:lnSpc>
                <a:spcPct val="91666"/>
              </a:lnSpc>
              <a:spcBef>
                <a:spcPts val="500"/>
              </a:spcBef>
              <a:buClr>
                <a:srgbClr val="000000"/>
              </a:buClr>
              <a:buFont typeface="Arial"/>
              <a:buChar char="•"/>
            </a:pPr>
            <a:r>
              <a:rPr lang="en-US" sz="1800" b="0" i="0" u="none" strike="noStrike">
                <a:solidFill>
                  <a:srgbClr val="000000"/>
                </a:solidFill>
                <a:latin typeface="微软雅黑"/>
                <a:ea typeface="微软雅黑"/>
                <a:cs typeface="微软雅黑"/>
                <a:sym typeface="微软雅黑"/>
              </a:rPr>
              <a:t>第五级</a:t>
            </a:r>
          </a:p>
        </p:txBody>
      </p:sp>
      <p:sp>
        <p:nvSpPr>
          <p:cNvPr id="7" name="AutoShape 7"/>
          <p:cNvSpPr>
            <a:spLocks noGrp="1"/>
          </p:cNvSpPr>
          <p:nvPr>
            <p:ph type="body" sz="quarter" idx="32" hasCustomPrompt="1"/>
          </p:nvPr>
        </p:nvSpPr>
        <p:spPr>
          <a:xfrm>
            <a:off x="838200" y="6356350"/>
            <a:ext cx="2743200" cy="365125"/>
          </a:xfrm>
          <a:prstGeom prst="rect">
            <a:avLst/>
          </a:prstGeom>
          <a:noFill/>
          <a:ln w="12700">
            <a:noFill/>
            <a:prstDash val="solid"/>
          </a:ln>
        </p:spPr>
        <p:txBody>
          <a:bodyPr wrap="square" lIns="91440" tIns="45720" rIns="91440" bIns="45720" anchor="ctr">
            <a:noAutofit/>
          </a:bodyPr>
          <a:lstStyle>
            <a:lvl1pPr algn="l">
              <a:lnSpc>
                <a:spcPct val="100000"/>
              </a:lnSpc>
              <a:defRPr sz="1200" b="0" i="0" u="none" strike="noStrike" spc="0">
                <a:solidFill>
                  <a:srgbClr val="898989">
                    <a:alpha val="100000"/>
                  </a:srgbClr>
                </a:solidFill>
                <a:latin typeface="Calibri"/>
              </a:defRPr>
            </a:lvl1pPr>
          </a:lstStyle>
          <a:p>
            <a:pPr marL="0" indent="0" algn="l" defTabSz="914400">
              <a:lnSpc>
                <a:spcPct val="100000"/>
              </a:lnSpc>
            </a:pPr>
            <a:r>
              <a:rPr lang="en-US" sz="1200" b="0" i="0" u="none" strike="noStrike">
                <a:solidFill>
                  <a:srgbClr val="898989"/>
                </a:solidFill>
                <a:latin typeface="Calibri"/>
                <a:ea typeface="Calibri"/>
                <a:cs typeface="Calibri"/>
                <a:sym typeface="Calibri"/>
              </a:rPr>
              <a:t>2026-09-29</a:t>
            </a:r>
          </a:p>
        </p:txBody>
      </p:sp>
      <p:sp>
        <p:nvSpPr>
          <p:cNvPr id="8" name="AutoShape 8"/>
          <p:cNvSpPr>
            <a:spLocks noGrp="1"/>
          </p:cNvSpPr>
          <p:nvPr>
            <p:ph type="body" sz="quarter" idx="33" hasCustomPrompt="1"/>
          </p:nvPr>
        </p:nvSpPr>
        <p:spPr>
          <a:xfrm>
            <a:off x="4038600" y="6356350"/>
            <a:ext cx="4114800" cy="365125"/>
          </a:xfrm>
          <a:prstGeom prst="rect">
            <a:avLst/>
          </a:prstGeom>
          <a:noFill/>
          <a:ln w="12700">
            <a:noFill/>
            <a:prstDash val="solid"/>
          </a:ln>
        </p:spPr>
        <p:txBody>
          <a:bodyPr vert="horz" wrap="square" lIns="91440" tIns="45720" rIns="91440" bIns="45720" anchor="ctr">
            <a:noAutofit/>
          </a:bodyPr>
          <a:lstStyle>
            <a:lvl1pPr algn="ctr">
              <a:lnSpc>
                <a:spcPct val="100000"/>
              </a:lnSpc>
              <a:defRPr sz="1200" b="0" i="0" u="none" strike="noStrike" spc="0">
                <a:solidFill>
                  <a:srgbClr val="1F2329">
                    <a:alpha val="100000"/>
                  </a:srgbClr>
                </a:solidFill>
                <a:latin typeface="Noto Sans SC"/>
              </a:defRPr>
            </a:lvl1pPr>
          </a:lstStyle>
          <a:p>
            <a:pPr marL="0" indent="0" algn="ctr" defTabSz="914400">
              <a:lnSpc>
                <a:spcPct val="100000"/>
              </a:lnSpc>
            </a:pPr>
            <a:r>
              <a:rPr lang="en-US" sz="1200" b="0" i="0" u="none" strike="noStrike">
                <a:solidFill>
                  <a:srgbClr val="898989"/>
                </a:solidFill>
                <a:latin typeface="Calibri"/>
                <a:ea typeface="Calibri"/>
                <a:cs typeface="Calibri"/>
                <a:sym typeface="Calibri"/>
              </a:rPr>
              <a:t>Footer</a:t>
            </a:r>
          </a:p>
        </p:txBody>
      </p:sp>
      <p:sp>
        <p:nvSpPr>
          <p:cNvPr id="9" name="AutoShape 9"/>
          <p:cNvSpPr>
            <a:spLocks noGrp="1"/>
          </p:cNvSpPr>
          <p:nvPr>
            <p:ph type="body" sz="quarter" idx="34" hasCustomPrompt="1"/>
          </p:nvPr>
        </p:nvSpPr>
        <p:spPr>
          <a:xfrm>
            <a:off x="8610600" y="6356350"/>
            <a:ext cx="2743200" cy="365125"/>
          </a:xfrm>
          <a:prstGeom prst="rect">
            <a:avLst/>
          </a:prstGeom>
          <a:noFill/>
          <a:ln w="12700">
            <a:noFill/>
            <a:prstDash val="solid"/>
          </a:ln>
        </p:spPr>
        <p:txBody>
          <a:bodyPr wrap="square" lIns="91440" tIns="45720" rIns="91440" bIns="45720" anchor="ctr">
            <a:noAutofit/>
          </a:bodyPr>
          <a:lstStyle>
            <a:lvl1pPr algn="r">
              <a:lnSpc>
                <a:spcPct val="100000"/>
              </a:lnSpc>
              <a:defRPr sz="1200" b="0" i="0" u="none" strike="noStrike" spc="0">
                <a:solidFill>
                  <a:srgbClr val="898989">
                    <a:alpha val="100000"/>
                  </a:srgbClr>
                </a:solidFill>
                <a:latin typeface="Calibri"/>
              </a:defRPr>
            </a:lvl1pPr>
          </a:lstStyle>
          <a:p>
            <a:pPr marL="0" indent="0" algn="r" defTabSz="914400">
              <a:lnSpc>
                <a:spcPct val="100000"/>
              </a:lnSpc>
            </a:pPr>
            <a:fld id="{5482ACED-0AFE-49FE-BAD0-BAC14F06B274}" type="slidenum">
              <a:rPr sz="1200" b="0" i="0" u="none" strike="noStrike">
                <a:solidFill>
                  <a:srgbClr val="898989"/>
                </a:solidFill>
                <a:latin typeface="Calibri"/>
                <a:ea typeface="Calibri"/>
                <a:cs typeface="Calibri"/>
                <a:sym typeface="Calibri"/>
              </a:rPr>
              <a:t>‹#›</a:t>
            </a:fld>
            <a:endParaRPr sz="1200" b="0" i="0" u="none" strike="noStrike">
              <a:solidFill>
                <a:srgbClr val="898989"/>
              </a:solidFill>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仅标题">
    <p:spTree>
      <p:nvGrpSpPr>
        <p:cNvPr id="1" name=""/>
        <p:cNvGrpSpPr/>
        <p:nvPr/>
      </p:nvGrpSpPr>
      <p:grpSpPr>
        <a:xfrm>
          <a:off x="0" y="0"/>
          <a:ext cx="0" cy="0"/>
          <a:chOff x="0" y="0"/>
          <a:chExt cx="0" cy="0"/>
        </a:xfrm>
      </p:grpSpPr>
      <p:sp>
        <p:nvSpPr>
          <p:cNvPr id="2" name="AutoShape 2"/>
          <p:cNvSpPr>
            <a:spLocks noGrp="1"/>
          </p:cNvSpPr>
          <p:nvPr>
            <p:ph type="body" sz="quarter" idx="35" hasCustomPrompt="1"/>
          </p:nvPr>
        </p:nvSpPr>
        <p:spPr>
          <a:xfrm>
            <a:off x="838200" y="365125"/>
            <a:ext cx="10515600" cy="1325563"/>
          </a:xfrm>
          <a:prstGeom prst="rect">
            <a:avLst/>
          </a:prstGeom>
          <a:noFill/>
          <a:ln w="12700">
            <a:noFill/>
            <a:prstDash val="solid"/>
          </a:ln>
        </p:spPr>
        <p:txBody>
          <a:bodyPr wrap="square" lIns="91440" tIns="45720" rIns="91440" bIns="45720" anchor="ctr">
            <a:normAutofit/>
          </a:bodyPr>
          <a:lstStyle>
            <a:lvl1pPr algn="l">
              <a:lnSpc>
                <a:spcPct val="91666"/>
              </a:lnSpc>
              <a:defRPr sz="4400" b="0" i="0" u="none" strike="noStrike" spc="0">
                <a:solidFill>
                  <a:srgbClr val="000000">
                    <a:alpha val="100000"/>
                  </a:srgbClr>
                </a:solidFill>
                <a:latin typeface="Noto Sans SC"/>
              </a:defRPr>
            </a:lvl1pPr>
          </a:lstStyle>
          <a:p>
            <a:pPr marL="0" indent="0" algn="l" defTabSz="914400">
              <a:lnSpc>
                <a:spcPct val="91666"/>
              </a:lnSpc>
            </a:pPr>
            <a:r>
              <a:rPr lang="en-US" sz="4400" b="0" i="0" u="none" strike="noStrike">
                <a:solidFill>
                  <a:srgbClr val="000000"/>
                </a:solidFill>
                <a:latin typeface="微软雅黑"/>
                <a:ea typeface="微软雅黑"/>
                <a:cs typeface="微软雅黑"/>
                <a:sym typeface="微软雅黑"/>
              </a:rPr>
              <a:t>单击此处编辑母版标题样式</a:t>
            </a:r>
          </a:p>
        </p:txBody>
      </p:sp>
      <p:sp>
        <p:nvSpPr>
          <p:cNvPr id="3" name="AutoShape 3"/>
          <p:cNvSpPr>
            <a:spLocks noGrp="1"/>
          </p:cNvSpPr>
          <p:nvPr>
            <p:ph type="body" sz="quarter" idx="36" hasCustomPrompt="1"/>
          </p:nvPr>
        </p:nvSpPr>
        <p:spPr>
          <a:xfrm>
            <a:off x="838200" y="6356350"/>
            <a:ext cx="2743200" cy="365125"/>
          </a:xfrm>
          <a:prstGeom prst="rect">
            <a:avLst/>
          </a:prstGeom>
          <a:noFill/>
          <a:ln w="12700">
            <a:noFill/>
            <a:prstDash val="solid"/>
          </a:ln>
        </p:spPr>
        <p:txBody>
          <a:bodyPr wrap="square" lIns="91440" tIns="45720" rIns="91440" bIns="45720" anchor="ctr">
            <a:noAutofit/>
          </a:bodyPr>
          <a:lstStyle>
            <a:lvl1pPr algn="l">
              <a:lnSpc>
                <a:spcPct val="100000"/>
              </a:lnSpc>
              <a:defRPr sz="1200" b="0" i="0" u="none" strike="noStrike" spc="0">
                <a:solidFill>
                  <a:srgbClr val="898989">
                    <a:alpha val="100000"/>
                  </a:srgbClr>
                </a:solidFill>
                <a:latin typeface="Calibri"/>
              </a:defRPr>
            </a:lvl1pPr>
          </a:lstStyle>
          <a:p>
            <a:pPr marL="0" indent="0" algn="l" defTabSz="914400">
              <a:lnSpc>
                <a:spcPct val="100000"/>
              </a:lnSpc>
            </a:pPr>
            <a:r>
              <a:rPr lang="en-US" sz="1200" b="0" i="0" u="none" strike="noStrike">
                <a:solidFill>
                  <a:srgbClr val="898989"/>
                </a:solidFill>
                <a:latin typeface="Calibri"/>
                <a:ea typeface="Calibri"/>
                <a:cs typeface="Calibri"/>
                <a:sym typeface="Calibri"/>
              </a:rPr>
              <a:t>2026-09-29</a:t>
            </a:r>
          </a:p>
        </p:txBody>
      </p:sp>
      <p:sp>
        <p:nvSpPr>
          <p:cNvPr id="4" name="AutoShape 4"/>
          <p:cNvSpPr>
            <a:spLocks noGrp="1"/>
          </p:cNvSpPr>
          <p:nvPr>
            <p:ph type="body" sz="quarter" idx="37" hasCustomPrompt="1"/>
          </p:nvPr>
        </p:nvSpPr>
        <p:spPr>
          <a:xfrm>
            <a:off x="4038600" y="6356350"/>
            <a:ext cx="4114800" cy="365125"/>
          </a:xfrm>
          <a:prstGeom prst="rect">
            <a:avLst/>
          </a:prstGeom>
          <a:noFill/>
          <a:ln w="12700">
            <a:noFill/>
            <a:prstDash val="solid"/>
          </a:ln>
        </p:spPr>
        <p:txBody>
          <a:bodyPr vert="horz" wrap="square" lIns="91440" tIns="45720" rIns="91440" bIns="45720" anchor="ctr">
            <a:noAutofit/>
          </a:bodyPr>
          <a:lstStyle>
            <a:lvl1pPr algn="ctr">
              <a:lnSpc>
                <a:spcPct val="100000"/>
              </a:lnSpc>
              <a:defRPr sz="1200" b="0" i="0" u="none" strike="noStrike" spc="0">
                <a:solidFill>
                  <a:srgbClr val="1F2329">
                    <a:alpha val="100000"/>
                  </a:srgbClr>
                </a:solidFill>
                <a:latin typeface="Noto Sans SC"/>
              </a:defRPr>
            </a:lvl1pPr>
          </a:lstStyle>
          <a:p>
            <a:pPr marL="0" indent="0" algn="ctr" defTabSz="914400">
              <a:lnSpc>
                <a:spcPct val="100000"/>
              </a:lnSpc>
            </a:pPr>
            <a:r>
              <a:rPr lang="en-US" sz="1200" b="0" i="0" u="none" strike="noStrike">
                <a:solidFill>
                  <a:srgbClr val="898989"/>
                </a:solidFill>
                <a:latin typeface="Calibri"/>
                <a:ea typeface="Calibri"/>
                <a:cs typeface="Calibri"/>
                <a:sym typeface="Calibri"/>
              </a:rPr>
              <a:t>Footer</a:t>
            </a:r>
          </a:p>
        </p:txBody>
      </p:sp>
      <p:sp>
        <p:nvSpPr>
          <p:cNvPr id="5" name="AutoShape 5"/>
          <p:cNvSpPr>
            <a:spLocks noGrp="1"/>
          </p:cNvSpPr>
          <p:nvPr>
            <p:ph type="body" sz="quarter" idx="38" hasCustomPrompt="1"/>
          </p:nvPr>
        </p:nvSpPr>
        <p:spPr>
          <a:xfrm>
            <a:off x="8610600" y="6356350"/>
            <a:ext cx="2743200" cy="365125"/>
          </a:xfrm>
          <a:prstGeom prst="rect">
            <a:avLst/>
          </a:prstGeom>
          <a:noFill/>
          <a:ln w="12700">
            <a:noFill/>
            <a:prstDash val="solid"/>
          </a:ln>
        </p:spPr>
        <p:txBody>
          <a:bodyPr wrap="square" lIns="91440" tIns="45720" rIns="91440" bIns="45720" anchor="ctr">
            <a:noAutofit/>
          </a:bodyPr>
          <a:lstStyle>
            <a:lvl1pPr algn="r">
              <a:lnSpc>
                <a:spcPct val="100000"/>
              </a:lnSpc>
              <a:defRPr sz="1200" b="0" i="0" u="none" strike="noStrike" spc="0">
                <a:solidFill>
                  <a:srgbClr val="898989">
                    <a:alpha val="100000"/>
                  </a:srgbClr>
                </a:solidFill>
                <a:latin typeface="Calibri"/>
              </a:defRPr>
            </a:lvl1pPr>
          </a:lstStyle>
          <a:p>
            <a:pPr marL="0" indent="0" algn="r" defTabSz="914400">
              <a:lnSpc>
                <a:spcPct val="100000"/>
              </a:lnSpc>
            </a:pPr>
            <a:fld id="{6AFD1ED2-A276-4722-9528-3032991C0AF0}" type="slidenum">
              <a:rPr sz="1200" b="0" i="0" u="none" strike="noStrike">
                <a:solidFill>
                  <a:srgbClr val="898989"/>
                </a:solidFill>
                <a:latin typeface="Calibri"/>
                <a:ea typeface="Calibri"/>
                <a:cs typeface="Calibri"/>
                <a:sym typeface="Calibri"/>
              </a:rPr>
              <a:t>‹#›</a:t>
            </a:fld>
            <a:endParaRPr sz="1200" b="0" i="0" u="none" strike="noStrike">
              <a:solidFill>
                <a:srgbClr val="898989"/>
              </a:solidFill>
              <a:latin typeface="Calibri"/>
              <a:ea typeface="Calibri"/>
              <a:cs typeface="Calibri"/>
              <a:sym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空白">
    <p:spTree>
      <p:nvGrpSpPr>
        <p:cNvPr id="1" name=""/>
        <p:cNvGrpSpPr/>
        <p:nvPr/>
      </p:nvGrpSpPr>
      <p:grpSpPr>
        <a:xfrm>
          <a:off x="0" y="0"/>
          <a:ext cx="0" cy="0"/>
          <a:chOff x="0" y="0"/>
          <a:chExt cx="0" cy="0"/>
        </a:xfrm>
      </p:grpSpPr>
      <p:sp>
        <p:nvSpPr>
          <p:cNvPr id="2" name="AutoShape 2"/>
          <p:cNvSpPr>
            <a:spLocks noGrp="1"/>
          </p:cNvSpPr>
          <p:nvPr>
            <p:ph type="body" sz="quarter" idx="39" hasCustomPrompt="1"/>
          </p:nvPr>
        </p:nvSpPr>
        <p:spPr>
          <a:xfrm>
            <a:off x="838200" y="6356350"/>
            <a:ext cx="2743200" cy="365125"/>
          </a:xfrm>
          <a:prstGeom prst="rect">
            <a:avLst/>
          </a:prstGeom>
          <a:noFill/>
          <a:ln w="12700">
            <a:noFill/>
            <a:prstDash val="solid"/>
          </a:ln>
        </p:spPr>
        <p:txBody>
          <a:bodyPr wrap="square" lIns="91440" tIns="45720" rIns="91440" bIns="45720" anchor="ctr">
            <a:noAutofit/>
          </a:bodyPr>
          <a:lstStyle>
            <a:lvl1pPr algn="l">
              <a:lnSpc>
                <a:spcPct val="100000"/>
              </a:lnSpc>
              <a:defRPr sz="1200" b="0" i="0" u="none" strike="noStrike" spc="0">
                <a:solidFill>
                  <a:srgbClr val="898989">
                    <a:alpha val="100000"/>
                  </a:srgbClr>
                </a:solidFill>
                <a:latin typeface="Calibri"/>
              </a:defRPr>
            </a:lvl1pPr>
          </a:lstStyle>
          <a:p>
            <a:pPr marL="0" indent="0" algn="l" defTabSz="914400">
              <a:lnSpc>
                <a:spcPct val="100000"/>
              </a:lnSpc>
            </a:pPr>
            <a:r>
              <a:rPr lang="en-US" sz="1200" b="0" i="0" u="none" strike="noStrike">
                <a:solidFill>
                  <a:srgbClr val="898989"/>
                </a:solidFill>
                <a:latin typeface="Calibri"/>
                <a:ea typeface="Calibri"/>
                <a:cs typeface="Calibri"/>
                <a:sym typeface="Calibri"/>
              </a:rPr>
              <a:t>2026-09-29</a:t>
            </a:r>
          </a:p>
        </p:txBody>
      </p:sp>
      <p:sp>
        <p:nvSpPr>
          <p:cNvPr id="3" name="AutoShape 3"/>
          <p:cNvSpPr>
            <a:spLocks noGrp="1"/>
          </p:cNvSpPr>
          <p:nvPr>
            <p:ph type="body" sz="quarter" idx="40" hasCustomPrompt="1"/>
          </p:nvPr>
        </p:nvSpPr>
        <p:spPr>
          <a:xfrm>
            <a:off x="4038600" y="6356350"/>
            <a:ext cx="4114800" cy="365125"/>
          </a:xfrm>
          <a:prstGeom prst="rect">
            <a:avLst/>
          </a:prstGeom>
          <a:noFill/>
          <a:ln w="12700">
            <a:noFill/>
            <a:prstDash val="solid"/>
          </a:ln>
        </p:spPr>
        <p:txBody>
          <a:bodyPr vert="horz" wrap="square" lIns="91440" tIns="45720" rIns="91440" bIns="45720" anchor="ctr">
            <a:noAutofit/>
          </a:bodyPr>
          <a:lstStyle>
            <a:lvl1pPr algn="ctr">
              <a:lnSpc>
                <a:spcPct val="100000"/>
              </a:lnSpc>
              <a:defRPr sz="1200" b="0" i="0" u="none" strike="noStrike" spc="0">
                <a:solidFill>
                  <a:srgbClr val="1F2329">
                    <a:alpha val="100000"/>
                  </a:srgbClr>
                </a:solidFill>
                <a:latin typeface="Noto Sans SC"/>
              </a:defRPr>
            </a:lvl1pPr>
          </a:lstStyle>
          <a:p>
            <a:pPr marL="0" indent="0" algn="ctr" defTabSz="914400">
              <a:lnSpc>
                <a:spcPct val="100000"/>
              </a:lnSpc>
            </a:pPr>
            <a:r>
              <a:rPr lang="en-US" sz="1200" b="0" i="0" u="none" strike="noStrike">
                <a:solidFill>
                  <a:srgbClr val="898989"/>
                </a:solidFill>
                <a:latin typeface="Calibri"/>
                <a:ea typeface="Calibri"/>
                <a:cs typeface="Calibri"/>
                <a:sym typeface="Calibri"/>
              </a:rPr>
              <a:t>Footer</a:t>
            </a:r>
          </a:p>
        </p:txBody>
      </p:sp>
      <p:sp>
        <p:nvSpPr>
          <p:cNvPr id="4" name="AutoShape 4"/>
          <p:cNvSpPr>
            <a:spLocks noGrp="1"/>
          </p:cNvSpPr>
          <p:nvPr>
            <p:ph type="body" sz="quarter" idx="41" hasCustomPrompt="1"/>
          </p:nvPr>
        </p:nvSpPr>
        <p:spPr>
          <a:xfrm>
            <a:off x="8610600" y="6356350"/>
            <a:ext cx="2743200" cy="365125"/>
          </a:xfrm>
          <a:prstGeom prst="rect">
            <a:avLst/>
          </a:prstGeom>
          <a:noFill/>
          <a:ln w="12700">
            <a:noFill/>
            <a:prstDash val="solid"/>
          </a:ln>
        </p:spPr>
        <p:txBody>
          <a:bodyPr wrap="square" lIns="91440" tIns="45720" rIns="91440" bIns="45720" anchor="ctr">
            <a:noAutofit/>
          </a:bodyPr>
          <a:lstStyle>
            <a:lvl1pPr algn="r">
              <a:lnSpc>
                <a:spcPct val="100000"/>
              </a:lnSpc>
              <a:defRPr sz="1200" b="0" i="0" u="none" strike="noStrike" spc="0">
                <a:solidFill>
                  <a:srgbClr val="898989">
                    <a:alpha val="100000"/>
                  </a:srgbClr>
                </a:solidFill>
                <a:latin typeface="Calibri"/>
              </a:defRPr>
            </a:lvl1pPr>
          </a:lstStyle>
          <a:p>
            <a:pPr marL="0" indent="0" algn="r" defTabSz="914400">
              <a:lnSpc>
                <a:spcPct val="100000"/>
              </a:lnSpc>
            </a:pPr>
            <a:fld id="{E3CCCE17-D585-44C2-87F0-96F0CD2039A4}" type="slidenum">
              <a:rPr sz="1200" b="0" i="0" u="none" strike="noStrike">
                <a:solidFill>
                  <a:srgbClr val="898989"/>
                </a:solidFill>
                <a:latin typeface="Calibri"/>
                <a:ea typeface="Calibri"/>
                <a:cs typeface="Calibri"/>
                <a:sym typeface="Calibri"/>
              </a:rPr>
              <a:t>‹#›</a:t>
            </a:fld>
            <a:endParaRPr sz="1200" b="0" i="0" u="none" strike="noStrike">
              <a:solidFill>
                <a:srgbClr val="898989"/>
              </a:solidFill>
              <a:latin typeface="Calibri"/>
              <a:ea typeface="Calibri"/>
              <a:cs typeface="Calibri"/>
              <a:sym typeface="Calibri"/>
            </a:endParaRPr>
          </a:p>
        </p:txBody>
      </p:sp>
      <p:sp>
        <p:nvSpPr>
          <p:cNvPr id="5" name="AutoShape 5"/>
          <p:cNvSpPr/>
          <p:nvPr/>
        </p:nvSpPr>
        <p:spPr>
          <a:xfrm>
            <a:off x="0" y="0"/>
            <a:ext cx="7547429" cy="902514"/>
          </a:xfrm>
          <a:prstGeom prst="rect">
            <a:avLst/>
          </a:prstGeom>
          <a:solidFill>
            <a:srgbClr val="0079BF">
              <a:alpha val="100000"/>
            </a:srgbClr>
          </a:solidFill>
          <a:ln w="12700" cap="flat">
            <a:noFill/>
            <a:prstDash val="solid"/>
          </a:ln>
        </p:spPr>
        <p:txBody>
          <a:bodyPr wrap="square" lIns="91440" tIns="45720" rIns="91440" bIns="45720" rtlCol="0" anchor="ctr">
            <a:noAutofit/>
          </a:bodyPr>
          <a:lstStyle/>
          <a:p>
            <a:pPr marL="0" indent="0" algn="ctr" defTabSz="914400">
              <a:lnSpc>
                <a:spcPct val="100000"/>
              </a:lnSpc>
              <a:defRPr/>
            </a:pPr>
            <a:r>
              <a:rPr lang="en-US" sz="1800" b="0" i="0" u="none" strike="noStrike">
                <a:solidFill>
                  <a:srgbClr val="FFFFFF"/>
                </a:solidFill>
                <a:latin typeface="Calibri"/>
                <a:ea typeface="Calibri"/>
                <a:cs typeface="Calibri"/>
                <a:sym typeface="Calibri"/>
              </a:rPr>
              <a:t> </a:t>
            </a:r>
            <a:endParaRPr lang="en-US" sz="1100"/>
          </a:p>
        </p:txBody>
      </p:sp>
      <p:sp>
        <p:nvSpPr>
          <p:cNvPr id="6" name="AutoShape 6"/>
          <p:cNvSpPr>
            <a:spLocks noGrp="1"/>
          </p:cNvSpPr>
          <p:nvPr>
            <p:ph type="body" sz="quarter" idx="42" hasCustomPrompt="1"/>
          </p:nvPr>
        </p:nvSpPr>
        <p:spPr>
          <a:xfrm>
            <a:off x="527278" y="205370"/>
            <a:ext cx="6642780" cy="546661"/>
          </a:xfrm>
          <a:prstGeom prst="rect">
            <a:avLst/>
          </a:prstGeom>
          <a:noFill/>
          <a:ln w="12700">
            <a:noFill/>
            <a:prstDash val="solid"/>
          </a:ln>
        </p:spPr>
        <p:txBody>
          <a:bodyPr wrap="square" lIns="91440" tIns="45720" rIns="91440" bIns="45720" anchor="ctr">
            <a:normAutofit/>
          </a:bodyPr>
          <a:lstStyle>
            <a:lvl1pPr algn="l">
              <a:lnSpc>
                <a:spcPct val="91666"/>
              </a:lnSpc>
              <a:defRPr sz="2800" b="0" i="0" u="none" strike="noStrike" spc="0">
                <a:solidFill>
                  <a:srgbClr val="FFFFFF">
                    <a:alpha val="100000"/>
                  </a:srgbClr>
                </a:solidFill>
                <a:latin typeface="方正粗宋简体"/>
              </a:defRPr>
            </a:lvl1pPr>
          </a:lstStyle>
          <a:p>
            <a:pPr marL="0" indent="0" algn="l" defTabSz="914400">
              <a:lnSpc>
                <a:spcPct val="91666"/>
              </a:lnSpc>
              <a:spcBef>
                <a:spcPts val="1000"/>
              </a:spcBef>
            </a:pPr>
            <a:r>
              <a:rPr lang="en-US" sz="2800" b="0" i="0" u="none" strike="noStrike">
                <a:solidFill>
                  <a:srgbClr val="FFFFFF"/>
                </a:solidFill>
                <a:latin typeface="方正粗宋简体"/>
                <a:ea typeface="方正粗宋简体"/>
                <a:cs typeface="方正粗宋简体"/>
                <a:sym typeface="方正粗宋简体"/>
              </a:rPr>
              <a:t>在此处输入你需要的标题名称</a:t>
            </a:r>
          </a:p>
        </p:txBody>
      </p:sp>
      <p:sp>
        <p:nvSpPr>
          <p:cNvPr id="7" name="AutoShape 7"/>
          <p:cNvSpPr/>
          <p:nvPr/>
        </p:nvSpPr>
        <p:spPr>
          <a:xfrm>
            <a:off x="10172873" y="0"/>
            <a:ext cx="2019128" cy="902514"/>
          </a:xfrm>
          <a:prstGeom prst="rect">
            <a:avLst/>
          </a:prstGeom>
          <a:solidFill>
            <a:srgbClr val="0079BF">
              <a:alpha val="100000"/>
            </a:srgbClr>
          </a:solidFill>
          <a:ln w="12700" cap="flat">
            <a:noFill/>
            <a:prstDash val="solid"/>
          </a:ln>
        </p:spPr>
        <p:txBody>
          <a:bodyPr wrap="square" lIns="91440" tIns="45720" rIns="91440" bIns="45720" rtlCol="0" anchor="ctr">
            <a:noAutofit/>
          </a:bodyPr>
          <a:lstStyle/>
          <a:p>
            <a:pPr marL="0" indent="0" algn="ctr" defTabSz="914400">
              <a:lnSpc>
                <a:spcPct val="100000"/>
              </a:lnSpc>
              <a:defRPr/>
            </a:pPr>
            <a:r>
              <a:rPr lang="en-US" sz="1800" b="0" i="0" u="none" strike="noStrike">
                <a:solidFill>
                  <a:srgbClr val="FFFFFF"/>
                </a:solidFill>
                <a:latin typeface="Calibri"/>
                <a:ea typeface="Calibri"/>
                <a:cs typeface="Calibri"/>
                <a:sym typeface="Calibri"/>
              </a:rPr>
              <a:t> </a:t>
            </a:r>
            <a:endParaRPr lang="en-US" sz="1100"/>
          </a:p>
        </p:txBody>
      </p:sp>
      <p:grpSp>
        <p:nvGrpSpPr>
          <p:cNvPr id="8" name="Group 8"/>
          <p:cNvGrpSpPr/>
          <p:nvPr/>
        </p:nvGrpSpPr>
        <p:grpSpPr>
          <a:xfrm>
            <a:off x="7547429" y="23279"/>
            <a:ext cx="2784548" cy="879235"/>
            <a:chOff x="7547429" y="23279"/>
            <a:chExt cx="2784548" cy="879235"/>
          </a:xfrm>
        </p:grpSpPr>
        <p:pic>
          <p:nvPicPr>
            <p:cNvPr id="9" name="Picture 9"/>
            <p:cNvPicPr>
              <a:picLocks noChangeAspect="1"/>
            </p:cNvPicPr>
            <p:nvPr/>
          </p:nvPicPr>
          <p:blipFill>
            <a:blip r:embed="rId2"/>
            <a:srcRect/>
            <a:stretch>
              <a:fillRect/>
            </a:stretch>
          </p:blipFill>
          <p:spPr>
            <a:xfrm>
              <a:off x="8302105" y="96905"/>
              <a:ext cx="2029872" cy="731984"/>
            </a:xfrm>
            <a:prstGeom prst="rect">
              <a:avLst/>
            </a:prstGeom>
            <a:ln w="12700">
              <a:noFill/>
              <a:prstDash val="solid"/>
            </a:ln>
          </p:spPr>
        </p:pic>
        <p:pic>
          <p:nvPicPr>
            <p:cNvPr id="10" name="Picture 10"/>
            <p:cNvPicPr>
              <a:picLocks noChangeAspect="1"/>
            </p:cNvPicPr>
            <p:nvPr/>
          </p:nvPicPr>
          <p:blipFill>
            <a:blip r:embed="rId3"/>
            <a:srcRect/>
            <a:stretch>
              <a:fillRect/>
            </a:stretch>
          </p:blipFill>
          <p:spPr>
            <a:xfrm>
              <a:off x="7547429" y="23279"/>
              <a:ext cx="879235" cy="879235"/>
            </a:xfrm>
            <a:prstGeom prst="rect">
              <a:avLst/>
            </a:prstGeom>
            <a:ln w="12700">
              <a:noFill/>
              <a:prstDash val="solid"/>
            </a:ln>
          </p:spPr>
        </p:pic>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内容与标题">
    <p:spTree>
      <p:nvGrpSpPr>
        <p:cNvPr id="1" name=""/>
        <p:cNvGrpSpPr/>
        <p:nvPr/>
      </p:nvGrpSpPr>
      <p:grpSpPr>
        <a:xfrm>
          <a:off x="0" y="0"/>
          <a:ext cx="0" cy="0"/>
          <a:chOff x="0" y="0"/>
          <a:chExt cx="0" cy="0"/>
        </a:xfrm>
      </p:grpSpPr>
      <p:sp>
        <p:nvSpPr>
          <p:cNvPr id="2" name="AutoShape 2"/>
          <p:cNvSpPr>
            <a:spLocks noGrp="1"/>
          </p:cNvSpPr>
          <p:nvPr>
            <p:ph type="body" sz="quarter" idx="43" hasCustomPrompt="1"/>
          </p:nvPr>
        </p:nvSpPr>
        <p:spPr>
          <a:xfrm>
            <a:off x="839788" y="457200"/>
            <a:ext cx="3932237" cy="1600200"/>
          </a:xfrm>
          <a:prstGeom prst="rect">
            <a:avLst/>
          </a:prstGeom>
          <a:noFill/>
          <a:ln w="12700">
            <a:noFill/>
            <a:prstDash val="solid"/>
          </a:ln>
        </p:spPr>
        <p:txBody>
          <a:bodyPr wrap="square" lIns="91440" tIns="45720" rIns="91440" bIns="45720" anchor="b">
            <a:normAutofit/>
          </a:bodyPr>
          <a:lstStyle>
            <a:lvl1pPr algn="l">
              <a:lnSpc>
                <a:spcPct val="91666"/>
              </a:lnSpc>
              <a:defRPr sz="3200" b="0" i="0" u="none" strike="noStrike" spc="0">
                <a:solidFill>
                  <a:srgbClr val="000000">
                    <a:alpha val="100000"/>
                  </a:srgbClr>
                </a:solidFill>
                <a:latin typeface="Noto Sans SC"/>
              </a:defRPr>
            </a:lvl1pPr>
          </a:lstStyle>
          <a:p>
            <a:pPr marL="0" indent="0" algn="l" defTabSz="914400">
              <a:lnSpc>
                <a:spcPct val="91666"/>
              </a:lnSpc>
            </a:pPr>
            <a:r>
              <a:rPr lang="en-US" sz="3200" b="0" i="0" u="none" strike="noStrike">
                <a:solidFill>
                  <a:srgbClr val="000000"/>
                </a:solidFill>
                <a:latin typeface="微软雅黑"/>
                <a:ea typeface="微软雅黑"/>
                <a:cs typeface="微软雅黑"/>
                <a:sym typeface="微软雅黑"/>
              </a:rPr>
              <a:t>单击此处编辑母版标题样式</a:t>
            </a:r>
          </a:p>
        </p:txBody>
      </p:sp>
      <p:sp>
        <p:nvSpPr>
          <p:cNvPr id="3" name="AutoShape 3"/>
          <p:cNvSpPr>
            <a:spLocks noGrp="1"/>
          </p:cNvSpPr>
          <p:nvPr>
            <p:ph type="body" sz="quarter" idx="44" hasCustomPrompt="1"/>
          </p:nvPr>
        </p:nvSpPr>
        <p:spPr>
          <a:xfrm>
            <a:off x="5183188" y="987425"/>
            <a:ext cx="6172200" cy="4873625"/>
          </a:xfrm>
          <a:prstGeom prst="rect">
            <a:avLst/>
          </a:prstGeom>
          <a:noFill/>
          <a:ln w="12700">
            <a:noFill/>
            <a:prstDash val="solid"/>
          </a:ln>
        </p:spPr>
        <p:txBody>
          <a:bodyPr wrap="square" lIns="91440" tIns="45720" rIns="91440" bIns="45720" anchor="t">
            <a:normAutofit/>
          </a:bodyPr>
          <a:lstStyle>
            <a:lvl1pPr marL="635000" indent="-406400" algn="l">
              <a:lnSpc>
                <a:spcPct val="91666"/>
              </a:lnSpc>
              <a:defRPr sz="3200" b="0" i="0" u="none" strike="noStrike" spc="0">
                <a:solidFill>
                  <a:srgbClr val="000000">
                    <a:alpha val="100000"/>
                  </a:srgbClr>
                </a:solidFill>
                <a:latin typeface="Noto Sans SC"/>
              </a:defRPr>
            </a:lvl1pPr>
            <a:lvl2pPr marL="1041400" indent="-355600"/>
            <a:lvl3pPr marL="1447800" indent="-304800"/>
            <a:lvl4pPr marL="1854200" indent="-254000"/>
            <a:lvl5pPr marL="2311400" indent="-254000"/>
            <a:lvl6pPr marL="2768600" indent="-254000"/>
            <a:lvl7pPr marL="3225800" indent="-254000"/>
            <a:lvl8pPr marL="3683000" indent="-254000"/>
            <a:lvl9pPr marL="4140200" indent="-254000"/>
          </a:lstStyle>
          <a:p>
            <a:pPr marL="228600" indent="-228600" algn="l" defTabSz="914400">
              <a:lnSpc>
                <a:spcPct val="91666"/>
              </a:lnSpc>
              <a:spcBef>
                <a:spcPts val="1000"/>
              </a:spcBef>
              <a:buClr>
                <a:srgbClr val="000000"/>
              </a:buClr>
              <a:buFont typeface="Arial"/>
              <a:buChar char="•"/>
            </a:pPr>
            <a:r>
              <a:rPr lang="en-US" sz="3200" b="0" i="0" u="none" strike="noStrike">
                <a:solidFill>
                  <a:srgbClr val="000000"/>
                </a:solidFill>
                <a:latin typeface="微软雅黑"/>
                <a:ea typeface="微软雅黑"/>
                <a:cs typeface="微软雅黑"/>
                <a:sym typeface="微软雅黑"/>
              </a:rPr>
              <a:t>单击此处编辑母版文本样式</a:t>
            </a:r>
          </a:p>
          <a:p>
            <a:pPr marL="685800" lvl="1" indent="-228600" algn="l" defTabSz="914400">
              <a:lnSpc>
                <a:spcPct val="91666"/>
              </a:lnSpc>
              <a:spcBef>
                <a:spcPts val="500"/>
              </a:spcBef>
              <a:buClr>
                <a:srgbClr val="000000"/>
              </a:buClr>
              <a:buFont typeface="Arial"/>
              <a:buChar char="•"/>
            </a:pPr>
            <a:r>
              <a:rPr lang="en-US" sz="2800" b="0" i="0" u="none" strike="noStrike">
                <a:solidFill>
                  <a:srgbClr val="000000"/>
                </a:solidFill>
                <a:latin typeface="微软雅黑"/>
                <a:ea typeface="微软雅黑"/>
                <a:cs typeface="微软雅黑"/>
                <a:sym typeface="微软雅黑"/>
              </a:rPr>
              <a:t>第二级</a:t>
            </a:r>
          </a:p>
          <a:p>
            <a:pPr marL="1143000" lvl="2" indent="-228600" algn="l" defTabSz="914400">
              <a:lnSpc>
                <a:spcPct val="91666"/>
              </a:lnSpc>
              <a:spcBef>
                <a:spcPts val="500"/>
              </a:spcBef>
              <a:buClr>
                <a:srgbClr val="000000"/>
              </a:buClr>
              <a:buFont typeface="Arial"/>
              <a:buChar char="•"/>
            </a:pPr>
            <a:r>
              <a:rPr lang="en-US" sz="2400" b="0" i="0" u="none" strike="noStrike">
                <a:solidFill>
                  <a:srgbClr val="000000"/>
                </a:solidFill>
                <a:latin typeface="微软雅黑"/>
                <a:ea typeface="微软雅黑"/>
                <a:cs typeface="微软雅黑"/>
                <a:sym typeface="微软雅黑"/>
              </a:rPr>
              <a:t>第三级</a:t>
            </a:r>
          </a:p>
          <a:p>
            <a:pPr marL="1600200" lvl="3" indent="-228600" algn="l" defTabSz="914400">
              <a:lnSpc>
                <a:spcPct val="91666"/>
              </a:lnSpc>
              <a:spcBef>
                <a:spcPts val="500"/>
              </a:spcBef>
              <a:buClr>
                <a:srgbClr val="000000"/>
              </a:buClr>
              <a:buFont typeface="Arial"/>
              <a:buChar char="•"/>
            </a:pPr>
            <a:r>
              <a:rPr lang="en-US" sz="2000" b="0" i="0" u="none" strike="noStrike">
                <a:solidFill>
                  <a:srgbClr val="000000"/>
                </a:solidFill>
                <a:latin typeface="微软雅黑"/>
                <a:ea typeface="微软雅黑"/>
                <a:cs typeface="微软雅黑"/>
                <a:sym typeface="微软雅黑"/>
              </a:rPr>
              <a:t>第四级</a:t>
            </a:r>
          </a:p>
          <a:p>
            <a:pPr marL="2057400" lvl="4" indent="-228600" algn="l" defTabSz="914400">
              <a:lnSpc>
                <a:spcPct val="91666"/>
              </a:lnSpc>
              <a:spcBef>
                <a:spcPts val="500"/>
              </a:spcBef>
              <a:buClr>
                <a:srgbClr val="000000"/>
              </a:buClr>
              <a:buFont typeface="Arial"/>
              <a:buChar char="•"/>
            </a:pPr>
            <a:r>
              <a:rPr lang="en-US" sz="2000" b="0" i="0" u="none" strike="noStrike">
                <a:solidFill>
                  <a:srgbClr val="000000"/>
                </a:solidFill>
                <a:latin typeface="微软雅黑"/>
                <a:ea typeface="微软雅黑"/>
                <a:cs typeface="微软雅黑"/>
                <a:sym typeface="微软雅黑"/>
              </a:rPr>
              <a:t>第五级</a:t>
            </a:r>
          </a:p>
        </p:txBody>
      </p:sp>
      <p:sp>
        <p:nvSpPr>
          <p:cNvPr id="4" name="AutoShape 4"/>
          <p:cNvSpPr>
            <a:spLocks noGrp="1"/>
          </p:cNvSpPr>
          <p:nvPr>
            <p:ph type="body" sz="quarter" idx="45" hasCustomPrompt="1"/>
          </p:nvPr>
        </p:nvSpPr>
        <p:spPr>
          <a:xfrm>
            <a:off x="839788" y="2057400"/>
            <a:ext cx="3932237" cy="3811588"/>
          </a:xfrm>
          <a:prstGeom prst="rect">
            <a:avLst/>
          </a:prstGeom>
          <a:noFill/>
          <a:ln w="12700">
            <a:noFill/>
            <a:prstDash val="solid"/>
          </a:ln>
        </p:spPr>
        <p:txBody>
          <a:bodyPr wrap="square" lIns="91440" tIns="45720" rIns="91440" bIns="45720" anchor="t">
            <a:noAutofit/>
          </a:bodyPr>
          <a:lstStyle>
            <a:lvl1pPr algn="l">
              <a:lnSpc>
                <a:spcPct val="91666"/>
              </a:lnSpc>
              <a:defRPr sz="1600" b="0" i="0" u="none" strike="noStrike" spc="0">
                <a:solidFill>
                  <a:srgbClr val="000000">
                    <a:alpha val="100000"/>
                  </a:srgbClr>
                </a:solidFill>
                <a:latin typeface="Noto Sans SC"/>
              </a:defRPr>
            </a:lvl1pPr>
          </a:lstStyle>
          <a:p>
            <a:pPr marL="0" indent="0" algn="l" defTabSz="914400">
              <a:lnSpc>
                <a:spcPct val="91666"/>
              </a:lnSpc>
              <a:spcBef>
                <a:spcPts val="1000"/>
              </a:spcBef>
            </a:pPr>
            <a:r>
              <a:rPr lang="en-US" sz="1600" b="0" i="0" u="none" strike="noStrike">
                <a:solidFill>
                  <a:srgbClr val="000000"/>
                </a:solidFill>
                <a:latin typeface="微软雅黑"/>
                <a:ea typeface="微软雅黑"/>
                <a:cs typeface="微软雅黑"/>
                <a:sym typeface="微软雅黑"/>
              </a:rPr>
              <a:t>单击此处编辑母版文本样式</a:t>
            </a:r>
          </a:p>
        </p:txBody>
      </p:sp>
      <p:sp>
        <p:nvSpPr>
          <p:cNvPr id="5" name="AutoShape 5"/>
          <p:cNvSpPr>
            <a:spLocks noGrp="1"/>
          </p:cNvSpPr>
          <p:nvPr>
            <p:ph type="body" sz="quarter" idx="46" hasCustomPrompt="1"/>
          </p:nvPr>
        </p:nvSpPr>
        <p:spPr>
          <a:xfrm>
            <a:off x="838200" y="6356350"/>
            <a:ext cx="2743200" cy="365125"/>
          </a:xfrm>
          <a:prstGeom prst="rect">
            <a:avLst/>
          </a:prstGeom>
          <a:noFill/>
          <a:ln w="12700">
            <a:noFill/>
            <a:prstDash val="solid"/>
          </a:ln>
        </p:spPr>
        <p:txBody>
          <a:bodyPr wrap="square" lIns="91440" tIns="45720" rIns="91440" bIns="45720" anchor="ctr">
            <a:noAutofit/>
          </a:bodyPr>
          <a:lstStyle>
            <a:lvl1pPr algn="l">
              <a:lnSpc>
                <a:spcPct val="100000"/>
              </a:lnSpc>
              <a:defRPr sz="1200" b="0" i="0" u="none" strike="noStrike" spc="0">
                <a:solidFill>
                  <a:srgbClr val="898989">
                    <a:alpha val="100000"/>
                  </a:srgbClr>
                </a:solidFill>
                <a:latin typeface="Calibri"/>
              </a:defRPr>
            </a:lvl1pPr>
          </a:lstStyle>
          <a:p>
            <a:pPr marL="0" indent="0" algn="l" defTabSz="914400">
              <a:lnSpc>
                <a:spcPct val="100000"/>
              </a:lnSpc>
            </a:pPr>
            <a:r>
              <a:rPr lang="en-US" sz="1200" b="0" i="0" u="none" strike="noStrike">
                <a:solidFill>
                  <a:srgbClr val="898989"/>
                </a:solidFill>
                <a:latin typeface="Calibri"/>
                <a:ea typeface="Calibri"/>
                <a:cs typeface="Calibri"/>
                <a:sym typeface="Calibri"/>
              </a:rPr>
              <a:t>2026-09-29</a:t>
            </a:r>
          </a:p>
        </p:txBody>
      </p:sp>
      <p:sp>
        <p:nvSpPr>
          <p:cNvPr id="6" name="AutoShape 6"/>
          <p:cNvSpPr>
            <a:spLocks noGrp="1"/>
          </p:cNvSpPr>
          <p:nvPr>
            <p:ph type="body" sz="quarter" idx="47" hasCustomPrompt="1"/>
          </p:nvPr>
        </p:nvSpPr>
        <p:spPr>
          <a:xfrm>
            <a:off x="4038600" y="6356350"/>
            <a:ext cx="4114800" cy="365125"/>
          </a:xfrm>
          <a:prstGeom prst="rect">
            <a:avLst/>
          </a:prstGeom>
          <a:noFill/>
          <a:ln w="12700">
            <a:noFill/>
            <a:prstDash val="solid"/>
          </a:ln>
        </p:spPr>
        <p:txBody>
          <a:bodyPr vert="horz" wrap="square" lIns="91440" tIns="45720" rIns="91440" bIns="45720" anchor="ctr">
            <a:noAutofit/>
          </a:bodyPr>
          <a:lstStyle>
            <a:lvl1pPr algn="ctr">
              <a:lnSpc>
                <a:spcPct val="100000"/>
              </a:lnSpc>
              <a:defRPr sz="1200" b="0" i="0" u="none" strike="noStrike" spc="0">
                <a:solidFill>
                  <a:srgbClr val="1F2329">
                    <a:alpha val="100000"/>
                  </a:srgbClr>
                </a:solidFill>
                <a:latin typeface="Noto Sans SC"/>
              </a:defRPr>
            </a:lvl1pPr>
          </a:lstStyle>
          <a:p>
            <a:pPr marL="0" indent="0" algn="ctr" defTabSz="914400">
              <a:lnSpc>
                <a:spcPct val="100000"/>
              </a:lnSpc>
            </a:pPr>
            <a:r>
              <a:rPr lang="en-US" sz="1200" b="0" i="0" u="none" strike="noStrike">
                <a:solidFill>
                  <a:srgbClr val="898989"/>
                </a:solidFill>
                <a:latin typeface="Calibri"/>
                <a:ea typeface="Calibri"/>
                <a:cs typeface="Calibri"/>
                <a:sym typeface="Calibri"/>
              </a:rPr>
              <a:t>Footer</a:t>
            </a:r>
          </a:p>
        </p:txBody>
      </p:sp>
      <p:sp>
        <p:nvSpPr>
          <p:cNvPr id="7" name="AutoShape 7"/>
          <p:cNvSpPr>
            <a:spLocks noGrp="1"/>
          </p:cNvSpPr>
          <p:nvPr>
            <p:ph type="body" sz="quarter" idx="48" hasCustomPrompt="1"/>
          </p:nvPr>
        </p:nvSpPr>
        <p:spPr>
          <a:xfrm>
            <a:off x="8610600" y="6356350"/>
            <a:ext cx="2743200" cy="365125"/>
          </a:xfrm>
          <a:prstGeom prst="rect">
            <a:avLst/>
          </a:prstGeom>
          <a:noFill/>
          <a:ln w="12700">
            <a:noFill/>
            <a:prstDash val="solid"/>
          </a:ln>
        </p:spPr>
        <p:txBody>
          <a:bodyPr wrap="square" lIns="91440" tIns="45720" rIns="91440" bIns="45720" anchor="ctr">
            <a:noAutofit/>
          </a:bodyPr>
          <a:lstStyle>
            <a:lvl1pPr algn="r">
              <a:lnSpc>
                <a:spcPct val="100000"/>
              </a:lnSpc>
              <a:defRPr sz="1200" b="0" i="0" u="none" strike="noStrike" spc="0">
                <a:solidFill>
                  <a:srgbClr val="898989">
                    <a:alpha val="100000"/>
                  </a:srgbClr>
                </a:solidFill>
                <a:latin typeface="Calibri"/>
              </a:defRPr>
            </a:lvl1pPr>
          </a:lstStyle>
          <a:p>
            <a:pPr marL="0" indent="0" algn="r" defTabSz="914400">
              <a:lnSpc>
                <a:spcPct val="100000"/>
              </a:lnSpc>
            </a:pPr>
            <a:fld id="{22B230F2-70EB-4E01-A519-671503C7D890}" type="slidenum">
              <a:rPr sz="1200" b="0" i="0" u="none" strike="noStrike">
                <a:solidFill>
                  <a:srgbClr val="898989"/>
                </a:solidFill>
                <a:latin typeface="Calibri"/>
                <a:ea typeface="Calibri"/>
                <a:cs typeface="Calibri"/>
                <a:sym typeface="Calibri"/>
              </a:rPr>
              <a:t>‹#›</a:t>
            </a:fld>
            <a:endParaRPr sz="1200" b="0" i="0" u="none" strike="noStrike">
              <a:solidFill>
                <a:srgbClr val="898989"/>
              </a:solidFill>
              <a:latin typeface="Calibri"/>
              <a:ea typeface="Calibri"/>
              <a:cs typeface="Calibri"/>
              <a:sym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图片与标题">
    <p:spTree>
      <p:nvGrpSpPr>
        <p:cNvPr id="1" name=""/>
        <p:cNvGrpSpPr/>
        <p:nvPr/>
      </p:nvGrpSpPr>
      <p:grpSpPr>
        <a:xfrm>
          <a:off x="0" y="0"/>
          <a:ext cx="0" cy="0"/>
          <a:chOff x="0" y="0"/>
          <a:chExt cx="0" cy="0"/>
        </a:xfrm>
      </p:grpSpPr>
      <p:sp>
        <p:nvSpPr>
          <p:cNvPr id="2" name="AutoShape 2"/>
          <p:cNvSpPr>
            <a:spLocks noGrp="1"/>
          </p:cNvSpPr>
          <p:nvPr>
            <p:ph type="body" sz="quarter" idx="49" hasCustomPrompt="1"/>
          </p:nvPr>
        </p:nvSpPr>
        <p:spPr>
          <a:xfrm>
            <a:off x="839788" y="457200"/>
            <a:ext cx="3932237" cy="1600200"/>
          </a:xfrm>
          <a:prstGeom prst="rect">
            <a:avLst/>
          </a:prstGeom>
          <a:noFill/>
          <a:ln w="12700">
            <a:noFill/>
            <a:prstDash val="solid"/>
          </a:ln>
        </p:spPr>
        <p:txBody>
          <a:bodyPr wrap="square" lIns="91440" tIns="45720" rIns="91440" bIns="45720" anchor="b">
            <a:normAutofit/>
          </a:bodyPr>
          <a:lstStyle>
            <a:lvl1pPr algn="l">
              <a:lnSpc>
                <a:spcPct val="91666"/>
              </a:lnSpc>
              <a:defRPr sz="3200" b="0" i="0" u="none" strike="noStrike" spc="0">
                <a:solidFill>
                  <a:srgbClr val="000000">
                    <a:alpha val="100000"/>
                  </a:srgbClr>
                </a:solidFill>
                <a:latin typeface="Noto Sans SC"/>
              </a:defRPr>
            </a:lvl1pPr>
          </a:lstStyle>
          <a:p>
            <a:pPr marL="0" indent="0" algn="l" defTabSz="914400">
              <a:lnSpc>
                <a:spcPct val="91666"/>
              </a:lnSpc>
            </a:pPr>
            <a:r>
              <a:rPr lang="en-US" sz="3200" b="0" i="0" u="none" strike="noStrike">
                <a:solidFill>
                  <a:srgbClr val="000000"/>
                </a:solidFill>
                <a:latin typeface="微软雅黑"/>
                <a:ea typeface="微软雅黑"/>
                <a:cs typeface="微软雅黑"/>
                <a:sym typeface="微软雅黑"/>
              </a:rPr>
              <a:t>单击此处编辑母版标题样式</a:t>
            </a:r>
          </a:p>
        </p:txBody>
      </p:sp>
      <p:sp>
        <p:nvSpPr>
          <p:cNvPr id="3" name="AutoShape 3"/>
          <p:cNvSpPr>
            <a:spLocks noGrp="1"/>
          </p:cNvSpPr>
          <p:nvPr>
            <p:ph type="pic" sz="quarter" idx="50"/>
          </p:nvPr>
        </p:nvSpPr>
        <p:spPr>
          <a:xfrm>
            <a:off x="5183188" y="987425"/>
            <a:ext cx="6172200" cy="4873625"/>
          </a:xfrm>
          <a:prstGeom prst="rect">
            <a:avLst/>
          </a:prstGeom>
          <a:noFill/>
          <a:ln w="12700">
            <a:noFill/>
            <a:prstDash val="solid"/>
          </a:ln>
        </p:spPr>
        <p:txBody>
          <a:bodyPr lIns="63500" tIns="63500" rIns="63500" bIns="63500" anchor="ctr"/>
          <a:lstStyle>
            <a:lvl1pPr algn="ctr">
              <a:defRPr sz="1600" b="0" i="0" u="none" strike="noStrike" spc="0">
                <a:solidFill>
                  <a:srgbClr val="1F2329">
                    <a:alpha val="100000"/>
                  </a:srgbClr>
                </a:solidFill>
                <a:latin typeface="Noto Sans SC"/>
              </a:defRPr>
            </a:lvl1pPr>
          </a:lstStyle>
          <a:p>
            <a:pPr algn="ctr"/>
            <a:endParaRPr/>
          </a:p>
        </p:txBody>
      </p:sp>
      <p:sp>
        <p:nvSpPr>
          <p:cNvPr id="4" name="AutoShape 4"/>
          <p:cNvSpPr>
            <a:spLocks noGrp="1"/>
          </p:cNvSpPr>
          <p:nvPr>
            <p:ph type="body" sz="quarter" idx="51" hasCustomPrompt="1"/>
          </p:nvPr>
        </p:nvSpPr>
        <p:spPr>
          <a:xfrm>
            <a:off x="839788" y="2057400"/>
            <a:ext cx="3932237" cy="3811588"/>
          </a:xfrm>
          <a:prstGeom prst="rect">
            <a:avLst/>
          </a:prstGeom>
          <a:noFill/>
          <a:ln w="12700">
            <a:noFill/>
            <a:prstDash val="solid"/>
          </a:ln>
        </p:spPr>
        <p:txBody>
          <a:bodyPr wrap="square" lIns="91440" tIns="45720" rIns="91440" bIns="45720" anchor="t">
            <a:noAutofit/>
          </a:bodyPr>
          <a:lstStyle>
            <a:lvl1pPr algn="l">
              <a:lnSpc>
                <a:spcPct val="91666"/>
              </a:lnSpc>
              <a:defRPr sz="1600" b="0" i="0" u="none" strike="noStrike" spc="0">
                <a:solidFill>
                  <a:srgbClr val="000000">
                    <a:alpha val="100000"/>
                  </a:srgbClr>
                </a:solidFill>
                <a:latin typeface="Noto Sans SC"/>
              </a:defRPr>
            </a:lvl1pPr>
          </a:lstStyle>
          <a:p>
            <a:pPr marL="0" indent="0" algn="l" defTabSz="914400">
              <a:lnSpc>
                <a:spcPct val="91666"/>
              </a:lnSpc>
              <a:spcBef>
                <a:spcPts val="1000"/>
              </a:spcBef>
            </a:pPr>
            <a:r>
              <a:rPr lang="en-US" sz="1600" b="0" i="0" u="none" strike="noStrike">
                <a:solidFill>
                  <a:srgbClr val="000000"/>
                </a:solidFill>
                <a:latin typeface="微软雅黑"/>
                <a:ea typeface="微软雅黑"/>
                <a:cs typeface="微软雅黑"/>
                <a:sym typeface="微软雅黑"/>
              </a:rPr>
              <a:t>单击此处编辑母版文本样式</a:t>
            </a:r>
          </a:p>
        </p:txBody>
      </p:sp>
      <p:sp>
        <p:nvSpPr>
          <p:cNvPr id="5" name="AutoShape 5"/>
          <p:cNvSpPr>
            <a:spLocks noGrp="1"/>
          </p:cNvSpPr>
          <p:nvPr>
            <p:ph type="body" sz="quarter" idx="52" hasCustomPrompt="1"/>
          </p:nvPr>
        </p:nvSpPr>
        <p:spPr>
          <a:xfrm>
            <a:off x="838200" y="6356350"/>
            <a:ext cx="2743200" cy="365125"/>
          </a:xfrm>
          <a:prstGeom prst="rect">
            <a:avLst/>
          </a:prstGeom>
          <a:noFill/>
          <a:ln w="12700">
            <a:noFill/>
            <a:prstDash val="solid"/>
          </a:ln>
        </p:spPr>
        <p:txBody>
          <a:bodyPr wrap="square" lIns="91440" tIns="45720" rIns="91440" bIns="45720" anchor="ctr">
            <a:noAutofit/>
          </a:bodyPr>
          <a:lstStyle>
            <a:lvl1pPr algn="l">
              <a:lnSpc>
                <a:spcPct val="100000"/>
              </a:lnSpc>
              <a:defRPr sz="1200" b="0" i="0" u="none" strike="noStrike" spc="0">
                <a:solidFill>
                  <a:srgbClr val="898989">
                    <a:alpha val="100000"/>
                  </a:srgbClr>
                </a:solidFill>
                <a:latin typeface="Calibri"/>
              </a:defRPr>
            </a:lvl1pPr>
          </a:lstStyle>
          <a:p>
            <a:pPr marL="0" indent="0" algn="l" defTabSz="914400">
              <a:lnSpc>
                <a:spcPct val="100000"/>
              </a:lnSpc>
            </a:pPr>
            <a:r>
              <a:rPr lang="en-US" sz="1200" b="0" i="0" u="none" strike="noStrike">
                <a:solidFill>
                  <a:srgbClr val="898989"/>
                </a:solidFill>
                <a:latin typeface="Calibri"/>
                <a:ea typeface="Calibri"/>
                <a:cs typeface="Calibri"/>
                <a:sym typeface="Calibri"/>
              </a:rPr>
              <a:t>2026-09-29</a:t>
            </a:r>
          </a:p>
        </p:txBody>
      </p:sp>
      <p:sp>
        <p:nvSpPr>
          <p:cNvPr id="6" name="AutoShape 6"/>
          <p:cNvSpPr>
            <a:spLocks noGrp="1"/>
          </p:cNvSpPr>
          <p:nvPr>
            <p:ph type="body" sz="quarter" idx="53" hasCustomPrompt="1"/>
          </p:nvPr>
        </p:nvSpPr>
        <p:spPr>
          <a:xfrm>
            <a:off x="4038600" y="6356350"/>
            <a:ext cx="4114800" cy="365125"/>
          </a:xfrm>
          <a:prstGeom prst="rect">
            <a:avLst/>
          </a:prstGeom>
          <a:noFill/>
          <a:ln w="12700">
            <a:noFill/>
            <a:prstDash val="solid"/>
          </a:ln>
        </p:spPr>
        <p:txBody>
          <a:bodyPr vert="horz" wrap="square" lIns="91440" tIns="45720" rIns="91440" bIns="45720" anchor="ctr">
            <a:noAutofit/>
          </a:bodyPr>
          <a:lstStyle>
            <a:lvl1pPr algn="ctr">
              <a:lnSpc>
                <a:spcPct val="100000"/>
              </a:lnSpc>
              <a:defRPr sz="1200" b="0" i="0" u="none" strike="noStrike" spc="0">
                <a:solidFill>
                  <a:srgbClr val="1F2329">
                    <a:alpha val="100000"/>
                  </a:srgbClr>
                </a:solidFill>
                <a:latin typeface="Noto Sans SC"/>
              </a:defRPr>
            </a:lvl1pPr>
          </a:lstStyle>
          <a:p>
            <a:pPr marL="0" indent="0" algn="ctr" defTabSz="914400">
              <a:lnSpc>
                <a:spcPct val="100000"/>
              </a:lnSpc>
            </a:pPr>
            <a:r>
              <a:rPr lang="en-US" sz="1200" b="0" i="0" u="none" strike="noStrike">
                <a:solidFill>
                  <a:srgbClr val="898989"/>
                </a:solidFill>
                <a:latin typeface="Calibri"/>
                <a:ea typeface="Calibri"/>
                <a:cs typeface="Calibri"/>
                <a:sym typeface="Calibri"/>
              </a:rPr>
              <a:t>Footer</a:t>
            </a:r>
          </a:p>
        </p:txBody>
      </p:sp>
      <p:sp>
        <p:nvSpPr>
          <p:cNvPr id="7" name="AutoShape 7"/>
          <p:cNvSpPr>
            <a:spLocks noGrp="1"/>
          </p:cNvSpPr>
          <p:nvPr>
            <p:ph type="body" sz="quarter" idx="54" hasCustomPrompt="1"/>
          </p:nvPr>
        </p:nvSpPr>
        <p:spPr>
          <a:xfrm>
            <a:off x="8610600" y="6356350"/>
            <a:ext cx="2743200" cy="365125"/>
          </a:xfrm>
          <a:prstGeom prst="rect">
            <a:avLst/>
          </a:prstGeom>
          <a:noFill/>
          <a:ln w="12700">
            <a:noFill/>
            <a:prstDash val="solid"/>
          </a:ln>
        </p:spPr>
        <p:txBody>
          <a:bodyPr wrap="square" lIns="91440" tIns="45720" rIns="91440" bIns="45720" anchor="ctr">
            <a:noAutofit/>
          </a:bodyPr>
          <a:lstStyle>
            <a:lvl1pPr algn="r">
              <a:lnSpc>
                <a:spcPct val="100000"/>
              </a:lnSpc>
              <a:defRPr sz="1200" b="0" i="0" u="none" strike="noStrike" spc="0">
                <a:solidFill>
                  <a:srgbClr val="898989">
                    <a:alpha val="100000"/>
                  </a:srgbClr>
                </a:solidFill>
                <a:latin typeface="Calibri"/>
              </a:defRPr>
            </a:lvl1pPr>
          </a:lstStyle>
          <a:p>
            <a:pPr marL="0" indent="0" algn="r" defTabSz="914400">
              <a:lnSpc>
                <a:spcPct val="100000"/>
              </a:lnSpc>
            </a:pPr>
            <a:fld id="{8FE75CB3-5AB9-4CD9-A9EC-48876688E8FC}" type="slidenum">
              <a:rPr sz="1200" b="0" i="0" u="none" strike="noStrike">
                <a:solidFill>
                  <a:srgbClr val="898989"/>
                </a:solidFill>
                <a:latin typeface="Calibri"/>
                <a:ea typeface="Calibri"/>
                <a:cs typeface="Calibri"/>
                <a:sym typeface="Calibri"/>
              </a:rPr>
              <a:t>‹#›</a:t>
            </a:fld>
            <a:endParaRPr sz="1200" b="0" i="0" u="none" strike="noStrike">
              <a:solidFill>
                <a:srgbClr val="898989"/>
              </a:solidFill>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和竖排文字">
    <p:spTree>
      <p:nvGrpSpPr>
        <p:cNvPr id="1" name=""/>
        <p:cNvGrpSpPr/>
        <p:nvPr/>
      </p:nvGrpSpPr>
      <p:grpSpPr>
        <a:xfrm>
          <a:off x="0" y="0"/>
          <a:ext cx="0" cy="0"/>
          <a:chOff x="0" y="0"/>
          <a:chExt cx="0" cy="0"/>
        </a:xfrm>
      </p:grpSpPr>
      <p:sp>
        <p:nvSpPr>
          <p:cNvPr id="2" name="AutoShape 2"/>
          <p:cNvSpPr>
            <a:spLocks noGrp="1"/>
          </p:cNvSpPr>
          <p:nvPr>
            <p:ph type="body" sz="quarter" idx="55" hasCustomPrompt="1"/>
          </p:nvPr>
        </p:nvSpPr>
        <p:spPr>
          <a:xfrm>
            <a:off x="838200" y="365125"/>
            <a:ext cx="10515600" cy="1325563"/>
          </a:xfrm>
          <a:prstGeom prst="rect">
            <a:avLst/>
          </a:prstGeom>
          <a:noFill/>
          <a:ln w="12700">
            <a:noFill/>
            <a:prstDash val="solid"/>
          </a:ln>
        </p:spPr>
        <p:txBody>
          <a:bodyPr wrap="square" lIns="91440" tIns="45720" rIns="91440" bIns="45720" anchor="ctr">
            <a:normAutofit/>
          </a:bodyPr>
          <a:lstStyle>
            <a:lvl1pPr algn="l">
              <a:lnSpc>
                <a:spcPct val="91666"/>
              </a:lnSpc>
              <a:defRPr sz="4400" b="0" i="0" u="none" strike="noStrike" spc="0">
                <a:solidFill>
                  <a:srgbClr val="000000">
                    <a:alpha val="100000"/>
                  </a:srgbClr>
                </a:solidFill>
                <a:latin typeface="Noto Sans SC"/>
              </a:defRPr>
            </a:lvl1pPr>
          </a:lstStyle>
          <a:p>
            <a:pPr marL="0" indent="0" algn="l" defTabSz="914400">
              <a:lnSpc>
                <a:spcPct val="91666"/>
              </a:lnSpc>
            </a:pPr>
            <a:r>
              <a:rPr lang="en-US" sz="4400" b="0" i="0" u="none" strike="noStrike">
                <a:solidFill>
                  <a:srgbClr val="000000"/>
                </a:solidFill>
                <a:latin typeface="微软雅黑"/>
                <a:ea typeface="微软雅黑"/>
                <a:cs typeface="微软雅黑"/>
                <a:sym typeface="微软雅黑"/>
              </a:rPr>
              <a:t>单击此处编辑母版标题样式</a:t>
            </a:r>
          </a:p>
        </p:txBody>
      </p:sp>
      <p:sp>
        <p:nvSpPr>
          <p:cNvPr id="3" name="AutoShape 3"/>
          <p:cNvSpPr>
            <a:spLocks noGrp="1"/>
          </p:cNvSpPr>
          <p:nvPr>
            <p:ph type="body" sz="quarter" idx="56" hasCustomPrompt="1"/>
          </p:nvPr>
        </p:nvSpPr>
        <p:spPr>
          <a:xfrm>
            <a:off x="838200" y="1825625"/>
            <a:ext cx="10515600" cy="4351338"/>
          </a:xfrm>
          <a:prstGeom prst="rect">
            <a:avLst/>
          </a:prstGeom>
          <a:noFill/>
          <a:ln w="12700">
            <a:noFill/>
            <a:prstDash val="solid"/>
          </a:ln>
        </p:spPr>
        <p:txBody>
          <a:bodyPr vert="eaVert" wrap="square" lIns="91440" tIns="45720" rIns="91440" bIns="45720" anchor="t">
            <a:normAutofit/>
          </a:bodyPr>
          <a:lstStyle>
            <a:lvl1pPr marL="584200" indent="-355600" algn="l">
              <a:lnSpc>
                <a:spcPct val="91666"/>
              </a:lnSpc>
              <a:defRPr sz="2800" b="0" i="0" u="none" strike="noStrike" spc="0">
                <a:solidFill>
                  <a:srgbClr val="000000">
                    <a:alpha val="100000"/>
                  </a:srgbClr>
                </a:solidFill>
                <a:latin typeface="Noto Sans SC"/>
              </a:defRPr>
            </a:lvl1pPr>
            <a:lvl2pPr marL="990600" indent="-304800"/>
            <a:lvl3pPr marL="1397000" indent="-254000"/>
            <a:lvl4pPr marL="1828800" indent="-228600"/>
            <a:lvl5pPr marL="2286000" indent="-228600"/>
            <a:lvl6pPr marL="2743200" indent="-228600"/>
            <a:lvl7pPr marL="3200400" indent="-228600"/>
            <a:lvl8pPr marL="3657600" indent="-228600"/>
            <a:lvl9pPr marL="4114800" indent="-228600"/>
          </a:lstStyle>
          <a:p>
            <a:pPr marL="228600" indent="-228600" algn="l" defTabSz="914400">
              <a:lnSpc>
                <a:spcPct val="91666"/>
              </a:lnSpc>
              <a:spcBef>
                <a:spcPts val="1000"/>
              </a:spcBef>
              <a:buClr>
                <a:srgbClr val="000000"/>
              </a:buClr>
              <a:buFont typeface="Arial"/>
              <a:buChar char="•"/>
            </a:pPr>
            <a:r>
              <a:rPr lang="en-US" sz="2800" b="0" i="0" u="none" strike="noStrike">
                <a:solidFill>
                  <a:srgbClr val="000000"/>
                </a:solidFill>
                <a:latin typeface="微软雅黑"/>
                <a:ea typeface="微软雅黑"/>
                <a:cs typeface="微软雅黑"/>
                <a:sym typeface="微软雅黑"/>
              </a:rPr>
              <a:t>单击此处编辑母版文本样式</a:t>
            </a:r>
          </a:p>
          <a:p>
            <a:pPr marL="685800" lvl="1" indent="-228600" algn="l" defTabSz="914400">
              <a:lnSpc>
                <a:spcPct val="91666"/>
              </a:lnSpc>
              <a:spcBef>
                <a:spcPts val="500"/>
              </a:spcBef>
              <a:buClr>
                <a:srgbClr val="000000"/>
              </a:buClr>
              <a:buFont typeface="Arial"/>
              <a:buChar char="•"/>
            </a:pPr>
            <a:r>
              <a:rPr lang="en-US" sz="2400" b="0" i="0" u="none" strike="noStrike">
                <a:solidFill>
                  <a:srgbClr val="000000"/>
                </a:solidFill>
                <a:latin typeface="微软雅黑"/>
                <a:ea typeface="微软雅黑"/>
                <a:cs typeface="微软雅黑"/>
                <a:sym typeface="微软雅黑"/>
              </a:rPr>
              <a:t>第二级</a:t>
            </a:r>
          </a:p>
          <a:p>
            <a:pPr marL="1143000" lvl="2" indent="-228600" algn="l" defTabSz="914400">
              <a:lnSpc>
                <a:spcPct val="91666"/>
              </a:lnSpc>
              <a:spcBef>
                <a:spcPts val="500"/>
              </a:spcBef>
              <a:buClr>
                <a:srgbClr val="000000"/>
              </a:buClr>
              <a:buFont typeface="Arial"/>
              <a:buChar char="•"/>
            </a:pPr>
            <a:r>
              <a:rPr lang="en-US" sz="2000" b="0" i="0" u="none" strike="noStrike">
                <a:solidFill>
                  <a:srgbClr val="000000"/>
                </a:solidFill>
                <a:latin typeface="微软雅黑"/>
                <a:ea typeface="微软雅黑"/>
                <a:cs typeface="微软雅黑"/>
                <a:sym typeface="微软雅黑"/>
              </a:rPr>
              <a:t>第三级</a:t>
            </a:r>
          </a:p>
          <a:p>
            <a:pPr marL="1600200" lvl="3" indent="-228600" algn="l" defTabSz="914400">
              <a:lnSpc>
                <a:spcPct val="91666"/>
              </a:lnSpc>
              <a:spcBef>
                <a:spcPts val="500"/>
              </a:spcBef>
              <a:buClr>
                <a:srgbClr val="000000"/>
              </a:buClr>
              <a:buFont typeface="Arial"/>
              <a:buChar char="•"/>
            </a:pPr>
            <a:r>
              <a:rPr lang="en-US" sz="1800" b="0" i="0" u="none" strike="noStrike">
                <a:solidFill>
                  <a:srgbClr val="000000"/>
                </a:solidFill>
                <a:latin typeface="微软雅黑"/>
                <a:ea typeface="微软雅黑"/>
                <a:cs typeface="微软雅黑"/>
                <a:sym typeface="微软雅黑"/>
              </a:rPr>
              <a:t>第四级</a:t>
            </a:r>
          </a:p>
          <a:p>
            <a:pPr marL="2057400" lvl="4" indent="-228600" algn="l" defTabSz="914400">
              <a:lnSpc>
                <a:spcPct val="91666"/>
              </a:lnSpc>
              <a:spcBef>
                <a:spcPts val="500"/>
              </a:spcBef>
              <a:buClr>
                <a:srgbClr val="000000"/>
              </a:buClr>
              <a:buFont typeface="Arial"/>
              <a:buChar char="•"/>
            </a:pPr>
            <a:r>
              <a:rPr lang="en-US" sz="1800" b="0" i="0" u="none" strike="noStrike">
                <a:solidFill>
                  <a:srgbClr val="000000"/>
                </a:solidFill>
                <a:latin typeface="微软雅黑"/>
                <a:ea typeface="微软雅黑"/>
                <a:cs typeface="微软雅黑"/>
                <a:sym typeface="微软雅黑"/>
              </a:rPr>
              <a:t>第五级</a:t>
            </a:r>
          </a:p>
        </p:txBody>
      </p:sp>
      <p:sp>
        <p:nvSpPr>
          <p:cNvPr id="4" name="AutoShape 4"/>
          <p:cNvSpPr>
            <a:spLocks noGrp="1"/>
          </p:cNvSpPr>
          <p:nvPr>
            <p:ph type="body" sz="quarter" idx="57" hasCustomPrompt="1"/>
          </p:nvPr>
        </p:nvSpPr>
        <p:spPr>
          <a:xfrm>
            <a:off x="838200" y="6356350"/>
            <a:ext cx="2743200" cy="365125"/>
          </a:xfrm>
          <a:prstGeom prst="rect">
            <a:avLst/>
          </a:prstGeom>
          <a:noFill/>
          <a:ln w="12700">
            <a:noFill/>
            <a:prstDash val="solid"/>
          </a:ln>
        </p:spPr>
        <p:txBody>
          <a:bodyPr wrap="square" lIns="91440" tIns="45720" rIns="91440" bIns="45720" anchor="ctr">
            <a:noAutofit/>
          </a:bodyPr>
          <a:lstStyle>
            <a:lvl1pPr algn="l">
              <a:lnSpc>
                <a:spcPct val="100000"/>
              </a:lnSpc>
              <a:defRPr sz="1200" b="0" i="0" u="none" strike="noStrike" spc="0">
                <a:solidFill>
                  <a:srgbClr val="898989">
                    <a:alpha val="100000"/>
                  </a:srgbClr>
                </a:solidFill>
                <a:latin typeface="Calibri"/>
              </a:defRPr>
            </a:lvl1pPr>
          </a:lstStyle>
          <a:p>
            <a:pPr marL="0" indent="0" algn="l" defTabSz="914400">
              <a:lnSpc>
                <a:spcPct val="100000"/>
              </a:lnSpc>
            </a:pPr>
            <a:r>
              <a:rPr lang="en-US" sz="1200" b="0" i="0" u="none" strike="noStrike">
                <a:solidFill>
                  <a:srgbClr val="898989"/>
                </a:solidFill>
                <a:latin typeface="Calibri"/>
                <a:ea typeface="Calibri"/>
                <a:cs typeface="Calibri"/>
                <a:sym typeface="Calibri"/>
              </a:rPr>
              <a:t>2026-09-29</a:t>
            </a:r>
          </a:p>
        </p:txBody>
      </p:sp>
      <p:sp>
        <p:nvSpPr>
          <p:cNvPr id="5" name="AutoShape 5"/>
          <p:cNvSpPr>
            <a:spLocks noGrp="1"/>
          </p:cNvSpPr>
          <p:nvPr>
            <p:ph type="body" sz="quarter" idx="58" hasCustomPrompt="1"/>
          </p:nvPr>
        </p:nvSpPr>
        <p:spPr>
          <a:xfrm>
            <a:off x="4038600" y="6356350"/>
            <a:ext cx="4114800" cy="365125"/>
          </a:xfrm>
          <a:prstGeom prst="rect">
            <a:avLst/>
          </a:prstGeom>
          <a:noFill/>
          <a:ln w="12700">
            <a:noFill/>
            <a:prstDash val="solid"/>
          </a:ln>
        </p:spPr>
        <p:txBody>
          <a:bodyPr vert="horz" wrap="square" lIns="91440" tIns="45720" rIns="91440" bIns="45720" anchor="ctr">
            <a:noAutofit/>
          </a:bodyPr>
          <a:lstStyle>
            <a:lvl1pPr algn="ctr">
              <a:lnSpc>
                <a:spcPct val="100000"/>
              </a:lnSpc>
              <a:defRPr sz="1200" b="0" i="0" u="none" strike="noStrike" spc="0">
                <a:solidFill>
                  <a:srgbClr val="1F2329">
                    <a:alpha val="100000"/>
                  </a:srgbClr>
                </a:solidFill>
                <a:latin typeface="Noto Sans SC"/>
              </a:defRPr>
            </a:lvl1pPr>
          </a:lstStyle>
          <a:p>
            <a:pPr marL="0" indent="0" algn="ctr" defTabSz="914400">
              <a:lnSpc>
                <a:spcPct val="100000"/>
              </a:lnSpc>
            </a:pPr>
            <a:r>
              <a:rPr lang="en-US" sz="1200" b="0" i="0" u="none" strike="noStrike">
                <a:solidFill>
                  <a:srgbClr val="898989"/>
                </a:solidFill>
                <a:latin typeface="Calibri"/>
                <a:ea typeface="Calibri"/>
                <a:cs typeface="Calibri"/>
                <a:sym typeface="Calibri"/>
              </a:rPr>
              <a:t>Footer</a:t>
            </a:r>
          </a:p>
        </p:txBody>
      </p:sp>
      <p:sp>
        <p:nvSpPr>
          <p:cNvPr id="6" name="AutoShape 6"/>
          <p:cNvSpPr>
            <a:spLocks noGrp="1"/>
          </p:cNvSpPr>
          <p:nvPr>
            <p:ph type="body" sz="quarter" idx="59" hasCustomPrompt="1"/>
          </p:nvPr>
        </p:nvSpPr>
        <p:spPr>
          <a:xfrm>
            <a:off x="8610600" y="6356350"/>
            <a:ext cx="2743200" cy="365125"/>
          </a:xfrm>
          <a:prstGeom prst="rect">
            <a:avLst/>
          </a:prstGeom>
          <a:noFill/>
          <a:ln w="12700">
            <a:noFill/>
            <a:prstDash val="solid"/>
          </a:ln>
        </p:spPr>
        <p:txBody>
          <a:bodyPr wrap="square" lIns="91440" tIns="45720" rIns="91440" bIns="45720" anchor="ctr">
            <a:noAutofit/>
          </a:bodyPr>
          <a:lstStyle>
            <a:lvl1pPr algn="r">
              <a:lnSpc>
                <a:spcPct val="100000"/>
              </a:lnSpc>
              <a:defRPr sz="1200" b="0" i="0" u="none" strike="noStrike" spc="0">
                <a:solidFill>
                  <a:srgbClr val="898989">
                    <a:alpha val="100000"/>
                  </a:srgbClr>
                </a:solidFill>
                <a:latin typeface="Calibri"/>
              </a:defRPr>
            </a:lvl1pPr>
          </a:lstStyle>
          <a:p>
            <a:pPr marL="0" indent="0" algn="r" defTabSz="914400">
              <a:lnSpc>
                <a:spcPct val="100000"/>
              </a:lnSpc>
            </a:pPr>
            <a:fld id="{0280A1B2-8320-43F0-8E05-297CE51CBB45}" type="slidenum">
              <a:rPr sz="1200" b="0" i="0" u="none" strike="noStrike">
                <a:solidFill>
                  <a:srgbClr val="898989"/>
                </a:solidFill>
                <a:latin typeface="Calibri"/>
                <a:ea typeface="Calibri"/>
                <a:cs typeface="Calibri"/>
                <a:sym typeface="Calibri"/>
              </a:rPr>
              <a:t>‹#›</a:t>
            </a:fld>
            <a:endParaRPr sz="1200" b="0" i="0" u="none" strike="noStrike">
              <a:solidFill>
                <a:srgbClr val="898989"/>
              </a:solidFill>
              <a:latin typeface="Calibri"/>
              <a:ea typeface="Calibri"/>
              <a:cs typeface="Calibri"/>
              <a:sym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垂直排列标题与 文本">
    <p:spTree>
      <p:nvGrpSpPr>
        <p:cNvPr id="1" name=""/>
        <p:cNvGrpSpPr/>
        <p:nvPr/>
      </p:nvGrpSpPr>
      <p:grpSpPr>
        <a:xfrm>
          <a:off x="0" y="0"/>
          <a:ext cx="0" cy="0"/>
          <a:chOff x="0" y="0"/>
          <a:chExt cx="0" cy="0"/>
        </a:xfrm>
      </p:grpSpPr>
      <p:sp>
        <p:nvSpPr>
          <p:cNvPr id="2" name="AutoShape 2"/>
          <p:cNvSpPr>
            <a:spLocks noGrp="1"/>
          </p:cNvSpPr>
          <p:nvPr>
            <p:ph type="body" sz="quarter" idx="60" hasCustomPrompt="1"/>
          </p:nvPr>
        </p:nvSpPr>
        <p:spPr>
          <a:xfrm>
            <a:off x="8724900" y="365125"/>
            <a:ext cx="2628900" cy="5811838"/>
          </a:xfrm>
          <a:prstGeom prst="rect">
            <a:avLst/>
          </a:prstGeom>
          <a:noFill/>
          <a:ln w="12700">
            <a:noFill/>
            <a:prstDash val="solid"/>
          </a:ln>
        </p:spPr>
        <p:txBody>
          <a:bodyPr vert="eaVert" wrap="square" lIns="91440" tIns="45720" rIns="91440" bIns="45720" anchor="ctr">
            <a:normAutofit/>
          </a:bodyPr>
          <a:lstStyle>
            <a:lvl1pPr algn="l">
              <a:lnSpc>
                <a:spcPct val="91666"/>
              </a:lnSpc>
              <a:defRPr sz="4400" b="0" i="0" u="none" strike="noStrike" spc="0">
                <a:solidFill>
                  <a:srgbClr val="000000">
                    <a:alpha val="100000"/>
                  </a:srgbClr>
                </a:solidFill>
                <a:latin typeface="Noto Sans SC"/>
              </a:defRPr>
            </a:lvl1pPr>
          </a:lstStyle>
          <a:p>
            <a:pPr marL="0" indent="0" algn="l" defTabSz="914400">
              <a:lnSpc>
                <a:spcPct val="91666"/>
              </a:lnSpc>
            </a:pPr>
            <a:r>
              <a:rPr lang="en-US" sz="4400" b="0" i="0" u="none" strike="noStrike">
                <a:solidFill>
                  <a:srgbClr val="000000"/>
                </a:solidFill>
                <a:latin typeface="微软雅黑"/>
                <a:ea typeface="微软雅黑"/>
                <a:cs typeface="微软雅黑"/>
                <a:sym typeface="微软雅黑"/>
              </a:rPr>
              <a:t>单击此处编辑母版标题样式</a:t>
            </a:r>
          </a:p>
        </p:txBody>
      </p:sp>
      <p:sp>
        <p:nvSpPr>
          <p:cNvPr id="3" name="AutoShape 3"/>
          <p:cNvSpPr>
            <a:spLocks noGrp="1"/>
          </p:cNvSpPr>
          <p:nvPr>
            <p:ph type="body" sz="quarter" idx="61" hasCustomPrompt="1"/>
          </p:nvPr>
        </p:nvSpPr>
        <p:spPr>
          <a:xfrm>
            <a:off x="838200" y="365125"/>
            <a:ext cx="7734300" cy="5811838"/>
          </a:xfrm>
          <a:prstGeom prst="rect">
            <a:avLst/>
          </a:prstGeom>
          <a:noFill/>
          <a:ln w="12700">
            <a:noFill/>
            <a:prstDash val="solid"/>
          </a:ln>
        </p:spPr>
        <p:txBody>
          <a:bodyPr vert="eaVert" wrap="square" lIns="91440" tIns="45720" rIns="91440" bIns="45720" anchor="t">
            <a:normAutofit/>
          </a:bodyPr>
          <a:lstStyle>
            <a:lvl1pPr marL="584200" indent="-355600" algn="l">
              <a:lnSpc>
                <a:spcPct val="91666"/>
              </a:lnSpc>
              <a:defRPr sz="2800" b="0" i="0" u="none" strike="noStrike" spc="0">
                <a:solidFill>
                  <a:srgbClr val="000000">
                    <a:alpha val="100000"/>
                  </a:srgbClr>
                </a:solidFill>
                <a:latin typeface="Noto Sans SC"/>
              </a:defRPr>
            </a:lvl1pPr>
            <a:lvl2pPr marL="990600" indent="-304800"/>
            <a:lvl3pPr marL="1397000" indent="-254000"/>
            <a:lvl4pPr marL="1828800" indent="-228600"/>
            <a:lvl5pPr marL="2286000" indent="-228600"/>
            <a:lvl6pPr marL="2743200" indent="-228600"/>
            <a:lvl7pPr marL="3200400" indent="-228600"/>
            <a:lvl8pPr marL="3657600" indent="-228600"/>
            <a:lvl9pPr marL="4114800" indent="-228600"/>
          </a:lstStyle>
          <a:p>
            <a:pPr marL="228600" indent="-228600" algn="l" defTabSz="914400">
              <a:lnSpc>
                <a:spcPct val="91666"/>
              </a:lnSpc>
              <a:spcBef>
                <a:spcPts val="1000"/>
              </a:spcBef>
              <a:buClr>
                <a:srgbClr val="000000"/>
              </a:buClr>
              <a:buFont typeface="Arial"/>
              <a:buChar char="•"/>
            </a:pPr>
            <a:r>
              <a:rPr lang="en-US" sz="2800" b="0" i="0" u="none" strike="noStrike">
                <a:solidFill>
                  <a:srgbClr val="000000"/>
                </a:solidFill>
                <a:latin typeface="微软雅黑"/>
                <a:ea typeface="微软雅黑"/>
                <a:cs typeface="微软雅黑"/>
                <a:sym typeface="微软雅黑"/>
              </a:rPr>
              <a:t>单击此处编辑母版文本样式</a:t>
            </a:r>
          </a:p>
          <a:p>
            <a:pPr marL="685800" lvl="1" indent="-228600" algn="l" defTabSz="914400">
              <a:lnSpc>
                <a:spcPct val="91666"/>
              </a:lnSpc>
              <a:spcBef>
                <a:spcPts val="500"/>
              </a:spcBef>
              <a:buClr>
                <a:srgbClr val="000000"/>
              </a:buClr>
              <a:buFont typeface="Arial"/>
              <a:buChar char="•"/>
            </a:pPr>
            <a:r>
              <a:rPr lang="en-US" sz="2400" b="0" i="0" u="none" strike="noStrike">
                <a:solidFill>
                  <a:srgbClr val="000000"/>
                </a:solidFill>
                <a:latin typeface="微软雅黑"/>
                <a:ea typeface="微软雅黑"/>
                <a:cs typeface="微软雅黑"/>
                <a:sym typeface="微软雅黑"/>
              </a:rPr>
              <a:t>第二级</a:t>
            </a:r>
          </a:p>
          <a:p>
            <a:pPr marL="1143000" lvl="2" indent="-228600" algn="l" defTabSz="914400">
              <a:lnSpc>
                <a:spcPct val="91666"/>
              </a:lnSpc>
              <a:spcBef>
                <a:spcPts val="500"/>
              </a:spcBef>
              <a:buClr>
                <a:srgbClr val="000000"/>
              </a:buClr>
              <a:buFont typeface="Arial"/>
              <a:buChar char="•"/>
            </a:pPr>
            <a:r>
              <a:rPr lang="en-US" sz="2000" b="0" i="0" u="none" strike="noStrike">
                <a:solidFill>
                  <a:srgbClr val="000000"/>
                </a:solidFill>
                <a:latin typeface="微软雅黑"/>
                <a:ea typeface="微软雅黑"/>
                <a:cs typeface="微软雅黑"/>
                <a:sym typeface="微软雅黑"/>
              </a:rPr>
              <a:t>第三级</a:t>
            </a:r>
          </a:p>
          <a:p>
            <a:pPr marL="1600200" lvl="3" indent="-228600" algn="l" defTabSz="914400">
              <a:lnSpc>
                <a:spcPct val="91666"/>
              </a:lnSpc>
              <a:spcBef>
                <a:spcPts val="500"/>
              </a:spcBef>
              <a:buClr>
                <a:srgbClr val="000000"/>
              </a:buClr>
              <a:buFont typeface="Arial"/>
              <a:buChar char="•"/>
            </a:pPr>
            <a:r>
              <a:rPr lang="en-US" sz="1800" b="0" i="0" u="none" strike="noStrike">
                <a:solidFill>
                  <a:srgbClr val="000000"/>
                </a:solidFill>
                <a:latin typeface="微软雅黑"/>
                <a:ea typeface="微软雅黑"/>
                <a:cs typeface="微软雅黑"/>
                <a:sym typeface="微软雅黑"/>
              </a:rPr>
              <a:t>第四级</a:t>
            </a:r>
          </a:p>
          <a:p>
            <a:pPr marL="2057400" lvl="4" indent="-228600" algn="l" defTabSz="914400">
              <a:lnSpc>
                <a:spcPct val="91666"/>
              </a:lnSpc>
              <a:spcBef>
                <a:spcPts val="500"/>
              </a:spcBef>
              <a:buClr>
                <a:srgbClr val="000000"/>
              </a:buClr>
              <a:buFont typeface="Arial"/>
              <a:buChar char="•"/>
            </a:pPr>
            <a:r>
              <a:rPr lang="en-US" sz="1800" b="0" i="0" u="none" strike="noStrike">
                <a:solidFill>
                  <a:srgbClr val="000000"/>
                </a:solidFill>
                <a:latin typeface="微软雅黑"/>
                <a:ea typeface="微软雅黑"/>
                <a:cs typeface="微软雅黑"/>
                <a:sym typeface="微软雅黑"/>
              </a:rPr>
              <a:t>第五级</a:t>
            </a:r>
          </a:p>
        </p:txBody>
      </p:sp>
      <p:sp>
        <p:nvSpPr>
          <p:cNvPr id="4" name="AutoShape 4"/>
          <p:cNvSpPr>
            <a:spLocks noGrp="1"/>
          </p:cNvSpPr>
          <p:nvPr>
            <p:ph type="body" sz="quarter" idx="62" hasCustomPrompt="1"/>
          </p:nvPr>
        </p:nvSpPr>
        <p:spPr>
          <a:xfrm>
            <a:off x="838200" y="6356350"/>
            <a:ext cx="2743200" cy="365125"/>
          </a:xfrm>
          <a:prstGeom prst="rect">
            <a:avLst/>
          </a:prstGeom>
          <a:noFill/>
          <a:ln w="12700">
            <a:noFill/>
            <a:prstDash val="solid"/>
          </a:ln>
        </p:spPr>
        <p:txBody>
          <a:bodyPr wrap="square" lIns="91440" tIns="45720" rIns="91440" bIns="45720" anchor="ctr">
            <a:noAutofit/>
          </a:bodyPr>
          <a:lstStyle>
            <a:lvl1pPr algn="l">
              <a:lnSpc>
                <a:spcPct val="100000"/>
              </a:lnSpc>
              <a:defRPr sz="1200" b="0" i="0" u="none" strike="noStrike" spc="0">
                <a:solidFill>
                  <a:srgbClr val="898989">
                    <a:alpha val="100000"/>
                  </a:srgbClr>
                </a:solidFill>
                <a:latin typeface="Calibri"/>
              </a:defRPr>
            </a:lvl1pPr>
          </a:lstStyle>
          <a:p>
            <a:pPr marL="0" indent="0" algn="l" defTabSz="914400">
              <a:lnSpc>
                <a:spcPct val="100000"/>
              </a:lnSpc>
            </a:pPr>
            <a:r>
              <a:rPr lang="en-US" sz="1200" b="0" i="0" u="none" strike="noStrike">
                <a:solidFill>
                  <a:srgbClr val="898989"/>
                </a:solidFill>
                <a:latin typeface="Calibri"/>
                <a:ea typeface="Calibri"/>
                <a:cs typeface="Calibri"/>
                <a:sym typeface="Calibri"/>
              </a:rPr>
              <a:t>2026-09-29</a:t>
            </a:r>
          </a:p>
        </p:txBody>
      </p:sp>
      <p:sp>
        <p:nvSpPr>
          <p:cNvPr id="5" name="AutoShape 5"/>
          <p:cNvSpPr>
            <a:spLocks noGrp="1"/>
          </p:cNvSpPr>
          <p:nvPr>
            <p:ph type="body" sz="quarter" idx="63" hasCustomPrompt="1"/>
          </p:nvPr>
        </p:nvSpPr>
        <p:spPr>
          <a:xfrm>
            <a:off x="4038600" y="6356350"/>
            <a:ext cx="4114800" cy="365125"/>
          </a:xfrm>
          <a:prstGeom prst="rect">
            <a:avLst/>
          </a:prstGeom>
          <a:noFill/>
          <a:ln w="12700">
            <a:noFill/>
            <a:prstDash val="solid"/>
          </a:ln>
        </p:spPr>
        <p:txBody>
          <a:bodyPr vert="horz" wrap="square" lIns="91440" tIns="45720" rIns="91440" bIns="45720" anchor="ctr">
            <a:noAutofit/>
          </a:bodyPr>
          <a:lstStyle>
            <a:lvl1pPr algn="ctr">
              <a:lnSpc>
                <a:spcPct val="100000"/>
              </a:lnSpc>
              <a:defRPr sz="1200" b="0" i="0" u="none" strike="noStrike" spc="0">
                <a:solidFill>
                  <a:srgbClr val="1F2329">
                    <a:alpha val="100000"/>
                  </a:srgbClr>
                </a:solidFill>
                <a:latin typeface="Noto Sans SC"/>
              </a:defRPr>
            </a:lvl1pPr>
          </a:lstStyle>
          <a:p>
            <a:pPr marL="0" indent="0" algn="ctr" defTabSz="914400">
              <a:lnSpc>
                <a:spcPct val="100000"/>
              </a:lnSpc>
            </a:pPr>
            <a:r>
              <a:rPr lang="en-US" sz="1200" b="0" i="0" u="none" strike="noStrike">
                <a:solidFill>
                  <a:srgbClr val="898989"/>
                </a:solidFill>
                <a:latin typeface="Calibri"/>
                <a:ea typeface="Calibri"/>
                <a:cs typeface="Calibri"/>
                <a:sym typeface="Calibri"/>
              </a:rPr>
              <a:t>Footer</a:t>
            </a:r>
          </a:p>
        </p:txBody>
      </p:sp>
      <p:sp>
        <p:nvSpPr>
          <p:cNvPr id="6" name="AutoShape 6"/>
          <p:cNvSpPr>
            <a:spLocks noGrp="1"/>
          </p:cNvSpPr>
          <p:nvPr>
            <p:ph type="body" sz="quarter" idx="64" hasCustomPrompt="1"/>
          </p:nvPr>
        </p:nvSpPr>
        <p:spPr>
          <a:xfrm>
            <a:off x="8610600" y="6356350"/>
            <a:ext cx="2743200" cy="365125"/>
          </a:xfrm>
          <a:prstGeom prst="rect">
            <a:avLst/>
          </a:prstGeom>
          <a:noFill/>
          <a:ln w="12700">
            <a:noFill/>
            <a:prstDash val="solid"/>
          </a:ln>
        </p:spPr>
        <p:txBody>
          <a:bodyPr wrap="square" lIns="91440" tIns="45720" rIns="91440" bIns="45720" anchor="ctr">
            <a:noAutofit/>
          </a:bodyPr>
          <a:lstStyle>
            <a:lvl1pPr algn="r">
              <a:lnSpc>
                <a:spcPct val="100000"/>
              </a:lnSpc>
              <a:defRPr sz="1200" b="0" i="0" u="none" strike="noStrike" spc="0">
                <a:solidFill>
                  <a:srgbClr val="898989">
                    <a:alpha val="100000"/>
                  </a:srgbClr>
                </a:solidFill>
                <a:latin typeface="Calibri"/>
              </a:defRPr>
            </a:lvl1pPr>
          </a:lstStyle>
          <a:p>
            <a:pPr marL="0" indent="0" algn="r" defTabSz="914400">
              <a:lnSpc>
                <a:spcPct val="100000"/>
              </a:lnSpc>
            </a:pPr>
            <a:fld id="{068EA84C-4497-4AA1-A1D6-2E9000B2B56E}" type="slidenum">
              <a:rPr sz="1200" b="0" i="0" u="none" strike="noStrike">
                <a:solidFill>
                  <a:srgbClr val="898989"/>
                </a:solidFill>
                <a:latin typeface="Calibri"/>
                <a:ea typeface="Calibri"/>
                <a:cs typeface="Calibri"/>
                <a:sym typeface="Calibri"/>
              </a:rPr>
              <a:t>‹#›</a:t>
            </a:fld>
            <a:endParaRPr sz="1200" b="0" i="0" u="none" strike="noStrike">
              <a:solidFill>
                <a:srgbClr val="898989"/>
              </a:solidFill>
              <a:latin typeface="Calibri"/>
              <a:ea typeface="Calibri"/>
              <a:cs typeface="Calibri"/>
              <a:sym typeface="Calibri"/>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自定义版式">
    <p:spTree>
      <p:nvGrpSpPr>
        <p:cNvPr id="1" name=""/>
        <p:cNvGrpSpPr/>
        <p:nvPr/>
      </p:nvGrpSpPr>
      <p:grpSpPr>
        <a:xfrm>
          <a:off x="0" y="0"/>
          <a:ext cx="0" cy="0"/>
          <a:chOff x="0" y="0"/>
          <a:chExt cx="0" cy="0"/>
        </a:xfrm>
      </p:grpSpPr>
      <p:sp>
        <p:nvSpPr>
          <p:cNvPr id="2" name="AutoShape 2"/>
          <p:cNvSpPr>
            <a:spLocks noGrp="1"/>
          </p:cNvSpPr>
          <p:nvPr>
            <p:ph type="body" sz="quarter" idx="65" hasCustomPrompt="1"/>
          </p:nvPr>
        </p:nvSpPr>
        <p:spPr>
          <a:xfrm>
            <a:off x="838200" y="6356350"/>
            <a:ext cx="2743200" cy="365125"/>
          </a:xfrm>
          <a:prstGeom prst="rect">
            <a:avLst/>
          </a:prstGeom>
          <a:noFill/>
          <a:ln w="12700">
            <a:noFill/>
            <a:prstDash val="solid"/>
          </a:ln>
        </p:spPr>
        <p:txBody>
          <a:bodyPr wrap="square" lIns="91440" tIns="45720" rIns="91440" bIns="45720" anchor="ctr">
            <a:noAutofit/>
          </a:bodyPr>
          <a:lstStyle>
            <a:lvl1pPr algn="l">
              <a:lnSpc>
                <a:spcPct val="100000"/>
              </a:lnSpc>
              <a:defRPr sz="1200" b="0" i="0" u="none" strike="noStrike" spc="0">
                <a:solidFill>
                  <a:srgbClr val="898989">
                    <a:alpha val="100000"/>
                  </a:srgbClr>
                </a:solidFill>
                <a:latin typeface="Calibri"/>
              </a:defRPr>
            </a:lvl1pPr>
          </a:lstStyle>
          <a:p>
            <a:pPr marL="0" indent="0" algn="l" defTabSz="914400">
              <a:lnSpc>
                <a:spcPct val="100000"/>
              </a:lnSpc>
            </a:pPr>
            <a:r>
              <a:rPr lang="en-US" sz="1200" b="0" i="0" u="none" strike="noStrike">
                <a:solidFill>
                  <a:srgbClr val="898989"/>
                </a:solidFill>
                <a:latin typeface="Calibri"/>
                <a:ea typeface="Calibri"/>
                <a:cs typeface="Calibri"/>
                <a:sym typeface="Calibri"/>
              </a:rPr>
              <a:t>2026-09-29</a:t>
            </a:r>
          </a:p>
        </p:txBody>
      </p:sp>
      <p:sp>
        <p:nvSpPr>
          <p:cNvPr id="3" name="AutoShape 3"/>
          <p:cNvSpPr>
            <a:spLocks noGrp="1"/>
          </p:cNvSpPr>
          <p:nvPr>
            <p:ph type="body" sz="quarter" idx="66" hasCustomPrompt="1"/>
          </p:nvPr>
        </p:nvSpPr>
        <p:spPr>
          <a:xfrm>
            <a:off x="4038600" y="6356350"/>
            <a:ext cx="4114800" cy="365125"/>
          </a:xfrm>
          <a:prstGeom prst="rect">
            <a:avLst/>
          </a:prstGeom>
          <a:noFill/>
          <a:ln w="12700">
            <a:noFill/>
            <a:prstDash val="solid"/>
          </a:ln>
        </p:spPr>
        <p:txBody>
          <a:bodyPr vert="horz" wrap="square" lIns="91440" tIns="45720" rIns="91440" bIns="45720" anchor="ctr">
            <a:noAutofit/>
          </a:bodyPr>
          <a:lstStyle>
            <a:lvl1pPr algn="ctr">
              <a:lnSpc>
                <a:spcPct val="100000"/>
              </a:lnSpc>
              <a:defRPr sz="1200" b="0" i="0" u="none" strike="noStrike" spc="0">
                <a:solidFill>
                  <a:srgbClr val="1F2329">
                    <a:alpha val="100000"/>
                  </a:srgbClr>
                </a:solidFill>
                <a:latin typeface="Noto Sans SC"/>
              </a:defRPr>
            </a:lvl1pPr>
          </a:lstStyle>
          <a:p>
            <a:pPr marL="0" indent="0" algn="ctr" defTabSz="914400">
              <a:lnSpc>
                <a:spcPct val="100000"/>
              </a:lnSpc>
            </a:pPr>
            <a:r>
              <a:rPr lang="en-US" sz="1200" b="0" i="0" u="none" strike="noStrike">
                <a:solidFill>
                  <a:srgbClr val="898989"/>
                </a:solidFill>
                <a:latin typeface="Calibri"/>
                <a:ea typeface="Calibri"/>
                <a:cs typeface="Calibri"/>
                <a:sym typeface="Calibri"/>
              </a:rPr>
              <a:t>Footer</a:t>
            </a:r>
          </a:p>
        </p:txBody>
      </p:sp>
      <p:sp>
        <p:nvSpPr>
          <p:cNvPr id="4" name="AutoShape 4"/>
          <p:cNvSpPr>
            <a:spLocks noGrp="1"/>
          </p:cNvSpPr>
          <p:nvPr>
            <p:ph type="body" sz="quarter" idx="67" hasCustomPrompt="1"/>
          </p:nvPr>
        </p:nvSpPr>
        <p:spPr>
          <a:xfrm>
            <a:off x="8610600" y="6356350"/>
            <a:ext cx="2743200" cy="365125"/>
          </a:xfrm>
          <a:prstGeom prst="rect">
            <a:avLst/>
          </a:prstGeom>
          <a:noFill/>
          <a:ln w="12700">
            <a:noFill/>
            <a:prstDash val="solid"/>
          </a:ln>
        </p:spPr>
        <p:txBody>
          <a:bodyPr wrap="square" lIns="91440" tIns="45720" rIns="91440" bIns="45720" anchor="ctr">
            <a:noAutofit/>
          </a:bodyPr>
          <a:lstStyle>
            <a:lvl1pPr algn="r">
              <a:lnSpc>
                <a:spcPct val="100000"/>
              </a:lnSpc>
              <a:defRPr sz="1200" b="0" i="0" u="none" strike="noStrike" spc="0">
                <a:solidFill>
                  <a:srgbClr val="898989">
                    <a:alpha val="100000"/>
                  </a:srgbClr>
                </a:solidFill>
                <a:latin typeface="Calibri"/>
              </a:defRPr>
            </a:lvl1pPr>
          </a:lstStyle>
          <a:p>
            <a:pPr marL="0" indent="0" algn="r" defTabSz="914400">
              <a:lnSpc>
                <a:spcPct val="100000"/>
              </a:lnSpc>
            </a:pPr>
            <a:fld id="{049C2F0B-B163-43AB-A86F-02E3F3332896}" type="slidenum">
              <a:rPr sz="1200" b="0" i="0" u="none" strike="noStrike">
                <a:solidFill>
                  <a:srgbClr val="898989"/>
                </a:solidFill>
                <a:latin typeface="Calibri"/>
                <a:ea typeface="Calibri"/>
                <a:cs typeface="Calibri"/>
                <a:sym typeface="Calibri"/>
              </a:rPr>
              <a:t>‹#›</a:t>
            </a:fld>
            <a:endParaRPr sz="1200" b="0" i="0" u="none" strike="noStrike">
              <a:solidFill>
                <a:srgbClr val="898989"/>
              </a:solidFill>
              <a:latin typeface="Calibri"/>
              <a:ea typeface="Calibri"/>
              <a:cs typeface="Calibri"/>
              <a:sym typeface="Calibri"/>
            </a:endParaRPr>
          </a:p>
        </p:txBody>
      </p:sp>
      <p:sp>
        <p:nvSpPr>
          <p:cNvPr id="5" name="AutoShape 5"/>
          <p:cNvSpPr/>
          <p:nvPr/>
        </p:nvSpPr>
        <p:spPr>
          <a:xfrm>
            <a:off x="0" y="83094"/>
            <a:ext cx="7547429" cy="900112"/>
          </a:xfrm>
          <a:prstGeom prst="rect">
            <a:avLst/>
          </a:prstGeom>
          <a:solidFill>
            <a:srgbClr val="0079BF">
              <a:alpha val="100000"/>
            </a:srgbClr>
          </a:solidFill>
          <a:ln w="12700" cap="flat">
            <a:noFill/>
            <a:prstDash val="solid"/>
          </a:ln>
        </p:spPr>
        <p:txBody>
          <a:bodyPr wrap="square" lIns="91440" tIns="45720" rIns="91440" bIns="45720" rtlCol="0" anchor="ctr">
            <a:noAutofit/>
          </a:bodyPr>
          <a:lstStyle/>
          <a:p>
            <a:pPr marL="0" indent="0" algn="ctr" defTabSz="914400">
              <a:lnSpc>
                <a:spcPct val="100000"/>
              </a:lnSpc>
              <a:defRPr/>
            </a:pPr>
            <a:r>
              <a:rPr lang="en-US" sz="1800" b="0" i="0" u="none" strike="noStrike">
                <a:solidFill>
                  <a:srgbClr val="FFFFFF"/>
                </a:solidFill>
                <a:latin typeface="Calibri"/>
                <a:ea typeface="Calibri"/>
                <a:cs typeface="Calibri"/>
                <a:sym typeface="Calibri"/>
              </a:rPr>
              <a:t> </a:t>
            </a:r>
            <a:endParaRPr lang="en-US" sz="1100"/>
          </a:p>
        </p:txBody>
      </p:sp>
      <p:sp>
        <p:nvSpPr>
          <p:cNvPr id="6" name="AutoShape 6"/>
          <p:cNvSpPr>
            <a:spLocks noGrp="1"/>
          </p:cNvSpPr>
          <p:nvPr>
            <p:ph type="body" sz="quarter" idx="68" hasCustomPrompt="1"/>
          </p:nvPr>
        </p:nvSpPr>
        <p:spPr>
          <a:xfrm>
            <a:off x="527278" y="286062"/>
            <a:ext cx="6642780" cy="546661"/>
          </a:xfrm>
          <a:prstGeom prst="rect">
            <a:avLst/>
          </a:prstGeom>
          <a:noFill/>
          <a:ln w="12700">
            <a:noFill/>
            <a:prstDash val="solid"/>
          </a:ln>
        </p:spPr>
        <p:txBody>
          <a:bodyPr wrap="square" lIns="91440" tIns="45720" rIns="91440" bIns="45720" anchor="ctr">
            <a:normAutofit/>
          </a:bodyPr>
          <a:lstStyle>
            <a:lvl1pPr algn="l">
              <a:lnSpc>
                <a:spcPct val="91666"/>
              </a:lnSpc>
              <a:defRPr sz="2800" b="0" i="0" u="none" strike="noStrike" spc="0">
                <a:solidFill>
                  <a:srgbClr val="FFFFFF">
                    <a:alpha val="100000"/>
                  </a:srgbClr>
                </a:solidFill>
                <a:latin typeface="方正粗宋简体"/>
              </a:defRPr>
            </a:lvl1pPr>
          </a:lstStyle>
          <a:p>
            <a:pPr marL="0" indent="0" algn="l" defTabSz="914400">
              <a:lnSpc>
                <a:spcPct val="91666"/>
              </a:lnSpc>
              <a:spcBef>
                <a:spcPts val="1000"/>
              </a:spcBef>
            </a:pPr>
            <a:r>
              <a:rPr lang="en-US" sz="2800" b="0" i="0" u="none" strike="noStrike">
                <a:solidFill>
                  <a:srgbClr val="FFFFFF"/>
                </a:solidFill>
                <a:latin typeface="方正粗宋简体"/>
                <a:ea typeface="方正粗宋简体"/>
                <a:cs typeface="方正粗宋简体"/>
                <a:sym typeface="方正粗宋简体"/>
              </a:rPr>
              <a:t>在此处输入你需要的标题名称</a:t>
            </a:r>
          </a:p>
        </p:txBody>
      </p:sp>
      <p:sp>
        <p:nvSpPr>
          <p:cNvPr id="7" name="AutoShape 7"/>
          <p:cNvSpPr/>
          <p:nvPr/>
        </p:nvSpPr>
        <p:spPr>
          <a:xfrm>
            <a:off x="10172873" y="83094"/>
            <a:ext cx="2019128" cy="900112"/>
          </a:xfrm>
          <a:prstGeom prst="rect">
            <a:avLst/>
          </a:prstGeom>
          <a:solidFill>
            <a:srgbClr val="0079BF">
              <a:alpha val="100000"/>
            </a:srgbClr>
          </a:solidFill>
          <a:ln w="12700" cap="flat">
            <a:noFill/>
            <a:prstDash val="solid"/>
          </a:ln>
        </p:spPr>
        <p:txBody>
          <a:bodyPr wrap="square" lIns="91440" tIns="45720" rIns="91440" bIns="45720" rtlCol="0" anchor="ctr">
            <a:noAutofit/>
          </a:bodyPr>
          <a:lstStyle/>
          <a:p>
            <a:pPr marL="0" indent="0" algn="ctr" defTabSz="914400">
              <a:lnSpc>
                <a:spcPct val="100000"/>
              </a:lnSpc>
              <a:defRPr/>
            </a:pPr>
            <a:r>
              <a:rPr lang="en-US" sz="1800" b="0" i="0" u="none" strike="noStrike">
                <a:solidFill>
                  <a:srgbClr val="FFFFFF"/>
                </a:solidFill>
                <a:latin typeface="Calibri"/>
                <a:ea typeface="Calibri"/>
                <a:cs typeface="Calibri"/>
                <a:sym typeface="Calibri"/>
              </a:rPr>
              <a:t> </a:t>
            </a:r>
            <a:endParaRPr lang="en-US" sz="1100"/>
          </a:p>
        </p:txBody>
      </p:sp>
      <p:grpSp>
        <p:nvGrpSpPr>
          <p:cNvPr id="8" name="Group 8"/>
          <p:cNvGrpSpPr/>
          <p:nvPr/>
        </p:nvGrpSpPr>
        <p:grpSpPr>
          <a:xfrm>
            <a:off x="7547429" y="103971"/>
            <a:ext cx="2784548" cy="879235"/>
            <a:chOff x="7547429" y="103971"/>
            <a:chExt cx="2784548" cy="879235"/>
          </a:xfrm>
        </p:grpSpPr>
        <p:pic>
          <p:nvPicPr>
            <p:cNvPr id="9" name="Picture 9"/>
            <p:cNvPicPr>
              <a:picLocks noChangeAspect="1"/>
            </p:cNvPicPr>
            <p:nvPr/>
          </p:nvPicPr>
          <p:blipFill>
            <a:blip r:embed="rId2"/>
            <a:srcRect/>
            <a:stretch>
              <a:fillRect/>
            </a:stretch>
          </p:blipFill>
          <p:spPr>
            <a:xfrm>
              <a:off x="8302105" y="177597"/>
              <a:ext cx="2029872" cy="731984"/>
            </a:xfrm>
            <a:prstGeom prst="rect">
              <a:avLst/>
            </a:prstGeom>
            <a:ln w="12700">
              <a:noFill/>
              <a:prstDash val="solid"/>
            </a:ln>
          </p:spPr>
        </p:pic>
        <p:pic>
          <p:nvPicPr>
            <p:cNvPr id="10" name="Picture 10"/>
            <p:cNvPicPr>
              <a:picLocks noChangeAspect="1"/>
            </p:cNvPicPr>
            <p:nvPr/>
          </p:nvPicPr>
          <p:blipFill>
            <a:blip r:embed="rId3"/>
            <a:srcRect/>
            <a:stretch>
              <a:fillRect/>
            </a:stretch>
          </p:blipFill>
          <p:spPr>
            <a:xfrm>
              <a:off x="7547429" y="103971"/>
              <a:ext cx="879235" cy="879235"/>
            </a:xfrm>
            <a:prstGeom prst="rect">
              <a:avLst/>
            </a:prstGeom>
            <a:ln w="12700">
              <a:noFill/>
              <a:prstDash val="solid"/>
            </a:ln>
          </p:spPr>
        </p:pic>
      </p:gr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AutoShape 2"/>
          <p:cNvSpPr>
            <a:spLocks noGrp="1"/>
          </p:cNvSpPr>
          <p:nvPr>
            <p:ph type="body" sz="quarter" idx="74" hasCustomPrompt="1"/>
          </p:nvPr>
        </p:nvSpPr>
        <p:spPr>
          <a:xfrm>
            <a:off x="1524000" y="1122363"/>
            <a:ext cx="9144000" cy="2387600"/>
          </a:xfrm>
          <a:prstGeom prst="rect">
            <a:avLst/>
          </a:prstGeom>
          <a:noFill/>
          <a:ln w="12700">
            <a:noFill/>
            <a:prstDash val="solid"/>
          </a:ln>
        </p:spPr>
        <p:txBody>
          <a:bodyPr wrap="square" lIns="91440" tIns="45720" rIns="91440" bIns="45720" anchor="b">
            <a:noAutofit/>
          </a:bodyPr>
          <a:lstStyle>
            <a:lvl1pPr algn="ctr">
              <a:lnSpc>
                <a:spcPct val="91666"/>
              </a:lnSpc>
              <a:defRPr sz="6000" b="0" i="0" u="none" strike="noStrike" spc="0">
                <a:solidFill>
                  <a:srgbClr val="000000">
                    <a:alpha val="100000"/>
                  </a:srgbClr>
                </a:solidFill>
                <a:latin typeface="Noto Sans SC"/>
              </a:defRPr>
            </a:lvl1pPr>
          </a:lstStyle>
          <a:p>
            <a:pPr marL="0" indent="0" algn="ctr" defTabSz="914400">
              <a:lnSpc>
                <a:spcPct val="91666"/>
              </a:lnSpc>
            </a:pPr>
            <a:r>
              <a:rPr lang="en-US" sz="6000" b="0" i="0" u="none" strike="noStrike">
                <a:solidFill>
                  <a:srgbClr val="000000"/>
                </a:solidFill>
                <a:latin typeface="等线 Light"/>
                <a:ea typeface="等线 Light"/>
                <a:cs typeface="等线 Light"/>
                <a:sym typeface="等线 Light"/>
              </a:rPr>
              <a:t>单击此处编辑母版标题样式</a:t>
            </a:r>
          </a:p>
        </p:txBody>
      </p:sp>
      <p:sp>
        <p:nvSpPr>
          <p:cNvPr id="3" name="AutoShape 3"/>
          <p:cNvSpPr>
            <a:spLocks noGrp="1"/>
          </p:cNvSpPr>
          <p:nvPr>
            <p:ph type="body" sz="quarter" idx="75" hasCustomPrompt="1"/>
          </p:nvPr>
        </p:nvSpPr>
        <p:spPr>
          <a:xfrm>
            <a:off x="1524000" y="3602038"/>
            <a:ext cx="9144000" cy="1655762"/>
          </a:xfrm>
          <a:prstGeom prst="rect">
            <a:avLst/>
          </a:prstGeom>
          <a:noFill/>
          <a:ln w="12700">
            <a:noFill/>
            <a:prstDash val="solid"/>
          </a:ln>
        </p:spPr>
        <p:txBody>
          <a:bodyPr wrap="square" lIns="91440" tIns="45720" rIns="91440" bIns="45720" anchor="t">
            <a:normAutofit/>
          </a:bodyPr>
          <a:lstStyle>
            <a:lvl1pPr algn="ctr">
              <a:lnSpc>
                <a:spcPct val="91666"/>
              </a:lnSpc>
              <a:defRPr sz="2400" b="0" i="0" u="none" strike="noStrike" spc="0">
                <a:solidFill>
                  <a:srgbClr val="000000">
                    <a:alpha val="100000"/>
                  </a:srgbClr>
                </a:solidFill>
                <a:latin typeface="Noto Sans SC"/>
              </a:defRPr>
            </a:lvl1pPr>
          </a:lstStyle>
          <a:p>
            <a:pPr marL="0" indent="0" algn="ctr" defTabSz="914400">
              <a:lnSpc>
                <a:spcPct val="91666"/>
              </a:lnSpc>
              <a:spcBef>
                <a:spcPts val="1000"/>
              </a:spcBef>
            </a:pPr>
            <a:r>
              <a:rPr lang="en-US" sz="2400" b="0" i="0" u="none" strike="noStrike">
                <a:solidFill>
                  <a:srgbClr val="000000"/>
                </a:solidFill>
                <a:latin typeface="等线"/>
                <a:ea typeface="等线"/>
                <a:cs typeface="等线"/>
                <a:sym typeface="等线"/>
              </a:rPr>
              <a:t>单击此处编辑母版副标题样式</a:t>
            </a:r>
          </a:p>
        </p:txBody>
      </p:sp>
      <p:sp>
        <p:nvSpPr>
          <p:cNvPr id="4" name="AutoShape 4"/>
          <p:cNvSpPr>
            <a:spLocks noGrp="1"/>
          </p:cNvSpPr>
          <p:nvPr>
            <p:ph type="body" sz="quarter" idx="76" hasCustomPrompt="1"/>
          </p:nvPr>
        </p:nvSpPr>
        <p:spPr>
          <a:xfrm>
            <a:off x="838200" y="6356350"/>
            <a:ext cx="2743200" cy="365125"/>
          </a:xfrm>
          <a:prstGeom prst="rect">
            <a:avLst/>
          </a:prstGeom>
          <a:noFill/>
          <a:ln w="12700">
            <a:noFill/>
            <a:prstDash val="solid"/>
          </a:ln>
        </p:spPr>
        <p:txBody>
          <a:bodyPr wrap="square" lIns="91440" tIns="45720" rIns="91440" bIns="45720" anchor="ctr">
            <a:noAutofit/>
          </a:bodyPr>
          <a:lstStyle>
            <a:lvl1pPr algn="l">
              <a:lnSpc>
                <a:spcPct val="100000"/>
              </a:lnSpc>
              <a:defRPr sz="1200" b="0" i="0" u="none" strike="noStrike" spc="0">
                <a:solidFill>
                  <a:srgbClr val="898989">
                    <a:alpha val="100000"/>
                  </a:srgbClr>
                </a:solidFill>
                <a:latin typeface="等线"/>
              </a:defRPr>
            </a:lvl1pPr>
          </a:lstStyle>
          <a:p>
            <a:pPr marL="0" indent="0" algn="l" defTabSz="914400">
              <a:lnSpc>
                <a:spcPct val="100000"/>
              </a:lnSpc>
            </a:pPr>
            <a:r>
              <a:rPr lang="en-US" sz="1200" b="0" i="0" u="none" strike="noStrike">
                <a:solidFill>
                  <a:srgbClr val="898989"/>
                </a:solidFill>
                <a:latin typeface="等线"/>
                <a:ea typeface="等线"/>
                <a:cs typeface="等线"/>
                <a:sym typeface="等线"/>
              </a:rPr>
              <a:t>2026-09-29</a:t>
            </a:r>
          </a:p>
        </p:txBody>
      </p:sp>
      <p:sp>
        <p:nvSpPr>
          <p:cNvPr id="5" name="AutoShape 5"/>
          <p:cNvSpPr>
            <a:spLocks noGrp="1"/>
          </p:cNvSpPr>
          <p:nvPr>
            <p:ph type="body" sz="quarter" idx="77" hasCustomPrompt="1"/>
          </p:nvPr>
        </p:nvSpPr>
        <p:spPr>
          <a:xfrm>
            <a:off x="4038600" y="6356350"/>
            <a:ext cx="4114800" cy="365125"/>
          </a:xfrm>
          <a:prstGeom prst="rect">
            <a:avLst/>
          </a:prstGeom>
          <a:noFill/>
          <a:ln w="12700">
            <a:noFill/>
            <a:prstDash val="solid"/>
          </a:ln>
        </p:spPr>
        <p:txBody>
          <a:bodyPr vert="horz" wrap="square" lIns="91440" tIns="45720" rIns="91440" bIns="45720" anchor="ctr">
            <a:noAutofit/>
          </a:bodyPr>
          <a:lstStyle>
            <a:lvl1pPr algn="ctr">
              <a:lnSpc>
                <a:spcPct val="100000"/>
              </a:lnSpc>
              <a:defRPr sz="1200" b="0" i="0" u="none" strike="noStrike" spc="0">
                <a:solidFill>
                  <a:srgbClr val="1F2329">
                    <a:alpha val="100000"/>
                  </a:srgbClr>
                </a:solidFill>
                <a:latin typeface="Noto Sans SC"/>
              </a:defRPr>
            </a:lvl1pPr>
          </a:lstStyle>
          <a:p>
            <a:pPr marL="0" indent="0" algn="ctr" defTabSz="914400">
              <a:lnSpc>
                <a:spcPct val="100000"/>
              </a:lnSpc>
            </a:pPr>
            <a:r>
              <a:rPr lang="en-US" sz="1200" b="0" i="0" u="none" strike="noStrike">
                <a:solidFill>
                  <a:srgbClr val="898989"/>
                </a:solidFill>
                <a:latin typeface="等线"/>
                <a:ea typeface="等线"/>
                <a:cs typeface="等线"/>
                <a:sym typeface="等线"/>
              </a:rPr>
              <a:t>Footer</a:t>
            </a:r>
          </a:p>
        </p:txBody>
      </p:sp>
      <p:sp>
        <p:nvSpPr>
          <p:cNvPr id="6" name="AutoShape 6"/>
          <p:cNvSpPr>
            <a:spLocks noGrp="1"/>
          </p:cNvSpPr>
          <p:nvPr>
            <p:ph type="body" sz="quarter" idx="78" hasCustomPrompt="1"/>
          </p:nvPr>
        </p:nvSpPr>
        <p:spPr>
          <a:xfrm>
            <a:off x="8610600" y="6356350"/>
            <a:ext cx="2743200" cy="365125"/>
          </a:xfrm>
          <a:prstGeom prst="rect">
            <a:avLst/>
          </a:prstGeom>
          <a:noFill/>
          <a:ln w="12700">
            <a:noFill/>
            <a:prstDash val="solid"/>
          </a:ln>
        </p:spPr>
        <p:txBody>
          <a:bodyPr wrap="square" lIns="91440" tIns="45720" rIns="91440" bIns="45720" anchor="ctr">
            <a:noAutofit/>
          </a:bodyPr>
          <a:lstStyle>
            <a:lvl1pPr algn="r">
              <a:lnSpc>
                <a:spcPct val="100000"/>
              </a:lnSpc>
              <a:defRPr sz="1200" b="0" i="0" u="none" strike="noStrike" spc="0">
                <a:solidFill>
                  <a:srgbClr val="898989">
                    <a:alpha val="100000"/>
                  </a:srgbClr>
                </a:solidFill>
                <a:latin typeface="等线"/>
              </a:defRPr>
            </a:lvl1pPr>
          </a:lstStyle>
          <a:p>
            <a:pPr marL="0" indent="0" algn="r" defTabSz="914400">
              <a:lnSpc>
                <a:spcPct val="100000"/>
              </a:lnSpc>
            </a:pPr>
            <a:fld id="{02E04933-1F7D-4A93-8477-E54AA858D335}" type="slidenum">
              <a:rPr sz="1200" b="0" i="0" u="none" strike="noStrike">
                <a:solidFill>
                  <a:srgbClr val="898989"/>
                </a:solidFill>
                <a:latin typeface="等线"/>
                <a:ea typeface="等线"/>
                <a:cs typeface="等线"/>
                <a:sym typeface="等线"/>
              </a:rPr>
              <a:t>‹#›</a:t>
            </a:fld>
            <a:endParaRPr sz="1200" b="0" i="0" u="none" strike="noStrike">
              <a:solidFill>
                <a:srgbClr val="898989"/>
              </a:solidFill>
              <a:latin typeface="等线"/>
              <a:ea typeface="等线"/>
              <a:cs typeface="等线"/>
              <a:sym typeface="等线"/>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标题和内容">
    <p:spTree>
      <p:nvGrpSpPr>
        <p:cNvPr id="1" name=""/>
        <p:cNvGrpSpPr/>
        <p:nvPr/>
      </p:nvGrpSpPr>
      <p:grpSpPr>
        <a:xfrm>
          <a:off x="0" y="0"/>
          <a:ext cx="0" cy="0"/>
          <a:chOff x="0" y="0"/>
          <a:chExt cx="0" cy="0"/>
        </a:xfrm>
      </p:grpSpPr>
      <p:sp>
        <p:nvSpPr>
          <p:cNvPr id="2" name="AutoShape 2"/>
          <p:cNvSpPr>
            <a:spLocks noGrp="1"/>
          </p:cNvSpPr>
          <p:nvPr>
            <p:ph type="body" sz="quarter" idx="79" hasCustomPrompt="1"/>
          </p:nvPr>
        </p:nvSpPr>
        <p:spPr>
          <a:xfrm>
            <a:off x="838200" y="365125"/>
            <a:ext cx="10515600" cy="1325563"/>
          </a:xfrm>
          <a:prstGeom prst="rect">
            <a:avLst/>
          </a:prstGeom>
          <a:noFill/>
          <a:ln w="12700">
            <a:noFill/>
            <a:prstDash val="solid"/>
          </a:ln>
        </p:spPr>
        <p:txBody>
          <a:bodyPr wrap="square" lIns="91440" tIns="45720" rIns="91440" bIns="45720" anchor="ctr">
            <a:normAutofit/>
          </a:bodyPr>
          <a:lstStyle>
            <a:lvl1pPr algn="l">
              <a:lnSpc>
                <a:spcPct val="91666"/>
              </a:lnSpc>
              <a:defRPr sz="4400" b="0" i="0" u="none" strike="noStrike" spc="0">
                <a:solidFill>
                  <a:srgbClr val="000000">
                    <a:alpha val="100000"/>
                  </a:srgbClr>
                </a:solidFill>
                <a:latin typeface="Noto Sans SC"/>
              </a:defRPr>
            </a:lvl1pPr>
          </a:lstStyle>
          <a:p>
            <a:pPr marL="0" indent="0" algn="l" defTabSz="914400">
              <a:lnSpc>
                <a:spcPct val="91666"/>
              </a:lnSpc>
            </a:pPr>
            <a:r>
              <a:rPr lang="en-US" sz="4400" b="0" i="0" u="none" strike="noStrike">
                <a:solidFill>
                  <a:srgbClr val="000000"/>
                </a:solidFill>
                <a:latin typeface="等线 Light"/>
                <a:ea typeface="等线 Light"/>
                <a:cs typeface="等线 Light"/>
                <a:sym typeface="等线 Light"/>
              </a:rPr>
              <a:t>单击此处编辑母版标题样式</a:t>
            </a:r>
          </a:p>
        </p:txBody>
      </p:sp>
      <p:sp>
        <p:nvSpPr>
          <p:cNvPr id="3" name="AutoShape 3"/>
          <p:cNvSpPr>
            <a:spLocks noGrp="1"/>
          </p:cNvSpPr>
          <p:nvPr>
            <p:ph type="body" sz="quarter" idx="80" hasCustomPrompt="1"/>
          </p:nvPr>
        </p:nvSpPr>
        <p:spPr>
          <a:xfrm>
            <a:off x="838200" y="1825625"/>
            <a:ext cx="10515600" cy="4351338"/>
          </a:xfrm>
          <a:prstGeom prst="rect">
            <a:avLst/>
          </a:prstGeom>
          <a:noFill/>
          <a:ln w="12700">
            <a:noFill/>
            <a:prstDash val="solid"/>
          </a:ln>
        </p:spPr>
        <p:txBody>
          <a:bodyPr wrap="square" lIns="91440" tIns="45720" rIns="91440" bIns="45720" anchor="t">
            <a:normAutofit/>
          </a:bodyPr>
          <a:lstStyle>
            <a:lvl1pPr marL="584200" indent="-355600" algn="l">
              <a:lnSpc>
                <a:spcPct val="91666"/>
              </a:lnSpc>
              <a:defRPr sz="2800" b="0" i="0" u="none" strike="noStrike" spc="0">
                <a:solidFill>
                  <a:srgbClr val="000000">
                    <a:alpha val="100000"/>
                  </a:srgbClr>
                </a:solidFill>
                <a:latin typeface="Noto Sans SC"/>
              </a:defRPr>
            </a:lvl1pPr>
            <a:lvl2pPr marL="990600" indent="-304800"/>
            <a:lvl3pPr marL="1397000" indent="-254000"/>
            <a:lvl4pPr marL="1828800" indent="-228600"/>
            <a:lvl5pPr marL="2286000" indent="-228600"/>
            <a:lvl6pPr marL="2743200" indent="-228600"/>
            <a:lvl7pPr marL="3200400" indent="-228600"/>
            <a:lvl8pPr marL="3657600" indent="-228600"/>
            <a:lvl9pPr marL="4114800" indent="-228600"/>
          </a:lstStyle>
          <a:p>
            <a:pPr marL="228600" indent="-228600" algn="l" defTabSz="914400">
              <a:lnSpc>
                <a:spcPct val="91666"/>
              </a:lnSpc>
              <a:spcBef>
                <a:spcPts val="1000"/>
              </a:spcBef>
              <a:buClr>
                <a:srgbClr val="000000"/>
              </a:buClr>
              <a:buFont typeface="Arial"/>
              <a:buChar char="•"/>
            </a:pPr>
            <a:r>
              <a:rPr lang="en-US" sz="2800" b="0" i="0" u="none" strike="noStrike">
                <a:solidFill>
                  <a:srgbClr val="000000"/>
                </a:solidFill>
                <a:latin typeface="等线"/>
                <a:ea typeface="等线"/>
                <a:cs typeface="等线"/>
                <a:sym typeface="等线"/>
              </a:rPr>
              <a:t>单击此处编辑母版文本样式</a:t>
            </a:r>
          </a:p>
          <a:p>
            <a:pPr marL="685800" lvl="1" indent="-228600" algn="l" defTabSz="914400">
              <a:lnSpc>
                <a:spcPct val="91666"/>
              </a:lnSpc>
              <a:spcBef>
                <a:spcPts val="500"/>
              </a:spcBef>
              <a:buClr>
                <a:srgbClr val="000000"/>
              </a:buClr>
              <a:buFont typeface="Arial"/>
              <a:buChar char="•"/>
            </a:pPr>
            <a:r>
              <a:rPr lang="en-US" sz="2400" b="0" i="0" u="none" strike="noStrike">
                <a:solidFill>
                  <a:srgbClr val="000000"/>
                </a:solidFill>
                <a:latin typeface="等线"/>
                <a:ea typeface="等线"/>
                <a:cs typeface="等线"/>
                <a:sym typeface="等线"/>
              </a:rPr>
              <a:t>二级</a:t>
            </a:r>
          </a:p>
          <a:p>
            <a:pPr marL="1143000" lvl="2" indent="-228600" algn="l" defTabSz="914400">
              <a:lnSpc>
                <a:spcPct val="91666"/>
              </a:lnSpc>
              <a:spcBef>
                <a:spcPts val="500"/>
              </a:spcBef>
              <a:buClr>
                <a:srgbClr val="000000"/>
              </a:buClr>
              <a:buFont typeface="Arial"/>
              <a:buChar char="•"/>
            </a:pPr>
            <a:r>
              <a:rPr lang="en-US" sz="2000" b="0" i="0" u="none" strike="noStrike">
                <a:solidFill>
                  <a:srgbClr val="000000"/>
                </a:solidFill>
                <a:latin typeface="等线"/>
                <a:ea typeface="等线"/>
                <a:cs typeface="等线"/>
                <a:sym typeface="等线"/>
              </a:rPr>
              <a:t>三级</a:t>
            </a:r>
          </a:p>
          <a:p>
            <a:pPr marL="1600200" lvl="3" indent="-228600" algn="l" defTabSz="914400">
              <a:lnSpc>
                <a:spcPct val="91666"/>
              </a:lnSpc>
              <a:spcBef>
                <a:spcPts val="500"/>
              </a:spcBef>
              <a:buClr>
                <a:srgbClr val="000000"/>
              </a:buClr>
              <a:buFont typeface="Arial"/>
              <a:buChar char="•"/>
            </a:pPr>
            <a:r>
              <a:rPr lang="en-US" sz="1800" b="0" i="0" u="none" strike="noStrike">
                <a:solidFill>
                  <a:srgbClr val="000000"/>
                </a:solidFill>
                <a:latin typeface="等线"/>
                <a:ea typeface="等线"/>
                <a:cs typeface="等线"/>
                <a:sym typeface="等线"/>
              </a:rPr>
              <a:t>四级</a:t>
            </a:r>
          </a:p>
          <a:p>
            <a:pPr marL="2057400" lvl="4" indent="-228600" algn="l" defTabSz="914400">
              <a:lnSpc>
                <a:spcPct val="91666"/>
              </a:lnSpc>
              <a:spcBef>
                <a:spcPts val="500"/>
              </a:spcBef>
              <a:buClr>
                <a:srgbClr val="000000"/>
              </a:buClr>
              <a:buFont typeface="Arial"/>
              <a:buChar char="•"/>
            </a:pPr>
            <a:r>
              <a:rPr lang="en-US" sz="1800" b="0" i="0" u="none" strike="noStrike">
                <a:solidFill>
                  <a:srgbClr val="000000"/>
                </a:solidFill>
                <a:latin typeface="等线"/>
                <a:ea typeface="等线"/>
                <a:cs typeface="等线"/>
                <a:sym typeface="等线"/>
              </a:rPr>
              <a:t>五级</a:t>
            </a:r>
          </a:p>
        </p:txBody>
      </p:sp>
      <p:sp>
        <p:nvSpPr>
          <p:cNvPr id="4" name="AutoShape 4"/>
          <p:cNvSpPr>
            <a:spLocks noGrp="1"/>
          </p:cNvSpPr>
          <p:nvPr>
            <p:ph type="body" sz="quarter" idx="81" hasCustomPrompt="1"/>
          </p:nvPr>
        </p:nvSpPr>
        <p:spPr>
          <a:xfrm>
            <a:off x="838200" y="6356350"/>
            <a:ext cx="2743200" cy="365125"/>
          </a:xfrm>
          <a:prstGeom prst="rect">
            <a:avLst/>
          </a:prstGeom>
          <a:noFill/>
          <a:ln w="12700">
            <a:noFill/>
            <a:prstDash val="solid"/>
          </a:ln>
        </p:spPr>
        <p:txBody>
          <a:bodyPr wrap="square" lIns="91440" tIns="45720" rIns="91440" bIns="45720" anchor="ctr">
            <a:noAutofit/>
          </a:bodyPr>
          <a:lstStyle>
            <a:lvl1pPr algn="l">
              <a:lnSpc>
                <a:spcPct val="100000"/>
              </a:lnSpc>
              <a:defRPr sz="1200" b="0" i="0" u="none" strike="noStrike" spc="0">
                <a:solidFill>
                  <a:srgbClr val="898989">
                    <a:alpha val="100000"/>
                  </a:srgbClr>
                </a:solidFill>
                <a:latin typeface="等线"/>
              </a:defRPr>
            </a:lvl1pPr>
          </a:lstStyle>
          <a:p>
            <a:pPr marL="0" indent="0" algn="l" defTabSz="914400">
              <a:lnSpc>
                <a:spcPct val="100000"/>
              </a:lnSpc>
            </a:pPr>
            <a:r>
              <a:rPr lang="en-US" sz="1200" b="0" i="0" u="none" strike="noStrike">
                <a:solidFill>
                  <a:srgbClr val="898989"/>
                </a:solidFill>
                <a:latin typeface="等线"/>
                <a:ea typeface="等线"/>
                <a:cs typeface="等线"/>
                <a:sym typeface="等线"/>
              </a:rPr>
              <a:t>2026-09-29</a:t>
            </a:r>
          </a:p>
        </p:txBody>
      </p:sp>
      <p:sp>
        <p:nvSpPr>
          <p:cNvPr id="5" name="AutoShape 5"/>
          <p:cNvSpPr>
            <a:spLocks noGrp="1"/>
          </p:cNvSpPr>
          <p:nvPr>
            <p:ph type="body" sz="quarter" idx="82" hasCustomPrompt="1"/>
          </p:nvPr>
        </p:nvSpPr>
        <p:spPr>
          <a:xfrm>
            <a:off x="4038600" y="6356350"/>
            <a:ext cx="4114800" cy="365125"/>
          </a:xfrm>
          <a:prstGeom prst="rect">
            <a:avLst/>
          </a:prstGeom>
          <a:noFill/>
          <a:ln w="12700">
            <a:noFill/>
            <a:prstDash val="solid"/>
          </a:ln>
        </p:spPr>
        <p:txBody>
          <a:bodyPr vert="horz" wrap="square" lIns="91440" tIns="45720" rIns="91440" bIns="45720" anchor="ctr">
            <a:noAutofit/>
          </a:bodyPr>
          <a:lstStyle>
            <a:lvl1pPr algn="ctr">
              <a:lnSpc>
                <a:spcPct val="100000"/>
              </a:lnSpc>
              <a:defRPr sz="1200" b="0" i="0" u="none" strike="noStrike" spc="0">
                <a:solidFill>
                  <a:srgbClr val="1F2329">
                    <a:alpha val="100000"/>
                  </a:srgbClr>
                </a:solidFill>
                <a:latin typeface="Noto Sans SC"/>
              </a:defRPr>
            </a:lvl1pPr>
          </a:lstStyle>
          <a:p>
            <a:pPr marL="0" indent="0" algn="ctr" defTabSz="914400">
              <a:lnSpc>
                <a:spcPct val="100000"/>
              </a:lnSpc>
            </a:pPr>
            <a:r>
              <a:rPr lang="en-US" sz="1200" b="0" i="0" u="none" strike="noStrike">
                <a:solidFill>
                  <a:srgbClr val="898989"/>
                </a:solidFill>
                <a:latin typeface="等线"/>
                <a:ea typeface="等线"/>
                <a:cs typeface="等线"/>
                <a:sym typeface="等线"/>
              </a:rPr>
              <a:t>Footer</a:t>
            </a:r>
          </a:p>
        </p:txBody>
      </p:sp>
      <p:sp>
        <p:nvSpPr>
          <p:cNvPr id="6" name="AutoShape 6"/>
          <p:cNvSpPr>
            <a:spLocks noGrp="1"/>
          </p:cNvSpPr>
          <p:nvPr>
            <p:ph type="body" sz="quarter" idx="83" hasCustomPrompt="1"/>
          </p:nvPr>
        </p:nvSpPr>
        <p:spPr>
          <a:xfrm>
            <a:off x="8610600" y="6356350"/>
            <a:ext cx="2743200" cy="365125"/>
          </a:xfrm>
          <a:prstGeom prst="rect">
            <a:avLst/>
          </a:prstGeom>
          <a:noFill/>
          <a:ln w="12700">
            <a:noFill/>
            <a:prstDash val="solid"/>
          </a:ln>
        </p:spPr>
        <p:txBody>
          <a:bodyPr wrap="square" lIns="91440" tIns="45720" rIns="91440" bIns="45720" anchor="ctr">
            <a:noAutofit/>
          </a:bodyPr>
          <a:lstStyle>
            <a:lvl1pPr algn="r">
              <a:lnSpc>
                <a:spcPct val="100000"/>
              </a:lnSpc>
              <a:defRPr sz="1200" b="0" i="0" u="none" strike="noStrike" spc="0">
                <a:solidFill>
                  <a:srgbClr val="898989">
                    <a:alpha val="100000"/>
                  </a:srgbClr>
                </a:solidFill>
                <a:latin typeface="等线"/>
              </a:defRPr>
            </a:lvl1pPr>
          </a:lstStyle>
          <a:p>
            <a:pPr marL="0" indent="0" algn="r" defTabSz="914400">
              <a:lnSpc>
                <a:spcPct val="100000"/>
              </a:lnSpc>
            </a:pPr>
            <a:fld id="{5A6052CB-9A3E-4E93-ADEA-6E6D5306D03F}" type="slidenum">
              <a:rPr sz="1200" b="0" i="0" u="none" strike="noStrike">
                <a:solidFill>
                  <a:srgbClr val="898989"/>
                </a:solidFill>
                <a:latin typeface="等线"/>
                <a:ea typeface="等线"/>
                <a:cs typeface="等线"/>
                <a:sym typeface="等线"/>
              </a:rPr>
              <a:t>‹#›</a:t>
            </a:fld>
            <a:endParaRPr sz="1200" b="0" i="0" u="none" strike="noStrike">
              <a:solidFill>
                <a:srgbClr val="898989"/>
              </a:solidFill>
              <a:latin typeface="等线"/>
              <a:ea typeface="等线"/>
              <a:cs typeface="等线"/>
              <a:sym typeface="等线"/>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节标题">
    <p:spTree>
      <p:nvGrpSpPr>
        <p:cNvPr id="1" name=""/>
        <p:cNvGrpSpPr/>
        <p:nvPr/>
      </p:nvGrpSpPr>
      <p:grpSpPr>
        <a:xfrm>
          <a:off x="0" y="0"/>
          <a:ext cx="0" cy="0"/>
          <a:chOff x="0" y="0"/>
          <a:chExt cx="0" cy="0"/>
        </a:xfrm>
      </p:grpSpPr>
      <p:sp>
        <p:nvSpPr>
          <p:cNvPr id="2" name="AutoShape 2"/>
          <p:cNvSpPr>
            <a:spLocks noGrp="1"/>
          </p:cNvSpPr>
          <p:nvPr>
            <p:ph type="body" sz="quarter" idx="84" hasCustomPrompt="1"/>
          </p:nvPr>
        </p:nvSpPr>
        <p:spPr>
          <a:xfrm>
            <a:off x="831850" y="1709738"/>
            <a:ext cx="10515600" cy="2852737"/>
          </a:xfrm>
          <a:prstGeom prst="rect">
            <a:avLst/>
          </a:prstGeom>
          <a:noFill/>
          <a:ln w="12700">
            <a:noFill/>
            <a:prstDash val="solid"/>
          </a:ln>
        </p:spPr>
        <p:txBody>
          <a:bodyPr wrap="square" lIns="91440" tIns="45720" rIns="91440" bIns="45720" anchor="b">
            <a:normAutofit/>
          </a:bodyPr>
          <a:lstStyle>
            <a:lvl1pPr algn="l">
              <a:lnSpc>
                <a:spcPct val="91666"/>
              </a:lnSpc>
              <a:defRPr sz="6000" b="0" i="0" u="none" strike="noStrike" spc="0">
                <a:solidFill>
                  <a:srgbClr val="000000">
                    <a:alpha val="100000"/>
                  </a:srgbClr>
                </a:solidFill>
                <a:latin typeface="Noto Sans SC"/>
              </a:defRPr>
            </a:lvl1pPr>
          </a:lstStyle>
          <a:p>
            <a:pPr marL="0" indent="0" algn="l" defTabSz="914400">
              <a:lnSpc>
                <a:spcPct val="91666"/>
              </a:lnSpc>
            </a:pPr>
            <a:r>
              <a:rPr lang="en-US" sz="6000" b="0" i="0" u="none" strike="noStrike">
                <a:solidFill>
                  <a:srgbClr val="000000"/>
                </a:solidFill>
                <a:latin typeface="等线 Light"/>
                <a:ea typeface="等线 Light"/>
                <a:cs typeface="等线 Light"/>
                <a:sym typeface="等线 Light"/>
              </a:rPr>
              <a:t>单击此处编辑母版标题样式</a:t>
            </a:r>
          </a:p>
        </p:txBody>
      </p:sp>
      <p:sp>
        <p:nvSpPr>
          <p:cNvPr id="3" name="AutoShape 3"/>
          <p:cNvSpPr>
            <a:spLocks noGrp="1"/>
          </p:cNvSpPr>
          <p:nvPr>
            <p:ph type="body" sz="quarter" idx="85" hasCustomPrompt="1"/>
          </p:nvPr>
        </p:nvSpPr>
        <p:spPr>
          <a:xfrm>
            <a:off x="831850" y="4589463"/>
            <a:ext cx="10515600" cy="1500187"/>
          </a:xfrm>
          <a:prstGeom prst="rect">
            <a:avLst/>
          </a:prstGeom>
          <a:noFill/>
          <a:ln w="12700">
            <a:noFill/>
            <a:prstDash val="solid"/>
          </a:ln>
        </p:spPr>
        <p:txBody>
          <a:bodyPr wrap="square" lIns="91440" tIns="45720" rIns="91440" bIns="45720" anchor="t">
            <a:normAutofit/>
          </a:bodyPr>
          <a:lstStyle>
            <a:lvl1pPr algn="l">
              <a:lnSpc>
                <a:spcPct val="91666"/>
              </a:lnSpc>
              <a:defRPr sz="2400" b="0" i="0" u="none" strike="noStrike" spc="0">
                <a:solidFill>
                  <a:srgbClr val="898989">
                    <a:alpha val="100000"/>
                  </a:srgbClr>
                </a:solidFill>
                <a:latin typeface="Noto Sans SC"/>
              </a:defRPr>
            </a:lvl1pPr>
          </a:lstStyle>
          <a:p>
            <a:pPr marL="0" indent="0" algn="l" defTabSz="914400">
              <a:lnSpc>
                <a:spcPct val="91666"/>
              </a:lnSpc>
              <a:spcBef>
                <a:spcPts val="1000"/>
              </a:spcBef>
            </a:pPr>
            <a:r>
              <a:rPr lang="en-US" sz="2400" b="0" i="0" u="none" strike="noStrike">
                <a:solidFill>
                  <a:srgbClr val="898989"/>
                </a:solidFill>
                <a:latin typeface="等线"/>
                <a:ea typeface="等线"/>
                <a:cs typeface="等线"/>
                <a:sym typeface="等线"/>
              </a:rPr>
              <a:t>单击此处编辑母版文本样式</a:t>
            </a:r>
          </a:p>
        </p:txBody>
      </p:sp>
      <p:sp>
        <p:nvSpPr>
          <p:cNvPr id="4" name="AutoShape 4"/>
          <p:cNvSpPr>
            <a:spLocks noGrp="1"/>
          </p:cNvSpPr>
          <p:nvPr>
            <p:ph type="body" sz="quarter" idx="86" hasCustomPrompt="1"/>
          </p:nvPr>
        </p:nvSpPr>
        <p:spPr>
          <a:xfrm>
            <a:off x="838200" y="6356350"/>
            <a:ext cx="2743200" cy="365125"/>
          </a:xfrm>
          <a:prstGeom prst="rect">
            <a:avLst/>
          </a:prstGeom>
          <a:noFill/>
          <a:ln w="12700">
            <a:noFill/>
            <a:prstDash val="solid"/>
          </a:ln>
        </p:spPr>
        <p:txBody>
          <a:bodyPr wrap="square" lIns="91440" tIns="45720" rIns="91440" bIns="45720" anchor="ctr">
            <a:noAutofit/>
          </a:bodyPr>
          <a:lstStyle>
            <a:lvl1pPr algn="l">
              <a:lnSpc>
                <a:spcPct val="100000"/>
              </a:lnSpc>
              <a:defRPr sz="1200" b="0" i="0" u="none" strike="noStrike" spc="0">
                <a:solidFill>
                  <a:srgbClr val="898989">
                    <a:alpha val="100000"/>
                  </a:srgbClr>
                </a:solidFill>
                <a:latin typeface="等线"/>
              </a:defRPr>
            </a:lvl1pPr>
          </a:lstStyle>
          <a:p>
            <a:pPr marL="0" indent="0" algn="l" defTabSz="914400">
              <a:lnSpc>
                <a:spcPct val="100000"/>
              </a:lnSpc>
            </a:pPr>
            <a:r>
              <a:rPr lang="en-US" sz="1200" b="0" i="0" u="none" strike="noStrike">
                <a:solidFill>
                  <a:srgbClr val="898989"/>
                </a:solidFill>
                <a:latin typeface="等线"/>
                <a:ea typeface="等线"/>
                <a:cs typeface="等线"/>
                <a:sym typeface="等线"/>
              </a:rPr>
              <a:t>2026-09-29</a:t>
            </a:r>
          </a:p>
        </p:txBody>
      </p:sp>
      <p:sp>
        <p:nvSpPr>
          <p:cNvPr id="5" name="AutoShape 5"/>
          <p:cNvSpPr>
            <a:spLocks noGrp="1"/>
          </p:cNvSpPr>
          <p:nvPr>
            <p:ph type="body" sz="quarter" idx="87" hasCustomPrompt="1"/>
          </p:nvPr>
        </p:nvSpPr>
        <p:spPr>
          <a:xfrm>
            <a:off x="4038600" y="6356350"/>
            <a:ext cx="4114800" cy="365125"/>
          </a:xfrm>
          <a:prstGeom prst="rect">
            <a:avLst/>
          </a:prstGeom>
          <a:noFill/>
          <a:ln w="12700">
            <a:noFill/>
            <a:prstDash val="solid"/>
          </a:ln>
        </p:spPr>
        <p:txBody>
          <a:bodyPr vert="horz" wrap="square" lIns="91440" tIns="45720" rIns="91440" bIns="45720" anchor="ctr">
            <a:noAutofit/>
          </a:bodyPr>
          <a:lstStyle>
            <a:lvl1pPr algn="ctr">
              <a:lnSpc>
                <a:spcPct val="100000"/>
              </a:lnSpc>
              <a:defRPr sz="1200" b="0" i="0" u="none" strike="noStrike" spc="0">
                <a:solidFill>
                  <a:srgbClr val="1F2329">
                    <a:alpha val="100000"/>
                  </a:srgbClr>
                </a:solidFill>
                <a:latin typeface="Noto Sans SC"/>
              </a:defRPr>
            </a:lvl1pPr>
          </a:lstStyle>
          <a:p>
            <a:pPr marL="0" indent="0" algn="ctr" defTabSz="914400">
              <a:lnSpc>
                <a:spcPct val="100000"/>
              </a:lnSpc>
            </a:pPr>
            <a:r>
              <a:rPr lang="en-US" sz="1200" b="0" i="0" u="none" strike="noStrike">
                <a:solidFill>
                  <a:srgbClr val="898989"/>
                </a:solidFill>
                <a:latin typeface="等线"/>
                <a:ea typeface="等线"/>
                <a:cs typeface="等线"/>
                <a:sym typeface="等线"/>
              </a:rPr>
              <a:t>Footer</a:t>
            </a:r>
          </a:p>
        </p:txBody>
      </p:sp>
      <p:sp>
        <p:nvSpPr>
          <p:cNvPr id="6" name="AutoShape 6"/>
          <p:cNvSpPr>
            <a:spLocks noGrp="1"/>
          </p:cNvSpPr>
          <p:nvPr>
            <p:ph type="body" sz="quarter" idx="88" hasCustomPrompt="1"/>
          </p:nvPr>
        </p:nvSpPr>
        <p:spPr>
          <a:xfrm>
            <a:off x="8610600" y="6356350"/>
            <a:ext cx="2743200" cy="365125"/>
          </a:xfrm>
          <a:prstGeom prst="rect">
            <a:avLst/>
          </a:prstGeom>
          <a:noFill/>
          <a:ln w="12700">
            <a:noFill/>
            <a:prstDash val="solid"/>
          </a:ln>
        </p:spPr>
        <p:txBody>
          <a:bodyPr wrap="square" lIns="91440" tIns="45720" rIns="91440" bIns="45720" anchor="ctr">
            <a:noAutofit/>
          </a:bodyPr>
          <a:lstStyle>
            <a:lvl1pPr algn="r">
              <a:lnSpc>
                <a:spcPct val="100000"/>
              </a:lnSpc>
              <a:defRPr sz="1200" b="0" i="0" u="none" strike="noStrike" spc="0">
                <a:solidFill>
                  <a:srgbClr val="898989">
                    <a:alpha val="100000"/>
                  </a:srgbClr>
                </a:solidFill>
                <a:latin typeface="等线"/>
              </a:defRPr>
            </a:lvl1pPr>
          </a:lstStyle>
          <a:p>
            <a:pPr marL="0" indent="0" algn="r" defTabSz="914400">
              <a:lnSpc>
                <a:spcPct val="100000"/>
              </a:lnSpc>
            </a:pPr>
            <a:fld id="{5D69813D-6011-4345-8999-3E9E996E8CC5}" type="slidenum">
              <a:rPr sz="1200" b="0" i="0" u="none" strike="noStrike">
                <a:solidFill>
                  <a:srgbClr val="898989"/>
                </a:solidFill>
                <a:latin typeface="等线"/>
                <a:ea typeface="等线"/>
                <a:cs typeface="等线"/>
                <a:sym typeface="等线"/>
              </a:rPr>
              <a:t>‹#›</a:t>
            </a:fld>
            <a:endParaRPr sz="1200" b="0" i="0" u="none" strike="noStrike">
              <a:solidFill>
                <a:srgbClr val="898989"/>
              </a:solidFill>
              <a:latin typeface="等线"/>
              <a:ea typeface="等线"/>
              <a:cs typeface="等线"/>
              <a:sym typeface="等线"/>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两栏内容">
    <p:spTree>
      <p:nvGrpSpPr>
        <p:cNvPr id="1" name=""/>
        <p:cNvGrpSpPr/>
        <p:nvPr/>
      </p:nvGrpSpPr>
      <p:grpSpPr>
        <a:xfrm>
          <a:off x="0" y="0"/>
          <a:ext cx="0" cy="0"/>
          <a:chOff x="0" y="0"/>
          <a:chExt cx="0" cy="0"/>
        </a:xfrm>
      </p:grpSpPr>
      <p:sp>
        <p:nvSpPr>
          <p:cNvPr id="2" name="AutoShape 2"/>
          <p:cNvSpPr>
            <a:spLocks noGrp="1"/>
          </p:cNvSpPr>
          <p:nvPr>
            <p:ph type="body" sz="quarter" idx="89" hasCustomPrompt="1"/>
          </p:nvPr>
        </p:nvSpPr>
        <p:spPr>
          <a:xfrm>
            <a:off x="838200" y="365125"/>
            <a:ext cx="10515600" cy="1325563"/>
          </a:xfrm>
          <a:prstGeom prst="rect">
            <a:avLst/>
          </a:prstGeom>
          <a:noFill/>
          <a:ln w="12700">
            <a:noFill/>
            <a:prstDash val="solid"/>
          </a:ln>
        </p:spPr>
        <p:txBody>
          <a:bodyPr wrap="square" lIns="91440" tIns="45720" rIns="91440" bIns="45720" anchor="ctr">
            <a:normAutofit/>
          </a:bodyPr>
          <a:lstStyle>
            <a:lvl1pPr algn="l">
              <a:lnSpc>
                <a:spcPct val="91666"/>
              </a:lnSpc>
              <a:defRPr sz="4400" b="0" i="0" u="none" strike="noStrike" spc="0">
                <a:solidFill>
                  <a:srgbClr val="000000">
                    <a:alpha val="100000"/>
                  </a:srgbClr>
                </a:solidFill>
                <a:latin typeface="Noto Sans SC"/>
              </a:defRPr>
            </a:lvl1pPr>
          </a:lstStyle>
          <a:p>
            <a:pPr marL="0" indent="0" algn="l" defTabSz="914400">
              <a:lnSpc>
                <a:spcPct val="91666"/>
              </a:lnSpc>
            </a:pPr>
            <a:r>
              <a:rPr lang="en-US" sz="4400" b="0" i="0" u="none" strike="noStrike">
                <a:solidFill>
                  <a:srgbClr val="000000"/>
                </a:solidFill>
                <a:latin typeface="等线 Light"/>
                <a:ea typeface="等线 Light"/>
                <a:cs typeface="等线 Light"/>
                <a:sym typeface="等线 Light"/>
              </a:rPr>
              <a:t>单击此处编辑母版标题样式</a:t>
            </a:r>
          </a:p>
        </p:txBody>
      </p:sp>
      <p:sp>
        <p:nvSpPr>
          <p:cNvPr id="3" name="AutoShape 3"/>
          <p:cNvSpPr>
            <a:spLocks noGrp="1"/>
          </p:cNvSpPr>
          <p:nvPr>
            <p:ph type="body" sz="quarter" idx="90" hasCustomPrompt="1"/>
          </p:nvPr>
        </p:nvSpPr>
        <p:spPr>
          <a:xfrm>
            <a:off x="838200" y="1825625"/>
            <a:ext cx="5181600" cy="4351338"/>
          </a:xfrm>
          <a:prstGeom prst="rect">
            <a:avLst/>
          </a:prstGeom>
          <a:noFill/>
          <a:ln w="12700">
            <a:noFill/>
            <a:prstDash val="solid"/>
          </a:ln>
        </p:spPr>
        <p:txBody>
          <a:bodyPr wrap="square" lIns="91440" tIns="45720" rIns="91440" bIns="45720" anchor="t">
            <a:normAutofit/>
          </a:bodyPr>
          <a:lstStyle>
            <a:lvl1pPr marL="584200" indent="-355600" algn="l">
              <a:lnSpc>
                <a:spcPct val="91666"/>
              </a:lnSpc>
              <a:defRPr sz="2800" b="0" i="0" u="none" strike="noStrike" spc="0">
                <a:solidFill>
                  <a:srgbClr val="000000">
                    <a:alpha val="100000"/>
                  </a:srgbClr>
                </a:solidFill>
                <a:latin typeface="Noto Sans SC"/>
              </a:defRPr>
            </a:lvl1pPr>
            <a:lvl2pPr marL="990600" indent="-304800"/>
            <a:lvl3pPr marL="1397000" indent="-254000"/>
            <a:lvl4pPr marL="1828800" indent="-228600"/>
            <a:lvl5pPr marL="2286000" indent="-228600"/>
            <a:lvl6pPr marL="2743200" indent="-228600"/>
            <a:lvl7pPr marL="3200400" indent="-228600"/>
            <a:lvl8pPr marL="3657600" indent="-228600"/>
            <a:lvl9pPr marL="4114800" indent="-228600"/>
          </a:lstStyle>
          <a:p>
            <a:pPr marL="228600" indent="-228600" algn="l" defTabSz="914400">
              <a:lnSpc>
                <a:spcPct val="91666"/>
              </a:lnSpc>
              <a:spcBef>
                <a:spcPts val="1000"/>
              </a:spcBef>
              <a:buClr>
                <a:srgbClr val="000000"/>
              </a:buClr>
              <a:buFont typeface="Arial"/>
              <a:buChar char="•"/>
            </a:pPr>
            <a:r>
              <a:rPr lang="en-US" sz="2800" b="0" i="0" u="none" strike="noStrike">
                <a:solidFill>
                  <a:srgbClr val="000000"/>
                </a:solidFill>
                <a:latin typeface="等线"/>
                <a:ea typeface="等线"/>
                <a:cs typeface="等线"/>
                <a:sym typeface="等线"/>
              </a:rPr>
              <a:t>单击此处编辑母版文本样式</a:t>
            </a:r>
          </a:p>
          <a:p>
            <a:pPr marL="685800" lvl="1" indent="-228600" algn="l" defTabSz="914400">
              <a:lnSpc>
                <a:spcPct val="91666"/>
              </a:lnSpc>
              <a:spcBef>
                <a:spcPts val="500"/>
              </a:spcBef>
              <a:buClr>
                <a:srgbClr val="000000"/>
              </a:buClr>
              <a:buFont typeface="Arial"/>
              <a:buChar char="•"/>
            </a:pPr>
            <a:r>
              <a:rPr lang="en-US" sz="2400" b="0" i="0" u="none" strike="noStrike">
                <a:solidFill>
                  <a:srgbClr val="000000"/>
                </a:solidFill>
                <a:latin typeface="等线"/>
                <a:ea typeface="等线"/>
                <a:cs typeface="等线"/>
                <a:sym typeface="等线"/>
              </a:rPr>
              <a:t>二级</a:t>
            </a:r>
          </a:p>
          <a:p>
            <a:pPr marL="1143000" lvl="2" indent="-228600" algn="l" defTabSz="914400">
              <a:lnSpc>
                <a:spcPct val="91666"/>
              </a:lnSpc>
              <a:spcBef>
                <a:spcPts val="500"/>
              </a:spcBef>
              <a:buClr>
                <a:srgbClr val="000000"/>
              </a:buClr>
              <a:buFont typeface="Arial"/>
              <a:buChar char="•"/>
            </a:pPr>
            <a:r>
              <a:rPr lang="en-US" sz="2000" b="0" i="0" u="none" strike="noStrike">
                <a:solidFill>
                  <a:srgbClr val="000000"/>
                </a:solidFill>
                <a:latin typeface="等线"/>
                <a:ea typeface="等线"/>
                <a:cs typeface="等线"/>
                <a:sym typeface="等线"/>
              </a:rPr>
              <a:t>三级</a:t>
            </a:r>
          </a:p>
          <a:p>
            <a:pPr marL="1600200" lvl="3" indent="-228600" algn="l" defTabSz="914400">
              <a:lnSpc>
                <a:spcPct val="91666"/>
              </a:lnSpc>
              <a:spcBef>
                <a:spcPts val="500"/>
              </a:spcBef>
              <a:buClr>
                <a:srgbClr val="000000"/>
              </a:buClr>
              <a:buFont typeface="Arial"/>
              <a:buChar char="•"/>
            </a:pPr>
            <a:r>
              <a:rPr lang="en-US" sz="1800" b="0" i="0" u="none" strike="noStrike">
                <a:solidFill>
                  <a:srgbClr val="000000"/>
                </a:solidFill>
                <a:latin typeface="等线"/>
                <a:ea typeface="等线"/>
                <a:cs typeface="等线"/>
                <a:sym typeface="等线"/>
              </a:rPr>
              <a:t>四级</a:t>
            </a:r>
          </a:p>
          <a:p>
            <a:pPr marL="2057400" lvl="4" indent="-228600" algn="l" defTabSz="914400">
              <a:lnSpc>
                <a:spcPct val="91666"/>
              </a:lnSpc>
              <a:spcBef>
                <a:spcPts val="500"/>
              </a:spcBef>
              <a:buClr>
                <a:srgbClr val="000000"/>
              </a:buClr>
              <a:buFont typeface="Arial"/>
              <a:buChar char="•"/>
            </a:pPr>
            <a:r>
              <a:rPr lang="en-US" sz="1800" b="0" i="0" u="none" strike="noStrike">
                <a:solidFill>
                  <a:srgbClr val="000000"/>
                </a:solidFill>
                <a:latin typeface="等线"/>
                <a:ea typeface="等线"/>
                <a:cs typeface="等线"/>
                <a:sym typeface="等线"/>
              </a:rPr>
              <a:t>五级</a:t>
            </a:r>
          </a:p>
        </p:txBody>
      </p:sp>
      <p:sp>
        <p:nvSpPr>
          <p:cNvPr id="4" name="AutoShape 4"/>
          <p:cNvSpPr>
            <a:spLocks noGrp="1"/>
          </p:cNvSpPr>
          <p:nvPr>
            <p:ph type="body" sz="quarter" idx="91" hasCustomPrompt="1"/>
          </p:nvPr>
        </p:nvSpPr>
        <p:spPr>
          <a:xfrm>
            <a:off x="6172200" y="1825625"/>
            <a:ext cx="5181600" cy="4351338"/>
          </a:xfrm>
          <a:prstGeom prst="rect">
            <a:avLst/>
          </a:prstGeom>
          <a:noFill/>
          <a:ln w="12700">
            <a:noFill/>
            <a:prstDash val="solid"/>
          </a:ln>
        </p:spPr>
        <p:txBody>
          <a:bodyPr wrap="square" lIns="91440" tIns="45720" rIns="91440" bIns="45720" anchor="t">
            <a:noAutofit/>
          </a:bodyPr>
          <a:lstStyle>
            <a:lvl1pPr marL="584200" indent="-355600" algn="l">
              <a:lnSpc>
                <a:spcPct val="91666"/>
              </a:lnSpc>
              <a:defRPr sz="2800" b="0" i="0" u="none" strike="noStrike" spc="0">
                <a:solidFill>
                  <a:srgbClr val="000000">
                    <a:alpha val="100000"/>
                  </a:srgbClr>
                </a:solidFill>
                <a:latin typeface="Noto Sans SC"/>
              </a:defRPr>
            </a:lvl1pPr>
            <a:lvl2pPr marL="990600" indent="-304800"/>
            <a:lvl3pPr marL="1397000" indent="-254000"/>
            <a:lvl4pPr marL="1828800" indent="-228600"/>
            <a:lvl5pPr marL="2286000" indent="-228600"/>
            <a:lvl6pPr marL="2743200" indent="-228600"/>
            <a:lvl7pPr marL="3200400" indent="-228600"/>
            <a:lvl8pPr marL="3657600" indent="-228600"/>
            <a:lvl9pPr marL="4114800" indent="-228600"/>
          </a:lstStyle>
          <a:p>
            <a:pPr marL="228600" indent="-228600" algn="l" defTabSz="914400">
              <a:lnSpc>
                <a:spcPct val="91666"/>
              </a:lnSpc>
              <a:spcBef>
                <a:spcPts val="1000"/>
              </a:spcBef>
              <a:buClr>
                <a:srgbClr val="000000"/>
              </a:buClr>
              <a:buFont typeface="Arial"/>
              <a:buChar char="•"/>
            </a:pPr>
            <a:r>
              <a:rPr lang="en-US" sz="2800" b="0" i="0" u="none" strike="noStrike">
                <a:solidFill>
                  <a:srgbClr val="000000"/>
                </a:solidFill>
                <a:latin typeface="等线"/>
                <a:ea typeface="等线"/>
                <a:cs typeface="等线"/>
                <a:sym typeface="等线"/>
              </a:rPr>
              <a:t>单击此处编辑母版文本样式</a:t>
            </a:r>
          </a:p>
          <a:p>
            <a:pPr marL="685800" lvl="1" indent="-228600" algn="l" defTabSz="914400">
              <a:lnSpc>
                <a:spcPct val="91666"/>
              </a:lnSpc>
              <a:spcBef>
                <a:spcPts val="500"/>
              </a:spcBef>
              <a:buClr>
                <a:srgbClr val="000000"/>
              </a:buClr>
              <a:buFont typeface="Arial"/>
              <a:buChar char="•"/>
            </a:pPr>
            <a:r>
              <a:rPr lang="en-US" sz="2400" b="0" i="0" u="none" strike="noStrike">
                <a:solidFill>
                  <a:srgbClr val="000000"/>
                </a:solidFill>
                <a:latin typeface="等线"/>
                <a:ea typeface="等线"/>
                <a:cs typeface="等线"/>
                <a:sym typeface="等线"/>
              </a:rPr>
              <a:t>二级</a:t>
            </a:r>
          </a:p>
          <a:p>
            <a:pPr marL="1143000" lvl="2" indent="-228600" algn="l" defTabSz="914400">
              <a:lnSpc>
                <a:spcPct val="91666"/>
              </a:lnSpc>
              <a:spcBef>
                <a:spcPts val="500"/>
              </a:spcBef>
              <a:buClr>
                <a:srgbClr val="000000"/>
              </a:buClr>
              <a:buFont typeface="Arial"/>
              <a:buChar char="•"/>
            </a:pPr>
            <a:r>
              <a:rPr lang="en-US" sz="2000" b="0" i="0" u="none" strike="noStrike">
                <a:solidFill>
                  <a:srgbClr val="000000"/>
                </a:solidFill>
                <a:latin typeface="等线"/>
                <a:ea typeface="等线"/>
                <a:cs typeface="等线"/>
                <a:sym typeface="等线"/>
              </a:rPr>
              <a:t>三级</a:t>
            </a:r>
          </a:p>
          <a:p>
            <a:pPr marL="1600200" lvl="3" indent="-228600" algn="l" defTabSz="914400">
              <a:lnSpc>
                <a:spcPct val="91666"/>
              </a:lnSpc>
              <a:spcBef>
                <a:spcPts val="500"/>
              </a:spcBef>
              <a:buClr>
                <a:srgbClr val="000000"/>
              </a:buClr>
              <a:buFont typeface="Arial"/>
              <a:buChar char="•"/>
            </a:pPr>
            <a:r>
              <a:rPr lang="en-US" sz="1800" b="0" i="0" u="none" strike="noStrike">
                <a:solidFill>
                  <a:srgbClr val="000000"/>
                </a:solidFill>
                <a:latin typeface="等线"/>
                <a:ea typeface="等线"/>
                <a:cs typeface="等线"/>
                <a:sym typeface="等线"/>
              </a:rPr>
              <a:t>四级</a:t>
            </a:r>
          </a:p>
          <a:p>
            <a:pPr marL="2057400" lvl="4" indent="-228600" algn="l" defTabSz="914400">
              <a:lnSpc>
                <a:spcPct val="91666"/>
              </a:lnSpc>
              <a:spcBef>
                <a:spcPts val="500"/>
              </a:spcBef>
              <a:buClr>
                <a:srgbClr val="000000"/>
              </a:buClr>
              <a:buFont typeface="Arial"/>
              <a:buChar char="•"/>
            </a:pPr>
            <a:r>
              <a:rPr lang="en-US" sz="1800" b="0" i="0" u="none" strike="noStrike">
                <a:solidFill>
                  <a:srgbClr val="000000"/>
                </a:solidFill>
                <a:latin typeface="等线"/>
                <a:ea typeface="等线"/>
                <a:cs typeface="等线"/>
                <a:sym typeface="等线"/>
              </a:rPr>
              <a:t>五级</a:t>
            </a:r>
          </a:p>
        </p:txBody>
      </p:sp>
      <p:sp>
        <p:nvSpPr>
          <p:cNvPr id="5" name="AutoShape 5"/>
          <p:cNvSpPr>
            <a:spLocks noGrp="1"/>
          </p:cNvSpPr>
          <p:nvPr>
            <p:ph type="body" sz="quarter" idx="92" hasCustomPrompt="1"/>
          </p:nvPr>
        </p:nvSpPr>
        <p:spPr>
          <a:xfrm>
            <a:off x="838200" y="6356350"/>
            <a:ext cx="2743200" cy="365125"/>
          </a:xfrm>
          <a:prstGeom prst="rect">
            <a:avLst/>
          </a:prstGeom>
          <a:noFill/>
          <a:ln w="12700">
            <a:noFill/>
            <a:prstDash val="solid"/>
          </a:ln>
        </p:spPr>
        <p:txBody>
          <a:bodyPr wrap="square" lIns="91440" tIns="45720" rIns="91440" bIns="45720" anchor="ctr">
            <a:noAutofit/>
          </a:bodyPr>
          <a:lstStyle>
            <a:lvl1pPr algn="l">
              <a:lnSpc>
                <a:spcPct val="100000"/>
              </a:lnSpc>
              <a:defRPr sz="1200" b="0" i="0" u="none" strike="noStrike" spc="0">
                <a:solidFill>
                  <a:srgbClr val="898989">
                    <a:alpha val="100000"/>
                  </a:srgbClr>
                </a:solidFill>
                <a:latin typeface="等线"/>
              </a:defRPr>
            </a:lvl1pPr>
          </a:lstStyle>
          <a:p>
            <a:pPr marL="0" indent="0" algn="l" defTabSz="914400">
              <a:lnSpc>
                <a:spcPct val="100000"/>
              </a:lnSpc>
            </a:pPr>
            <a:r>
              <a:rPr lang="en-US" sz="1200" b="0" i="0" u="none" strike="noStrike">
                <a:solidFill>
                  <a:srgbClr val="898989"/>
                </a:solidFill>
                <a:latin typeface="等线"/>
                <a:ea typeface="等线"/>
                <a:cs typeface="等线"/>
                <a:sym typeface="等线"/>
              </a:rPr>
              <a:t>2026-09-29</a:t>
            </a:r>
          </a:p>
        </p:txBody>
      </p:sp>
      <p:sp>
        <p:nvSpPr>
          <p:cNvPr id="6" name="AutoShape 6"/>
          <p:cNvSpPr>
            <a:spLocks noGrp="1"/>
          </p:cNvSpPr>
          <p:nvPr>
            <p:ph type="body" sz="quarter" idx="93" hasCustomPrompt="1"/>
          </p:nvPr>
        </p:nvSpPr>
        <p:spPr>
          <a:xfrm>
            <a:off x="4038600" y="6356350"/>
            <a:ext cx="4114800" cy="365125"/>
          </a:xfrm>
          <a:prstGeom prst="rect">
            <a:avLst/>
          </a:prstGeom>
          <a:noFill/>
          <a:ln w="12700">
            <a:noFill/>
            <a:prstDash val="solid"/>
          </a:ln>
        </p:spPr>
        <p:txBody>
          <a:bodyPr vert="horz" wrap="square" lIns="91440" tIns="45720" rIns="91440" bIns="45720" anchor="ctr">
            <a:noAutofit/>
          </a:bodyPr>
          <a:lstStyle>
            <a:lvl1pPr algn="ctr">
              <a:lnSpc>
                <a:spcPct val="100000"/>
              </a:lnSpc>
              <a:defRPr sz="1200" b="0" i="0" u="none" strike="noStrike" spc="0">
                <a:solidFill>
                  <a:srgbClr val="1F2329">
                    <a:alpha val="100000"/>
                  </a:srgbClr>
                </a:solidFill>
                <a:latin typeface="Noto Sans SC"/>
              </a:defRPr>
            </a:lvl1pPr>
          </a:lstStyle>
          <a:p>
            <a:pPr marL="0" indent="0" algn="ctr" defTabSz="914400">
              <a:lnSpc>
                <a:spcPct val="100000"/>
              </a:lnSpc>
            </a:pPr>
            <a:r>
              <a:rPr lang="en-US" sz="1200" b="0" i="0" u="none" strike="noStrike">
                <a:solidFill>
                  <a:srgbClr val="898989"/>
                </a:solidFill>
                <a:latin typeface="等线"/>
                <a:ea typeface="等线"/>
                <a:cs typeface="等线"/>
                <a:sym typeface="等线"/>
              </a:rPr>
              <a:t>Footer</a:t>
            </a:r>
          </a:p>
        </p:txBody>
      </p:sp>
      <p:sp>
        <p:nvSpPr>
          <p:cNvPr id="7" name="AutoShape 7"/>
          <p:cNvSpPr>
            <a:spLocks noGrp="1"/>
          </p:cNvSpPr>
          <p:nvPr>
            <p:ph type="body" sz="quarter" idx="94" hasCustomPrompt="1"/>
          </p:nvPr>
        </p:nvSpPr>
        <p:spPr>
          <a:xfrm>
            <a:off x="8610600" y="6356350"/>
            <a:ext cx="2743200" cy="365125"/>
          </a:xfrm>
          <a:prstGeom prst="rect">
            <a:avLst/>
          </a:prstGeom>
          <a:noFill/>
          <a:ln w="12700">
            <a:noFill/>
            <a:prstDash val="solid"/>
          </a:ln>
        </p:spPr>
        <p:txBody>
          <a:bodyPr wrap="square" lIns="91440" tIns="45720" rIns="91440" bIns="45720" anchor="ctr">
            <a:noAutofit/>
          </a:bodyPr>
          <a:lstStyle>
            <a:lvl1pPr algn="r">
              <a:lnSpc>
                <a:spcPct val="100000"/>
              </a:lnSpc>
              <a:defRPr sz="1200" b="0" i="0" u="none" strike="noStrike" spc="0">
                <a:solidFill>
                  <a:srgbClr val="898989">
                    <a:alpha val="100000"/>
                  </a:srgbClr>
                </a:solidFill>
                <a:latin typeface="等线"/>
              </a:defRPr>
            </a:lvl1pPr>
          </a:lstStyle>
          <a:p>
            <a:pPr marL="0" indent="0" algn="r" defTabSz="914400">
              <a:lnSpc>
                <a:spcPct val="100000"/>
              </a:lnSpc>
            </a:pPr>
            <a:fld id="{91E3E45F-E1BA-4DAE-B134-22E86525084A}" type="slidenum">
              <a:rPr sz="1200" b="0" i="0" u="none" strike="noStrike">
                <a:solidFill>
                  <a:srgbClr val="898989"/>
                </a:solidFill>
                <a:latin typeface="等线"/>
                <a:ea typeface="等线"/>
                <a:cs typeface="等线"/>
                <a:sym typeface="等线"/>
              </a:rPr>
              <a:t>‹#›</a:t>
            </a:fld>
            <a:endParaRPr sz="1200" b="0" i="0" u="none" strike="noStrike">
              <a:solidFill>
                <a:srgbClr val="898989"/>
              </a:solidFill>
              <a:latin typeface="等线"/>
              <a:ea typeface="等线"/>
              <a:cs typeface="等线"/>
              <a:sym typeface="等线"/>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比较">
    <p:spTree>
      <p:nvGrpSpPr>
        <p:cNvPr id="1" name=""/>
        <p:cNvGrpSpPr/>
        <p:nvPr/>
      </p:nvGrpSpPr>
      <p:grpSpPr>
        <a:xfrm>
          <a:off x="0" y="0"/>
          <a:ext cx="0" cy="0"/>
          <a:chOff x="0" y="0"/>
          <a:chExt cx="0" cy="0"/>
        </a:xfrm>
      </p:grpSpPr>
      <p:sp>
        <p:nvSpPr>
          <p:cNvPr id="2" name="AutoShape 2"/>
          <p:cNvSpPr>
            <a:spLocks noGrp="1"/>
          </p:cNvSpPr>
          <p:nvPr>
            <p:ph type="body" sz="quarter" idx="95" hasCustomPrompt="1"/>
          </p:nvPr>
        </p:nvSpPr>
        <p:spPr>
          <a:xfrm>
            <a:off x="839788" y="365125"/>
            <a:ext cx="10515600" cy="1325563"/>
          </a:xfrm>
          <a:prstGeom prst="rect">
            <a:avLst/>
          </a:prstGeom>
          <a:noFill/>
          <a:ln w="12700">
            <a:noFill/>
            <a:prstDash val="solid"/>
          </a:ln>
        </p:spPr>
        <p:txBody>
          <a:bodyPr wrap="square" lIns="91440" tIns="45720" rIns="91440" bIns="45720" anchor="ctr">
            <a:normAutofit/>
          </a:bodyPr>
          <a:lstStyle>
            <a:lvl1pPr algn="l">
              <a:lnSpc>
                <a:spcPct val="91666"/>
              </a:lnSpc>
              <a:defRPr sz="4400" b="0" i="0" u="none" strike="noStrike" spc="0">
                <a:solidFill>
                  <a:srgbClr val="000000">
                    <a:alpha val="100000"/>
                  </a:srgbClr>
                </a:solidFill>
                <a:latin typeface="Noto Sans SC"/>
              </a:defRPr>
            </a:lvl1pPr>
          </a:lstStyle>
          <a:p>
            <a:pPr marL="0" indent="0" algn="l" defTabSz="914400">
              <a:lnSpc>
                <a:spcPct val="91666"/>
              </a:lnSpc>
            </a:pPr>
            <a:r>
              <a:rPr lang="en-US" sz="4400" b="0" i="0" u="none" strike="noStrike">
                <a:solidFill>
                  <a:srgbClr val="000000"/>
                </a:solidFill>
                <a:latin typeface="等线 Light"/>
                <a:ea typeface="等线 Light"/>
                <a:cs typeface="等线 Light"/>
                <a:sym typeface="等线 Light"/>
              </a:rPr>
              <a:t>单击此处编辑母版标题样式</a:t>
            </a:r>
          </a:p>
        </p:txBody>
      </p:sp>
      <p:sp>
        <p:nvSpPr>
          <p:cNvPr id="3" name="AutoShape 3"/>
          <p:cNvSpPr>
            <a:spLocks noGrp="1"/>
          </p:cNvSpPr>
          <p:nvPr>
            <p:ph type="body" sz="quarter" idx="96" hasCustomPrompt="1"/>
          </p:nvPr>
        </p:nvSpPr>
        <p:spPr>
          <a:xfrm>
            <a:off x="839788" y="1681163"/>
            <a:ext cx="5157787" cy="823912"/>
          </a:xfrm>
          <a:prstGeom prst="rect">
            <a:avLst/>
          </a:prstGeom>
          <a:noFill/>
          <a:ln w="12700">
            <a:noFill/>
            <a:prstDash val="solid"/>
          </a:ln>
        </p:spPr>
        <p:txBody>
          <a:bodyPr wrap="square" lIns="91440" tIns="45720" rIns="91440" bIns="45720" anchor="b">
            <a:normAutofit/>
          </a:bodyPr>
          <a:lstStyle>
            <a:lvl1pPr algn="l">
              <a:lnSpc>
                <a:spcPct val="91666"/>
              </a:lnSpc>
              <a:defRPr sz="2400" b="1" i="0" u="none" strike="noStrike" spc="0">
                <a:solidFill>
                  <a:srgbClr val="000000">
                    <a:alpha val="100000"/>
                  </a:srgbClr>
                </a:solidFill>
                <a:latin typeface="Noto Sans SC"/>
              </a:defRPr>
            </a:lvl1pPr>
          </a:lstStyle>
          <a:p>
            <a:pPr marL="0" indent="0" algn="l" defTabSz="914400">
              <a:lnSpc>
                <a:spcPct val="91666"/>
              </a:lnSpc>
              <a:spcBef>
                <a:spcPts val="1000"/>
              </a:spcBef>
            </a:pPr>
            <a:r>
              <a:rPr lang="en-US" sz="2400" b="1" i="0" u="none" strike="noStrike">
                <a:solidFill>
                  <a:srgbClr val="000000"/>
                </a:solidFill>
                <a:latin typeface="等线"/>
                <a:ea typeface="等线"/>
                <a:cs typeface="等线"/>
                <a:sym typeface="等线"/>
              </a:rPr>
              <a:t>单击此处编辑母版文本样式</a:t>
            </a:r>
          </a:p>
        </p:txBody>
      </p:sp>
      <p:sp>
        <p:nvSpPr>
          <p:cNvPr id="4" name="AutoShape 4"/>
          <p:cNvSpPr>
            <a:spLocks noGrp="1"/>
          </p:cNvSpPr>
          <p:nvPr>
            <p:ph type="body" sz="quarter" idx="97" hasCustomPrompt="1"/>
          </p:nvPr>
        </p:nvSpPr>
        <p:spPr>
          <a:xfrm>
            <a:off x="839788" y="2505075"/>
            <a:ext cx="5157787" cy="3684588"/>
          </a:xfrm>
          <a:prstGeom prst="rect">
            <a:avLst/>
          </a:prstGeom>
          <a:noFill/>
          <a:ln w="12700">
            <a:noFill/>
            <a:prstDash val="solid"/>
          </a:ln>
        </p:spPr>
        <p:txBody>
          <a:bodyPr wrap="square" lIns="91440" tIns="45720" rIns="91440" bIns="45720" anchor="t">
            <a:noAutofit/>
          </a:bodyPr>
          <a:lstStyle>
            <a:lvl1pPr marL="584200" indent="-355600" algn="l">
              <a:lnSpc>
                <a:spcPct val="91666"/>
              </a:lnSpc>
              <a:defRPr sz="2800" b="0" i="0" u="none" strike="noStrike" spc="0">
                <a:solidFill>
                  <a:srgbClr val="000000">
                    <a:alpha val="100000"/>
                  </a:srgbClr>
                </a:solidFill>
                <a:latin typeface="Noto Sans SC"/>
              </a:defRPr>
            </a:lvl1pPr>
            <a:lvl2pPr marL="990600" indent="-304800"/>
            <a:lvl3pPr marL="1397000" indent="-254000"/>
            <a:lvl4pPr marL="1828800" indent="-228600"/>
            <a:lvl5pPr marL="2286000" indent="-228600"/>
            <a:lvl6pPr marL="2743200" indent="-228600"/>
            <a:lvl7pPr marL="3200400" indent="-228600"/>
            <a:lvl8pPr marL="3657600" indent="-228600"/>
            <a:lvl9pPr marL="4114800" indent="-228600"/>
          </a:lstStyle>
          <a:p>
            <a:pPr marL="228600" indent="-228600" algn="l" defTabSz="914400">
              <a:lnSpc>
                <a:spcPct val="91666"/>
              </a:lnSpc>
              <a:spcBef>
                <a:spcPts val="1000"/>
              </a:spcBef>
              <a:buClr>
                <a:srgbClr val="000000"/>
              </a:buClr>
              <a:buFont typeface="Arial"/>
              <a:buChar char="•"/>
            </a:pPr>
            <a:r>
              <a:rPr lang="en-US" sz="2800" b="0" i="0" u="none" strike="noStrike">
                <a:solidFill>
                  <a:srgbClr val="000000"/>
                </a:solidFill>
                <a:latin typeface="等线"/>
                <a:ea typeface="等线"/>
                <a:cs typeface="等线"/>
                <a:sym typeface="等线"/>
              </a:rPr>
              <a:t>单击此处编辑母版文本样式</a:t>
            </a:r>
          </a:p>
          <a:p>
            <a:pPr marL="685800" lvl="1" indent="-228600" algn="l" defTabSz="914400">
              <a:lnSpc>
                <a:spcPct val="91666"/>
              </a:lnSpc>
              <a:spcBef>
                <a:spcPts val="500"/>
              </a:spcBef>
              <a:buClr>
                <a:srgbClr val="000000"/>
              </a:buClr>
              <a:buFont typeface="Arial"/>
              <a:buChar char="•"/>
            </a:pPr>
            <a:r>
              <a:rPr lang="en-US" sz="2400" b="0" i="0" u="none" strike="noStrike">
                <a:solidFill>
                  <a:srgbClr val="000000"/>
                </a:solidFill>
                <a:latin typeface="等线"/>
                <a:ea typeface="等线"/>
                <a:cs typeface="等线"/>
                <a:sym typeface="等线"/>
              </a:rPr>
              <a:t>二级</a:t>
            </a:r>
          </a:p>
          <a:p>
            <a:pPr marL="1143000" lvl="2" indent="-228600" algn="l" defTabSz="914400">
              <a:lnSpc>
                <a:spcPct val="91666"/>
              </a:lnSpc>
              <a:spcBef>
                <a:spcPts val="500"/>
              </a:spcBef>
              <a:buClr>
                <a:srgbClr val="000000"/>
              </a:buClr>
              <a:buFont typeface="Arial"/>
              <a:buChar char="•"/>
            </a:pPr>
            <a:r>
              <a:rPr lang="en-US" sz="2000" b="0" i="0" u="none" strike="noStrike">
                <a:solidFill>
                  <a:srgbClr val="000000"/>
                </a:solidFill>
                <a:latin typeface="等线"/>
                <a:ea typeface="等线"/>
                <a:cs typeface="等线"/>
                <a:sym typeface="等线"/>
              </a:rPr>
              <a:t>三级</a:t>
            </a:r>
          </a:p>
          <a:p>
            <a:pPr marL="1600200" lvl="3" indent="-228600" algn="l" defTabSz="914400">
              <a:lnSpc>
                <a:spcPct val="91666"/>
              </a:lnSpc>
              <a:spcBef>
                <a:spcPts val="500"/>
              </a:spcBef>
              <a:buClr>
                <a:srgbClr val="000000"/>
              </a:buClr>
              <a:buFont typeface="Arial"/>
              <a:buChar char="•"/>
            </a:pPr>
            <a:r>
              <a:rPr lang="en-US" sz="1800" b="0" i="0" u="none" strike="noStrike">
                <a:solidFill>
                  <a:srgbClr val="000000"/>
                </a:solidFill>
                <a:latin typeface="等线"/>
                <a:ea typeface="等线"/>
                <a:cs typeface="等线"/>
                <a:sym typeface="等线"/>
              </a:rPr>
              <a:t>四级</a:t>
            </a:r>
          </a:p>
          <a:p>
            <a:pPr marL="2057400" lvl="4" indent="-228600" algn="l" defTabSz="914400">
              <a:lnSpc>
                <a:spcPct val="91666"/>
              </a:lnSpc>
              <a:spcBef>
                <a:spcPts val="500"/>
              </a:spcBef>
              <a:buClr>
                <a:srgbClr val="000000"/>
              </a:buClr>
              <a:buFont typeface="Arial"/>
              <a:buChar char="•"/>
            </a:pPr>
            <a:r>
              <a:rPr lang="en-US" sz="1800" b="0" i="0" u="none" strike="noStrike">
                <a:solidFill>
                  <a:srgbClr val="000000"/>
                </a:solidFill>
                <a:latin typeface="等线"/>
                <a:ea typeface="等线"/>
                <a:cs typeface="等线"/>
                <a:sym typeface="等线"/>
              </a:rPr>
              <a:t>五级</a:t>
            </a:r>
          </a:p>
        </p:txBody>
      </p:sp>
      <p:sp>
        <p:nvSpPr>
          <p:cNvPr id="5" name="AutoShape 5"/>
          <p:cNvSpPr>
            <a:spLocks noGrp="1"/>
          </p:cNvSpPr>
          <p:nvPr>
            <p:ph type="body" sz="quarter" idx="98" hasCustomPrompt="1"/>
          </p:nvPr>
        </p:nvSpPr>
        <p:spPr>
          <a:xfrm>
            <a:off x="6172200" y="1681163"/>
            <a:ext cx="5183188" cy="823912"/>
          </a:xfrm>
          <a:prstGeom prst="rect">
            <a:avLst/>
          </a:prstGeom>
          <a:noFill/>
          <a:ln w="12700">
            <a:noFill/>
            <a:prstDash val="solid"/>
          </a:ln>
        </p:spPr>
        <p:txBody>
          <a:bodyPr wrap="square" lIns="91440" tIns="45720" rIns="91440" bIns="45720" anchor="b">
            <a:noAutofit/>
          </a:bodyPr>
          <a:lstStyle>
            <a:lvl1pPr algn="l">
              <a:lnSpc>
                <a:spcPct val="91666"/>
              </a:lnSpc>
              <a:defRPr sz="2400" b="1" i="0" u="none" strike="noStrike" spc="0">
                <a:solidFill>
                  <a:srgbClr val="000000">
                    <a:alpha val="100000"/>
                  </a:srgbClr>
                </a:solidFill>
                <a:latin typeface="Noto Sans SC"/>
              </a:defRPr>
            </a:lvl1pPr>
          </a:lstStyle>
          <a:p>
            <a:pPr marL="0" indent="0" algn="l" defTabSz="914400">
              <a:lnSpc>
                <a:spcPct val="91666"/>
              </a:lnSpc>
              <a:spcBef>
                <a:spcPts val="1000"/>
              </a:spcBef>
            </a:pPr>
            <a:r>
              <a:rPr lang="en-US" sz="2400" b="1" i="0" u="none" strike="noStrike">
                <a:solidFill>
                  <a:srgbClr val="000000"/>
                </a:solidFill>
                <a:latin typeface="等线"/>
                <a:ea typeface="等线"/>
                <a:cs typeface="等线"/>
                <a:sym typeface="等线"/>
              </a:rPr>
              <a:t>单击此处编辑母版文本样式</a:t>
            </a:r>
          </a:p>
        </p:txBody>
      </p:sp>
      <p:sp>
        <p:nvSpPr>
          <p:cNvPr id="6" name="AutoShape 6"/>
          <p:cNvSpPr>
            <a:spLocks noGrp="1"/>
          </p:cNvSpPr>
          <p:nvPr>
            <p:ph type="body" sz="quarter" idx="99" hasCustomPrompt="1"/>
          </p:nvPr>
        </p:nvSpPr>
        <p:spPr>
          <a:xfrm>
            <a:off x="6172200" y="2505075"/>
            <a:ext cx="5183188" cy="3684588"/>
          </a:xfrm>
          <a:prstGeom prst="rect">
            <a:avLst/>
          </a:prstGeom>
          <a:noFill/>
          <a:ln w="12700">
            <a:noFill/>
            <a:prstDash val="solid"/>
          </a:ln>
        </p:spPr>
        <p:txBody>
          <a:bodyPr wrap="square" lIns="91440" tIns="45720" rIns="91440" bIns="45720" anchor="t">
            <a:noAutofit/>
          </a:bodyPr>
          <a:lstStyle>
            <a:lvl1pPr marL="584200" indent="-355600" algn="l">
              <a:lnSpc>
                <a:spcPct val="91666"/>
              </a:lnSpc>
              <a:defRPr sz="2800" b="0" i="0" u="none" strike="noStrike" spc="0">
                <a:solidFill>
                  <a:srgbClr val="000000">
                    <a:alpha val="100000"/>
                  </a:srgbClr>
                </a:solidFill>
                <a:latin typeface="Noto Sans SC"/>
              </a:defRPr>
            </a:lvl1pPr>
            <a:lvl2pPr marL="990600" indent="-304800"/>
            <a:lvl3pPr marL="1397000" indent="-254000"/>
            <a:lvl4pPr marL="1828800" indent="-228600"/>
            <a:lvl5pPr marL="2286000" indent="-228600"/>
            <a:lvl6pPr marL="2743200" indent="-228600"/>
            <a:lvl7pPr marL="3200400" indent="-228600"/>
            <a:lvl8pPr marL="3657600" indent="-228600"/>
            <a:lvl9pPr marL="4114800" indent="-228600"/>
          </a:lstStyle>
          <a:p>
            <a:pPr marL="228600" indent="-228600" algn="l" defTabSz="914400">
              <a:lnSpc>
                <a:spcPct val="91666"/>
              </a:lnSpc>
              <a:spcBef>
                <a:spcPts val="1000"/>
              </a:spcBef>
              <a:buClr>
                <a:srgbClr val="000000"/>
              </a:buClr>
              <a:buFont typeface="Arial"/>
              <a:buChar char="•"/>
            </a:pPr>
            <a:r>
              <a:rPr lang="en-US" sz="2800" b="0" i="0" u="none" strike="noStrike">
                <a:solidFill>
                  <a:srgbClr val="000000"/>
                </a:solidFill>
                <a:latin typeface="等线"/>
                <a:ea typeface="等线"/>
                <a:cs typeface="等线"/>
                <a:sym typeface="等线"/>
              </a:rPr>
              <a:t>单击此处编辑母版文本样式</a:t>
            </a:r>
          </a:p>
          <a:p>
            <a:pPr marL="685800" lvl="1" indent="-228600" algn="l" defTabSz="914400">
              <a:lnSpc>
                <a:spcPct val="91666"/>
              </a:lnSpc>
              <a:spcBef>
                <a:spcPts val="500"/>
              </a:spcBef>
              <a:buClr>
                <a:srgbClr val="000000"/>
              </a:buClr>
              <a:buFont typeface="Arial"/>
              <a:buChar char="•"/>
            </a:pPr>
            <a:r>
              <a:rPr lang="en-US" sz="2400" b="0" i="0" u="none" strike="noStrike">
                <a:solidFill>
                  <a:srgbClr val="000000"/>
                </a:solidFill>
                <a:latin typeface="等线"/>
                <a:ea typeface="等线"/>
                <a:cs typeface="等线"/>
                <a:sym typeface="等线"/>
              </a:rPr>
              <a:t>二级</a:t>
            </a:r>
          </a:p>
          <a:p>
            <a:pPr marL="1143000" lvl="2" indent="-228600" algn="l" defTabSz="914400">
              <a:lnSpc>
                <a:spcPct val="91666"/>
              </a:lnSpc>
              <a:spcBef>
                <a:spcPts val="500"/>
              </a:spcBef>
              <a:buClr>
                <a:srgbClr val="000000"/>
              </a:buClr>
              <a:buFont typeface="Arial"/>
              <a:buChar char="•"/>
            </a:pPr>
            <a:r>
              <a:rPr lang="en-US" sz="2000" b="0" i="0" u="none" strike="noStrike">
                <a:solidFill>
                  <a:srgbClr val="000000"/>
                </a:solidFill>
                <a:latin typeface="等线"/>
                <a:ea typeface="等线"/>
                <a:cs typeface="等线"/>
                <a:sym typeface="等线"/>
              </a:rPr>
              <a:t>三级</a:t>
            </a:r>
          </a:p>
          <a:p>
            <a:pPr marL="1600200" lvl="3" indent="-228600" algn="l" defTabSz="914400">
              <a:lnSpc>
                <a:spcPct val="91666"/>
              </a:lnSpc>
              <a:spcBef>
                <a:spcPts val="500"/>
              </a:spcBef>
              <a:buClr>
                <a:srgbClr val="000000"/>
              </a:buClr>
              <a:buFont typeface="Arial"/>
              <a:buChar char="•"/>
            </a:pPr>
            <a:r>
              <a:rPr lang="en-US" sz="1800" b="0" i="0" u="none" strike="noStrike">
                <a:solidFill>
                  <a:srgbClr val="000000"/>
                </a:solidFill>
                <a:latin typeface="等线"/>
                <a:ea typeface="等线"/>
                <a:cs typeface="等线"/>
                <a:sym typeface="等线"/>
              </a:rPr>
              <a:t>四级</a:t>
            </a:r>
          </a:p>
          <a:p>
            <a:pPr marL="2057400" lvl="4" indent="-228600" algn="l" defTabSz="914400">
              <a:lnSpc>
                <a:spcPct val="91666"/>
              </a:lnSpc>
              <a:spcBef>
                <a:spcPts val="500"/>
              </a:spcBef>
              <a:buClr>
                <a:srgbClr val="000000"/>
              </a:buClr>
              <a:buFont typeface="Arial"/>
              <a:buChar char="•"/>
            </a:pPr>
            <a:r>
              <a:rPr lang="en-US" sz="1800" b="0" i="0" u="none" strike="noStrike">
                <a:solidFill>
                  <a:srgbClr val="000000"/>
                </a:solidFill>
                <a:latin typeface="等线"/>
                <a:ea typeface="等线"/>
                <a:cs typeface="等线"/>
                <a:sym typeface="等线"/>
              </a:rPr>
              <a:t>五级</a:t>
            </a:r>
          </a:p>
        </p:txBody>
      </p:sp>
      <p:sp>
        <p:nvSpPr>
          <p:cNvPr id="7" name="AutoShape 7"/>
          <p:cNvSpPr>
            <a:spLocks noGrp="1"/>
          </p:cNvSpPr>
          <p:nvPr>
            <p:ph type="body" sz="quarter" idx="100" hasCustomPrompt="1"/>
          </p:nvPr>
        </p:nvSpPr>
        <p:spPr>
          <a:xfrm>
            <a:off x="838200" y="6356350"/>
            <a:ext cx="2743200" cy="365125"/>
          </a:xfrm>
          <a:prstGeom prst="rect">
            <a:avLst/>
          </a:prstGeom>
          <a:noFill/>
          <a:ln w="12700">
            <a:noFill/>
            <a:prstDash val="solid"/>
          </a:ln>
        </p:spPr>
        <p:txBody>
          <a:bodyPr wrap="square" lIns="91440" tIns="45720" rIns="91440" bIns="45720" anchor="ctr">
            <a:noAutofit/>
          </a:bodyPr>
          <a:lstStyle>
            <a:lvl1pPr algn="l">
              <a:lnSpc>
                <a:spcPct val="100000"/>
              </a:lnSpc>
              <a:defRPr sz="1200" b="0" i="0" u="none" strike="noStrike" spc="0">
                <a:solidFill>
                  <a:srgbClr val="898989">
                    <a:alpha val="100000"/>
                  </a:srgbClr>
                </a:solidFill>
                <a:latin typeface="等线"/>
              </a:defRPr>
            </a:lvl1pPr>
          </a:lstStyle>
          <a:p>
            <a:pPr marL="0" indent="0" algn="l" defTabSz="914400">
              <a:lnSpc>
                <a:spcPct val="100000"/>
              </a:lnSpc>
            </a:pPr>
            <a:r>
              <a:rPr lang="en-US" sz="1200" b="0" i="0" u="none" strike="noStrike">
                <a:solidFill>
                  <a:srgbClr val="898989"/>
                </a:solidFill>
                <a:latin typeface="等线"/>
                <a:ea typeface="等线"/>
                <a:cs typeface="等线"/>
                <a:sym typeface="等线"/>
              </a:rPr>
              <a:t>2026-09-29</a:t>
            </a:r>
          </a:p>
        </p:txBody>
      </p:sp>
      <p:sp>
        <p:nvSpPr>
          <p:cNvPr id="8" name="AutoShape 8"/>
          <p:cNvSpPr>
            <a:spLocks noGrp="1"/>
          </p:cNvSpPr>
          <p:nvPr>
            <p:ph type="body" sz="quarter" idx="101" hasCustomPrompt="1"/>
          </p:nvPr>
        </p:nvSpPr>
        <p:spPr>
          <a:xfrm>
            <a:off x="4038600" y="6356350"/>
            <a:ext cx="4114800" cy="365125"/>
          </a:xfrm>
          <a:prstGeom prst="rect">
            <a:avLst/>
          </a:prstGeom>
          <a:noFill/>
          <a:ln w="12700">
            <a:noFill/>
            <a:prstDash val="solid"/>
          </a:ln>
        </p:spPr>
        <p:txBody>
          <a:bodyPr vert="horz" wrap="square" lIns="91440" tIns="45720" rIns="91440" bIns="45720" anchor="ctr">
            <a:noAutofit/>
          </a:bodyPr>
          <a:lstStyle>
            <a:lvl1pPr algn="ctr">
              <a:lnSpc>
                <a:spcPct val="100000"/>
              </a:lnSpc>
              <a:defRPr sz="1200" b="0" i="0" u="none" strike="noStrike" spc="0">
                <a:solidFill>
                  <a:srgbClr val="1F2329">
                    <a:alpha val="100000"/>
                  </a:srgbClr>
                </a:solidFill>
                <a:latin typeface="Noto Sans SC"/>
              </a:defRPr>
            </a:lvl1pPr>
          </a:lstStyle>
          <a:p>
            <a:pPr marL="0" indent="0" algn="ctr" defTabSz="914400">
              <a:lnSpc>
                <a:spcPct val="100000"/>
              </a:lnSpc>
            </a:pPr>
            <a:r>
              <a:rPr lang="en-US" sz="1200" b="0" i="0" u="none" strike="noStrike">
                <a:solidFill>
                  <a:srgbClr val="898989"/>
                </a:solidFill>
                <a:latin typeface="等线"/>
                <a:ea typeface="等线"/>
                <a:cs typeface="等线"/>
                <a:sym typeface="等线"/>
              </a:rPr>
              <a:t>Footer</a:t>
            </a:r>
          </a:p>
        </p:txBody>
      </p:sp>
      <p:sp>
        <p:nvSpPr>
          <p:cNvPr id="9" name="AutoShape 9"/>
          <p:cNvSpPr>
            <a:spLocks noGrp="1"/>
          </p:cNvSpPr>
          <p:nvPr>
            <p:ph type="body" sz="quarter" idx="102" hasCustomPrompt="1"/>
          </p:nvPr>
        </p:nvSpPr>
        <p:spPr>
          <a:xfrm>
            <a:off x="8610600" y="6356350"/>
            <a:ext cx="2743200" cy="365125"/>
          </a:xfrm>
          <a:prstGeom prst="rect">
            <a:avLst/>
          </a:prstGeom>
          <a:noFill/>
          <a:ln w="12700">
            <a:noFill/>
            <a:prstDash val="solid"/>
          </a:ln>
        </p:spPr>
        <p:txBody>
          <a:bodyPr wrap="square" lIns="91440" tIns="45720" rIns="91440" bIns="45720" anchor="ctr">
            <a:noAutofit/>
          </a:bodyPr>
          <a:lstStyle>
            <a:lvl1pPr algn="r">
              <a:lnSpc>
                <a:spcPct val="100000"/>
              </a:lnSpc>
              <a:defRPr sz="1200" b="0" i="0" u="none" strike="noStrike" spc="0">
                <a:solidFill>
                  <a:srgbClr val="898989">
                    <a:alpha val="100000"/>
                  </a:srgbClr>
                </a:solidFill>
                <a:latin typeface="等线"/>
              </a:defRPr>
            </a:lvl1pPr>
          </a:lstStyle>
          <a:p>
            <a:pPr marL="0" indent="0" algn="r" defTabSz="914400">
              <a:lnSpc>
                <a:spcPct val="100000"/>
              </a:lnSpc>
            </a:pPr>
            <a:fld id="{C61B0D25-6268-4D07-88F2-F231DC659340}" type="slidenum">
              <a:rPr sz="1200" b="0" i="0" u="none" strike="noStrike">
                <a:solidFill>
                  <a:srgbClr val="898989"/>
                </a:solidFill>
                <a:latin typeface="等线"/>
                <a:ea typeface="等线"/>
                <a:cs typeface="等线"/>
                <a:sym typeface="等线"/>
              </a:rPr>
              <a:t>‹#›</a:t>
            </a:fld>
            <a:endParaRPr sz="1200" b="0" i="0" u="none" strike="noStrike">
              <a:solidFill>
                <a:srgbClr val="898989"/>
              </a:solidFill>
              <a:latin typeface="等线"/>
              <a:ea typeface="等线"/>
              <a:cs typeface="等线"/>
              <a:sym typeface="等线"/>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仅标题">
    <p:spTree>
      <p:nvGrpSpPr>
        <p:cNvPr id="1" name=""/>
        <p:cNvGrpSpPr/>
        <p:nvPr/>
      </p:nvGrpSpPr>
      <p:grpSpPr>
        <a:xfrm>
          <a:off x="0" y="0"/>
          <a:ext cx="0" cy="0"/>
          <a:chOff x="0" y="0"/>
          <a:chExt cx="0" cy="0"/>
        </a:xfrm>
      </p:grpSpPr>
      <p:sp>
        <p:nvSpPr>
          <p:cNvPr id="2" name="AutoShape 2"/>
          <p:cNvSpPr>
            <a:spLocks noGrp="1"/>
          </p:cNvSpPr>
          <p:nvPr>
            <p:ph type="body" sz="quarter" idx="103" hasCustomPrompt="1"/>
          </p:nvPr>
        </p:nvSpPr>
        <p:spPr>
          <a:xfrm>
            <a:off x="838200" y="365125"/>
            <a:ext cx="10515600" cy="1325563"/>
          </a:xfrm>
          <a:prstGeom prst="rect">
            <a:avLst/>
          </a:prstGeom>
          <a:noFill/>
          <a:ln w="12700">
            <a:noFill/>
            <a:prstDash val="solid"/>
          </a:ln>
        </p:spPr>
        <p:txBody>
          <a:bodyPr wrap="square" lIns="91440" tIns="45720" rIns="91440" bIns="45720" anchor="ctr">
            <a:normAutofit/>
          </a:bodyPr>
          <a:lstStyle>
            <a:lvl1pPr algn="l">
              <a:lnSpc>
                <a:spcPct val="91666"/>
              </a:lnSpc>
              <a:defRPr sz="4400" b="0" i="0" u="none" strike="noStrike" spc="0">
                <a:solidFill>
                  <a:srgbClr val="000000">
                    <a:alpha val="100000"/>
                  </a:srgbClr>
                </a:solidFill>
                <a:latin typeface="Noto Sans SC"/>
              </a:defRPr>
            </a:lvl1pPr>
          </a:lstStyle>
          <a:p>
            <a:pPr marL="0" indent="0" algn="l" defTabSz="914400">
              <a:lnSpc>
                <a:spcPct val="91666"/>
              </a:lnSpc>
            </a:pPr>
            <a:r>
              <a:rPr lang="en-US" sz="4400" b="0" i="0" u="none" strike="noStrike">
                <a:solidFill>
                  <a:srgbClr val="000000"/>
                </a:solidFill>
                <a:latin typeface="等线 Light"/>
                <a:ea typeface="等线 Light"/>
                <a:cs typeface="等线 Light"/>
                <a:sym typeface="等线 Light"/>
              </a:rPr>
              <a:t>单击此处编辑母版标题样式</a:t>
            </a:r>
          </a:p>
        </p:txBody>
      </p:sp>
      <p:sp>
        <p:nvSpPr>
          <p:cNvPr id="3" name="AutoShape 3"/>
          <p:cNvSpPr>
            <a:spLocks noGrp="1"/>
          </p:cNvSpPr>
          <p:nvPr>
            <p:ph type="body" sz="quarter" idx="104" hasCustomPrompt="1"/>
          </p:nvPr>
        </p:nvSpPr>
        <p:spPr>
          <a:xfrm>
            <a:off x="838200" y="6356350"/>
            <a:ext cx="2743200" cy="365125"/>
          </a:xfrm>
          <a:prstGeom prst="rect">
            <a:avLst/>
          </a:prstGeom>
          <a:noFill/>
          <a:ln w="12700">
            <a:noFill/>
            <a:prstDash val="solid"/>
          </a:ln>
        </p:spPr>
        <p:txBody>
          <a:bodyPr wrap="square" lIns="91440" tIns="45720" rIns="91440" bIns="45720" anchor="ctr">
            <a:noAutofit/>
          </a:bodyPr>
          <a:lstStyle>
            <a:lvl1pPr algn="l">
              <a:lnSpc>
                <a:spcPct val="100000"/>
              </a:lnSpc>
              <a:defRPr sz="1200" b="0" i="0" u="none" strike="noStrike" spc="0">
                <a:solidFill>
                  <a:srgbClr val="898989">
                    <a:alpha val="100000"/>
                  </a:srgbClr>
                </a:solidFill>
                <a:latin typeface="等线"/>
              </a:defRPr>
            </a:lvl1pPr>
          </a:lstStyle>
          <a:p>
            <a:pPr marL="0" indent="0" algn="l" defTabSz="914400">
              <a:lnSpc>
                <a:spcPct val="100000"/>
              </a:lnSpc>
            </a:pPr>
            <a:r>
              <a:rPr lang="en-US" sz="1200" b="0" i="0" u="none" strike="noStrike">
                <a:solidFill>
                  <a:srgbClr val="898989"/>
                </a:solidFill>
                <a:latin typeface="等线"/>
                <a:ea typeface="等线"/>
                <a:cs typeface="等线"/>
                <a:sym typeface="等线"/>
              </a:rPr>
              <a:t>2026-09-29</a:t>
            </a:r>
          </a:p>
        </p:txBody>
      </p:sp>
      <p:sp>
        <p:nvSpPr>
          <p:cNvPr id="4" name="AutoShape 4"/>
          <p:cNvSpPr>
            <a:spLocks noGrp="1"/>
          </p:cNvSpPr>
          <p:nvPr>
            <p:ph type="body" sz="quarter" idx="105" hasCustomPrompt="1"/>
          </p:nvPr>
        </p:nvSpPr>
        <p:spPr>
          <a:xfrm>
            <a:off x="4038600" y="6356350"/>
            <a:ext cx="4114800" cy="365125"/>
          </a:xfrm>
          <a:prstGeom prst="rect">
            <a:avLst/>
          </a:prstGeom>
          <a:noFill/>
          <a:ln w="12700">
            <a:noFill/>
            <a:prstDash val="solid"/>
          </a:ln>
        </p:spPr>
        <p:txBody>
          <a:bodyPr vert="horz" wrap="square" lIns="91440" tIns="45720" rIns="91440" bIns="45720" anchor="ctr">
            <a:noAutofit/>
          </a:bodyPr>
          <a:lstStyle>
            <a:lvl1pPr algn="ctr">
              <a:lnSpc>
                <a:spcPct val="100000"/>
              </a:lnSpc>
              <a:defRPr sz="1200" b="0" i="0" u="none" strike="noStrike" spc="0">
                <a:solidFill>
                  <a:srgbClr val="1F2329">
                    <a:alpha val="100000"/>
                  </a:srgbClr>
                </a:solidFill>
                <a:latin typeface="Noto Sans SC"/>
              </a:defRPr>
            </a:lvl1pPr>
          </a:lstStyle>
          <a:p>
            <a:pPr marL="0" indent="0" algn="ctr" defTabSz="914400">
              <a:lnSpc>
                <a:spcPct val="100000"/>
              </a:lnSpc>
            </a:pPr>
            <a:r>
              <a:rPr lang="en-US" sz="1200" b="0" i="0" u="none" strike="noStrike">
                <a:solidFill>
                  <a:srgbClr val="898989"/>
                </a:solidFill>
                <a:latin typeface="等线"/>
                <a:ea typeface="等线"/>
                <a:cs typeface="等线"/>
                <a:sym typeface="等线"/>
              </a:rPr>
              <a:t>Footer</a:t>
            </a:r>
          </a:p>
        </p:txBody>
      </p:sp>
      <p:sp>
        <p:nvSpPr>
          <p:cNvPr id="5" name="AutoShape 5"/>
          <p:cNvSpPr>
            <a:spLocks noGrp="1"/>
          </p:cNvSpPr>
          <p:nvPr>
            <p:ph type="body" sz="quarter" idx="106" hasCustomPrompt="1"/>
          </p:nvPr>
        </p:nvSpPr>
        <p:spPr>
          <a:xfrm>
            <a:off x="8610600" y="6356350"/>
            <a:ext cx="2743200" cy="365125"/>
          </a:xfrm>
          <a:prstGeom prst="rect">
            <a:avLst/>
          </a:prstGeom>
          <a:noFill/>
          <a:ln w="12700">
            <a:noFill/>
            <a:prstDash val="solid"/>
          </a:ln>
        </p:spPr>
        <p:txBody>
          <a:bodyPr wrap="square" lIns="91440" tIns="45720" rIns="91440" bIns="45720" anchor="ctr">
            <a:noAutofit/>
          </a:bodyPr>
          <a:lstStyle>
            <a:lvl1pPr algn="r">
              <a:lnSpc>
                <a:spcPct val="100000"/>
              </a:lnSpc>
              <a:defRPr sz="1200" b="0" i="0" u="none" strike="noStrike" spc="0">
                <a:solidFill>
                  <a:srgbClr val="898989">
                    <a:alpha val="100000"/>
                  </a:srgbClr>
                </a:solidFill>
                <a:latin typeface="等线"/>
              </a:defRPr>
            </a:lvl1pPr>
          </a:lstStyle>
          <a:p>
            <a:pPr marL="0" indent="0" algn="r" defTabSz="914400">
              <a:lnSpc>
                <a:spcPct val="100000"/>
              </a:lnSpc>
            </a:pPr>
            <a:fld id="{0FFB0737-AB8E-4E6E-AF10-B33E2B53611F}" type="slidenum">
              <a:rPr sz="1200" b="0" i="0" u="none" strike="noStrike">
                <a:solidFill>
                  <a:srgbClr val="898989"/>
                </a:solidFill>
                <a:latin typeface="等线"/>
                <a:ea typeface="等线"/>
                <a:cs typeface="等线"/>
                <a:sym typeface="等线"/>
              </a:rPr>
              <a:t>‹#›</a:t>
            </a:fld>
            <a:endParaRPr sz="1200" b="0" i="0" u="none" strike="noStrike">
              <a:solidFill>
                <a:srgbClr val="898989"/>
              </a:solidFill>
              <a:latin typeface="等线"/>
              <a:ea typeface="等线"/>
              <a:cs typeface="等线"/>
              <a:sym typeface="等线"/>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空白">
    <p:spTree>
      <p:nvGrpSpPr>
        <p:cNvPr id="1" name=""/>
        <p:cNvGrpSpPr/>
        <p:nvPr/>
      </p:nvGrpSpPr>
      <p:grpSpPr>
        <a:xfrm>
          <a:off x="0" y="0"/>
          <a:ext cx="0" cy="0"/>
          <a:chOff x="0" y="0"/>
          <a:chExt cx="0" cy="0"/>
        </a:xfrm>
      </p:grpSpPr>
      <p:sp>
        <p:nvSpPr>
          <p:cNvPr id="2" name="AutoShape 2"/>
          <p:cNvSpPr>
            <a:spLocks noGrp="1"/>
          </p:cNvSpPr>
          <p:nvPr>
            <p:ph type="body" sz="quarter" idx="107" hasCustomPrompt="1"/>
          </p:nvPr>
        </p:nvSpPr>
        <p:spPr>
          <a:xfrm>
            <a:off x="838200" y="6356350"/>
            <a:ext cx="2743200" cy="365125"/>
          </a:xfrm>
          <a:prstGeom prst="rect">
            <a:avLst/>
          </a:prstGeom>
          <a:noFill/>
          <a:ln w="12700">
            <a:noFill/>
            <a:prstDash val="solid"/>
          </a:ln>
        </p:spPr>
        <p:txBody>
          <a:bodyPr wrap="square" lIns="91440" tIns="45720" rIns="91440" bIns="45720" anchor="ctr">
            <a:noAutofit/>
          </a:bodyPr>
          <a:lstStyle>
            <a:lvl1pPr algn="l">
              <a:lnSpc>
                <a:spcPct val="100000"/>
              </a:lnSpc>
              <a:defRPr sz="1200" b="0" i="0" u="none" strike="noStrike" spc="0">
                <a:solidFill>
                  <a:srgbClr val="898989">
                    <a:alpha val="100000"/>
                  </a:srgbClr>
                </a:solidFill>
                <a:latin typeface="等线"/>
              </a:defRPr>
            </a:lvl1pPr>
          </a:lstStyle>
          <a:p>
            <a:pPr marL="0" indent="0" algn="l" defTabSz="914400">
              <a:lnSpc>
                <a:spcPct val="100000"/>
              </a:lnSpc>
            </a:pPr>
            <a:r>
              <a:rPr lang="en-US" sz="1200" b="0" i="0" u="none" strike="noStrike">
                <a:solidFill>
                  <a:srgbClr val="898989"/>
                </a:solidFill>
                <a:latin typeface="等线"/>
                <a:ea typeface="等线"/>
                <a:cs typeface="等线"/>
                <a:sym typeface="等线"/>
              </a:rPr>
              <a:t>2026-09-29</a:t>
            </a:r>
          </a:p>
        </p:txBody>
      </p:sp>
      <p:sp>
        <p:nvSpPr>
          <p:cNvPr id="3" name="AutoShape 3"/>
          <p:cNvSpPr>
            <a:spLocks noGrp="1"/>
          </p:cNvSpPr>
          <p:nvPr>
            <p:ph type="body" sz="quarter" idx="108" hasCustomPrompt="1"/>
          </p:nvPr>
        </p:nvSpPr>
        <p:spPr>
          <a:xfrm>
            <a:off x="4038600" y="6356350"/>
            <a:ext cx="4114800" cy="365125"/>
          </a:xfrm>
          <a:prstGeom prst="rect">
            <a:avLst/>
          </a:prstGeom>
          <a:noFill/>
          <a:ln w="12700">
            <a:noFill/>
            <a:prstDash val="solid"/>
          </a:ln>
        </p:spPr>
        <p:txBody>
          <a:bodyPr vert="horz" wrap="square" lIns="91440" tIns="45720" rIns="91440" bIns="45720" anchor="ctr">
            <a:noAutofit/>
          </a:bodyPr>
          <a:lstStyle>
            <a:lvl1pPr algn="ctr">
              <a:lnSpc>
                <a:spcPct val="100000"/>
              </a:lnSpc>
              <a:defRPr sz="1200" b="0" i="0" u="none" strike="noStrike" spc="0">
                <a:solidFill>
                  <a:srgbClr val="1F2329">
                    <a:alpha val="100000"/>
                  </a:srgbClr>
                </a:solidFill>
                <a:latin typeface="Noto Sans SC"/>
              </a:defRPr>
            </a:lvl1pPr>
          </a:lstStyle>
          <a:p>
            <a:pPr marL="0" indent="0" algn="ctr" defTabSz="914400">
              <a:lnSpc>
                <a:spcPct val="100000"/>
              </a:lnSpc>
            </a:pPr>
            <a:r>
              <a:rPr lang="en-US" sz="1200" b="0" i="0" u="none" strike="noStrike">
                <a:solidFill>
                  <a:srgbClr val="898989"/>
                </a:solidFill>
                <a:latin typeface="等线"/>
                <a:ea typeface="等线"/>
                <a:cs typeface="等线"/>
                <a:sym typeface="等线"/>
              </a:rPr>
              <a:t>Footer</a:t>
            </a:r>
          </a:p>
        </p:txBody>
      </p:sp>
      <p:sp>
        <p:nvSpPr>
          <p:cNvPr id="4" name="AutoShape 4"/>
          <p:cNvSpPr>
            <a:spLocks noGrp="1"/>
          </p:cNvSpPr>
          <p:nvPr>
            <p:ph type="body" sz="quarter" idx="109" hasCustomPrompt="1"/>
          </p:nvPr>
        </p:nvSpPr>
        <p:spPr>
          <a:xfrm>
            <a:off x="8610600" y="6356350"/>
            <a:ext cx="2743200" cy="365125"/>
          </a:xfrm>
          <a:prstGeom prst="rect">
            <a:avLst/>
          </a:prstGeom>
          <a:noFill/>
          <a:ln w="12700">
            <a:noFill/>
            <a:prstDash val="solid"/>
          </a:ln>
        </p:spPr>
        <p:txBody>
          <a:bodyPr wrap="square" lIns="91440" tIns="45720" rIns="91440" bIns="45720" anchor="ctr">
            <a:noAutofit/>
          </a:bodyPr>
          <a:lstStyle>
            <a:lvl1pPr algn="r">
              <a:lnSpc>
                <a:spcPct val="100000"/>
              </a:lnSpc>
              <a:defRPr sz="1200" b="0" i="0" u="none" strike="noStrike" spc="0">
                <a:solidFill>
                  <a:srgbClr val="898989">
                    <a:alpha val="100000"/>
                  </a:srgbClr>
                </a:solidFill>
                <a:latin typeface="等线"/>
              </a:defRPr>
            </a:lvl1pPr>
          </a:lstStyle>
          <a:p>
            <a:pPr marL="0" indent="0" algn="r" defTabSz="914400">
              <a:lnSpc>
                <a:spcPct val="100000"/>
              </a:lnSpc>
            </a:pPr>
            <a:fld id="{9026A12D-E581-4D5B-AB9B-00F76D85CD8D}" type="slidenum">
              <a:rPr sz="1200" b="0" i="0" u="none" strike="noStrike">
                <a:solidFill>
                  <a:srgbClr val="898989"/>
                </a:solidFill>
                <a:latin typeface="等线"/>
                <a:ea typeface="等线"/>
                <a:cs typeface="等线"/>
                <a:sym typeface="等线"/>
              </a:rPr>
              <a:t>‹#›</a:t>
            </a:fld>
            <a:endParaRPr sz="1200" b="0" i="0" u="none" strike="noStrike">
              <a:solidFill>
                <a:srgbClr val="898989"/>
              </a:solidFill>
              <a:latin typeface="等线"/>
              <a:ea typeface="等线"/>
              <a:cs typeface="等线"/>
              <a:sym typeface="等线"/>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内容与标题">
    <p:spTree>
      <p:nvGrpSpPr>
        <p:cNvPr id="1" name=""/>
        <p:cNvGrpSpPr/>
        <p:nvPr/>
      </p:nvGrpSpPr>
      <p:grpSpPr>
        <a:xfrm>
          <a:off x="0" y="0"/>
          <a:ext cx="0" cy="0"/>
          <a:chOff x="0" y="0"/>
          <a:chExt cx="0" cy="0"/>
        </a:xfrm>
      </p:grpSpPr>
      <p:sp>
        <p:nvSpPr>
          <p:cNvPr id="2" name="AutoShape 2"/>
          <p:cNvSpPr>
            <a:spLocks noGrp="1"/>
          </p:cNvSpPr>
          <p:nvPr>
            <p:ph type="body" sz="quarter" idx="110" hasCustomPrompt="1"/>
          </p:nvPr>
        </p:nvSpPr>
        <p:spPr>
          <a:xfrm>
            <a:off x="839788" y="457200"/>
            <a:ext cx="3932237" cy="1600200"/>
          </a:xfrm>
          <a:prstGeom prst="rect">
            <a:avLst/>
          </a:prstGeom>
          <a:noFill/>
          <a:ln w="12700">
            <a:noFill/>
            <a:prstDash val="solid"/>
          </a:ln>
        </p:spPr>
        <p:txBody>
          <a:bodyPr wrap="square" lIns="91440" tIns="45720" rIns="91440" bIns="45720" anchor="b">
            <a:normAutofit/>
          </a:bodyPr>
          <a:lstStyle>
            <a:lvl1pPr algn="l">
              <a:lnSpc>
                <a:spcPct val="91666"/>
              </a:lnSpc>
              <a:defRPr sz="3200" b="0" i="0" u="none" strike="noStrike" spc="0">
                <a:solidFill>
                  <a:srgbClr val="000000">
                    <a:alpha val="100000"/>
                  </a:srgbClr>
                </a:solidFill>
                <a:latin typeface="Noto Sans SC"/>
              </a:defRPr>
            </a:lvl1pPr>
          </a:lstStyle>
          <a:p>
            <a:pPr marL="0" indent="0" algn="l" defTabSz="914400">
              <a:lnSpc>
                <a:spcPct val="91666"/>
              </a:lnSpc>
            </a:pPr>
            <a:r>
              <a:rPr lang="en-US" sz="3200" b="0" i="0" u="none" strike="noStrike">
                <a:solidFill>
                  <a:srgbClr val="000000"/>
                </a:solidFill>
                <a:latin typeface="等线 Light"/>
                <a:ea typeface="等线 Light"/>
                <a:cs typeface="等线 Light"/>
                <a:sym typeface="等线 Light"/>
              </a:rPr>
              <a:t>单击此处编辑母版标题样式</a:t>
            </a:r>
          </a:p>
        </p:txBody>
      </p:sp>
      <p:sp>
        <p:nvSpPr>
          <p:cNvPr id="3" name="AutoShape 3"/>
          <p:cNvSpPr>
            <a:spLocks noGrp="1"/>
          </p:cNvSpPr>
          <p:nvPr>
            <p:ph type="body" sz="quarter" idx="111" hasCustomPrompt="1"/>
          </p:nvPr>
        </p:nvSpPr>
        <p:spPr>
          <a:xfrm>
            <a:off x="5183188" y="987425"/>
            <a:ext cx="6172200" cy="4873625"/>
          </a:xfrm>
          <a:prstGeom prst="rect">
            <a:avLst/>
          </a:prstGeom>
          <a:noFill/>
          <a:ln w="12700">
            <a:noFill/>
            <a:prstDash val="solid"/>
          </a:ln>
        </p:spPr>
        <p:txBody>
          <a:bodyPr wrap="square" lIns="91440" tIns="45720" rIns="91440" bIns="45720" anchor="t">
            <a:normAutofit/>
          </a:bodyPr>
          <a:lstStyle>
            <a:lvl1pPr marL="635000" indent="-406400" algn="l">
              <a:lnSpc>
                <a:spcPct val="91666"/>
              </a:lnSpc>
              <a:defRPr sz="3200" b="0" i="0" u="none" strike="noStrike" spc="0">
                <a:solidFill>
                  <a:srgbClr val="000000">
                    <a:alpha val="100000"/>
                  </a:srgbClr>
                </a:solidFill>
                <a:latin typeface="Noto Sans SC"/>
              </a:defRPr>
            </a:lvl1pPr>
            <a:lvl2pPr marL="1041400" indent="-355600"/>
            <a:lvl3pPr marL="1447800" indent="-304800"/>
            <a:lvl4pPr marL="1854200" indent="-254000"/>
            <a:lvl5pPr marL="2311400" indent="-254000"/>
            <a:lvl6pPr marL="2768600" indent="-254000"/>
            <a:lvl7pPr marL="3225800" indent="-254000"/>
            <a:lvl8pPr marL="3683000" indent="-254000"/>
            <a:lvl9pPr marL="4140200" indent="-254000"/>
          </a:lstStyle>
          <a:p>
            <a:pPr marL="228600" indent="-228600" algn="l" defTabSz="914400">
              <a:lnSpc>
                <a:spcPct val="91666"/>
              </a:lnSpc>
              <a:spcBef>
                <a:spcPts val="1000"/>
              </a:spcBef>
              <a:buClr>
                <a:srgbClr val="000000"/>
              </a:buClr>
              <a:buFont typeface="Arial"/>
              <a:buChar char="•"/>
            </a:pPr>
            <a:r>
              <a:rPr lang="en-US" sz="3200" b="0" i="0" u="none" strike="noStrike">
                <a:solidFill>
                  <a:srgbClr val="000000"/>
                </a:solidFill>
                <a:latin typeface="等线"/>
                <a:ea typeface="等线"/>
                <a:cs typeface="等线"/>
                <a:sym typeface="等线"/>
              </a:rPr>
              <a:t>单击此处编辑母版文本样式</a:t>
            </a:r>
          </a:p>
          <a:p>
            <a:pPr marL="685800" lvl="1" indent="-228600" algn="l" defTabSz="914400">
              <a:lnSpc>
                <a:spcPct val="91666"/>
              </a:lnSpc>
              <a:spcBef>
                <a:spcPts val="500"/>
              </a:spcBef>
              <a:buClr>
                <a:srgbClr val="000000"/>
              </a:buClr>
              <a:buFont typeface="Arial"/>
              <a:buChar char="•"/>
            </a:pPr>
            <a:r>
              <a:rPr lang="en-US" sz="2800" b="0" i="0" u="none" strike="noStrike">
                <a:solidFill>
                  <a:srgbClr val="000000"/>
                </a:solidFill>
                <a:latin typeface="等线"/>
                <a:ea typeface="等线"/>
                <a:cs typeface="等线"/>
                <a:sym typeface="等线"/>
              </a:rPr>
              <a:t>二级</a:t>
            </a:r>
          </a:p>
          <a:p>
            <a:pPr marL="1143000" lvl="2" indent="-228600" algn="l" defTabSz="914400">
              <a:lnSpc>
                <a:spcPct val="91666"/>
              </a:lnSpc>
              <a:spcBef>
                <a:spcPts val="500"/>
              </a:spcBef>
              <a:buClr>
                <a:srgbClr val="000000"/>
              </a:buClr>
              <a:buFont typeface="Arial"/>
              <a:buChar char="•"/>
            </a:pPr>
            <a:r>
              <a:rPr lang="en-US" sz="2400" b="0" i="0" u="none" strike="noStrike">
                <a:solidFill>
                  <a:srgbClr val="000000"/>
                </a:solidFill>
                <a:latin typeface="等线"/>
                <a:ea typeface="等线"/>
                <a:cs typeface="等线"/>
                <a:sym typeface="等线"/>
              </a:rPr>
              <a:t>三级</a:t>
            </a:r>
          </a:p>
          <a:p>
            <a:pPr marL="1600200" lvl="3" indent="-228600" algn="l" defTabSz="914400">
              <a:lnSpc>
                <a:spcPct val="91666"/>
              </a:lnSpc>
              <a:spcBef>
                <a:spcPts val="500"/>
              </a:spcBef>
              <a:buClr>
                <a:srgbClr val="000000"/>
              </a:buClr>
              <a:buFont typeface="Arial"/>
              <a:buChar char="•"/>
            </a:pPr>
            <a:r>
              <a:rPr lang="en-US" sz="2000" b="0" i="0" u="none" strike="noStrike">
                <a:solidFill>
                  <a:srgbClr val="000000"/>
                </a:solidFill>
                <a:latin typeface="等线"/>
                <a:ea typeface="等线"/>
                <a:cs typeface="等线"/>
                <a:sym typeface="等线"/>
              </a:rPr>
              <a:t>四级</a:t>
            </a:r>
          </a:p>
          <a:p>
            <a:pPr marL="2057400" lvl="4" indent="-228600" algn="l" defTabSz="914400">
              <a:lnSpc>
                <a:spcPct val="91666"/>
              </a:lnSpc>
              <a:spcBef>
                <a:spcPts val="500"/>
              </a:spcBef>
              <a:buClr>
                <a:srgbClr val="000000"/>
              </a:buClr>
              <a:buFont typeface="Arial"/>
              <a:buChar char="•"/>
            </a:pPr>
            <a:r>
              <a:rPr lang="en-US" sz="2000" b="0" i="0" u="none" strike="noStrike">
                <a:solidFill>
                  <a:srgbClr val="000000"/>
                </a:solidFill>
                <a:latin typeface="等线"/>
                <a:ea typeface="等线"/>
                <a:cs typeface="等线"/>
                <a:sym typeface="等线"/>
              </a:rPr>
              <a:t>五级</a:t>
            </a:r>
          </a:p>
        </p:txBody>
      </p:sp>
      <p:sp>
        <p:nvSpPr>
          <p:cNvPr id="4" name="AutoShape 4"/>
          <p:cNvSpPr>
            <a:spLocks noGrp="1"/>
          </p:cNvSpPr>
          <p:nvPr>
            <p:ph type="body" sz="quarter" idx="112" hasCustomPrompt="1"/>
          </p:nvPr>
        </p:nvSpPr>
        <p:spPr>
          <a:xfrm>
            <a:off x="839788" y="2057400"/>
            <a:ext cx="3932237" cy="3811588"/>
          </a:xfrm>
          <a:prstGeom prst="rect">
            <a:avLst/>
          </a:prstGeom>
          <a:noFill/>
          <a:ln w="12700">
            <a:noFill/>
            <a:prstDash val="solid"/>
          </a:ln>
        </p:spPr>
        <p:txBody>
          <a:bodyPr wrap="square" lIns="91440" tIns="45720" rIns="91440" bIns="45720" anchor="t">
            <a:noAutofit/>
          </a:bodyPr>
          <a:lstStyle>
            <a:lvl1pPr algn="l">
              <a:lnSpc>
                <a:spcPct val="91666"/>
              </a:lnSpc>
              <a:defRPr sz="1600" b="0" i="0" u="none" strike="noStrike" spc="0">
                <a:solidFill>
                  <a:srgbClr val="000000">
                    <a:alpha val="100000"/>
                  </a:srgbClr>
                </a:solidFill>
                <a:latin typeface="Noto Sans SC"/>
              </a:defRPr>
            </a:lvl1pPr>
          </a:lstStyle>
          <a:p>
            <a:pPr marL="0" indent="0" algn="l" defTabSz="914400">
              <a:lnSpc>
                <a:spcPct val="91666"/>
              </a:lnSpc>
              <a:spcBef>
                <a:spcPts val="1000"/>
              </a:spcBef>
            </a:pPr>
            <a:r>
              <a:rPr lang="en-US" sz="1600" b="0" i="0" u="none" strike="noStrike">
                <a:solidFill>
                  <a:srgbClr val="000000"/>
                </a:solidFill>
                <a:latin typeface="等线"/>
                <a:ea typeface="等线"/>
                <a:cs typeface="等线"/>
                <a:sym typeface="等线"/>
              </a:rPr>
              <a:t>单击此处编辑母版文本样式</a:t>
            </a:r>
          </a:p>
        </p:txBody>
      </p:sp>
      <p:sp>
        <p:nvSpPr>
          <p:cNvPr id="5" name="AutoShape 5"/>
          <p:cNvSpPr>
            <a:spLocks noGrp="1"/>
          </p:cNvSpPr>
          <p:nvPr>
            <p:ph type="body" sz="quarter" idx="113" hasCustomPrompt="1"/>
          </p:nvPr>
        </p:nvSpPr>
        <p:spPr>
          <a:xfrm>
            <a:off x="838200" y="6356350"/>
            <a:ext cx="2743200" cy="365125"/>
          </a:xfrm>
          <a:prstGeom prst="rect">
            <a:avLst/>
          </a:prstGeom>
          <a:noFill/>
          <a:ln w="12700">
            <a:noFill/>
            <a:prstDash val="solid"/>
          </a:ln>
        </p:spPr>
        <p:txBody>
          <a:bodyPr wrap="square" lIns="91440" tIns="45720" rIns="91440" bIns="45720" anchor="ctr">
            <a:noAutofit/>
          </a:bodyPr>
          <a:lstStyle>
            <a:lvl1pPr algn="l">
              <a:lnSpc>
                <a:spcPct val="100000"/>
              </a:lnSpc>
              <a:defRPr sz="1200" b="0" i="0" u="none" strike="noStrike" spc="0">
                <a:solidFill>
                  <a:srgbClr val="898989">
                    <a:alpha val="100000"/>
                  </a:srgbClr>
                </a:solidFill>
                <a:latin typeface="等线"/>
              </a:defRPr>
            </a:lvl1pPr>
          </a:lstStyle>
          <a:p>
            <a:pPr marL="0" indent="0" algn="l" defTabSz="914400">
              <a:lnSpc>
                <a:spcPct val="100000"/>
              </a:lnSpc>
            </a:pPr>
            <a:r>
              <a:rPr lang="en-US" sz="1200" b="0" i="0" u="none" strike="noStrike">
                <a:solidFill>
                  <a:srgbClr val="898989"/>
                </a:solidFill>
                <a:latin typeface="等线"/>
                <a:ea typeface="等线"/>
                <a:cs typeface="等线"/>
                <a:sym typeface="等线"/>
              </a:rPr>
              <a:t>2026-09-29</a:t>
            </a:r>
          </a:p>
        </p:txBody>
      </p:sp>
      <p:sp>
        <p:nvSpPr>
          <p:cNvPr id="6" name="AutoShape 6"/>
          <p:cNvSpPr>
            <a:spLocks noGrp="1"/>
          </p:cNvSpPr>
          <p:nvPr>
            <p:ph type="body" sz="quarter" idx="114" hasCustomPrompt="1"/>
          </p:nvPr>
        </p:nvSpPr>
        <p:spPr>
          <a:xfrm>
            <a:off x="4038600" y="6356350"/>
            <a:ext cx="4114800" cy="365125"/>
          </a:xfrm>
          <a:prstGeom prst="rect">
            <a:avLst/>
          </a:prstGeom>
          <a:noFill/>
          <a:ln w="12700">
            <a:noFill/>
            <a:prstDash val="solid"/>
          </a:ln>
        </p:spPr>
        <p:txBody>
          <a:bodyPr vert="horz" wrap="square" lIns="91440" tIns="45720" rIns="91440" bIns="45720" anchor="ctr">
            <a:noAutofit/>
          </a:bodyPr>
          <a:lstStyle>
            <a:lvl1pPr algn="ctr">
              <a:lnSpc>
                <a:spcPct val="100000"/>
              </a:lnSpc>
              <a:defRPr sz="1200" b="0" i="0" u="none" strike="noStrike" spc="0">
                <a:solidFill>
                  <a:srgbClr val="1F2329">
                    <a:alpha val="100000"/>
                  </a:srgbClr>
                </a:solidFill>
                <a:latin typeface="Noto Sans SC"/>
              </a:defRPr>
            </a:lvl1pPr>
          </a:lstStyle>
          <a:p>
            <a:pPr marL="0" indent="0" algn="ctr" defTabSz="914400">
              <a:lnSpc>
                <a:spcPct val="100000"/>
              </a:lnSpc>
            </a:pPr>
            <a:r>
              <a:rPr lang="en-US" sz="1200" b="0" i="0" u="none" strike="noStrike">
                <a:solidFill>
                  <a:srgbClr val="898989"/>
                </a:solidFill>
                <a:latin typeface="等线"/>
                <a:ea typeface="等线"/>
                <a:cs typeface="等线"/>
                <a:sym typeface="等线"/>
              </a:rPr>
              <a:t>Footer</a:t>
            </a:r>
          </a:p>
        </p:txBody>
      </p:sp>
      <p:sp>
        <p:nvSpPr>
          <p:cNvPr id="7" name="AutoShape 7"/>
          <p:cNvSpPr>
            <a:spLocks noGrp="1"/>
          </p:cNvSpPr>
          <p:nvPr>
            <p:ph type="body" sz="quarter" idx="115" hasCustomPrompt="1"/>
          </p:nvPr>
        </p:nvSpPr>
        <p:spPr>
          <a:xfrm>
            <a:off x="8610600" y="6356350"/>
            <a:ext cx="2743200" cy="365125"/>
          </a:xfrm>
          <a:prstGeom prst="rect">
            <a:avLst/>
          </a:prstGeom>
          <a:noFill/>
          <a:ln w="12700">
            <a:noFill/>
            <a:prstDash val="solid"/>
          </a:ln>
        </p:spPr>
        <p:txBody>
          <a:bodyPr wrap="square" lIns="91440" tIns="45720" rIns="91440" bIns="45720" anchor="ctr">
            <a:noAutofit/>
          </a:bodyPr>
          <a:lstStyle>
            <a:lvl1pPr algn="r">
              <a:lnSpc>
                <a:spcPct val="100000"/>
              </a:lnSpc>
              <a:defRPr sz="1200" b="0" i="0" u="none" strike="noStrike" spc="0">
                <a:solidFill>
                  <a:srgbClr val="898989">
                    <a:alpha val="100000"/>
                  </a:srgbClr>
                </a:solidFill>
                <a:latin typeface="等线"/>
              </a:defRPr>
            </a:lvl1pPr>
          </a:lstStyle>
          <a:p>
            <a:pPr marL="0" indent="0" algn="r" defTabSz="914400">
              <a:lnSpc>
                <a:spcPct val="100000"/>
              </a:lnSpc>
            </a:pPr>
            <a:fld id="{5EB30C78-3511-49AE-BD4A-41715E798F44}" type="slidenum">
              <a:rPr sz="1200" b="0" i="0" u="none" strike="noStrike">
                <a:solidFill>
                  <a:srgbClr val="898989"/>
                </a:solidFill>
                <a:latin typeface="等线"/>
                <a:ea typeface="等线"/>
                <a:cs typeface="等线"/>
                <a:sym typeface="等线"/>
              </a:rPr>
              <a:t>‹#›</a:t>
            </a:fld>
            <a:endParaRPr sz="1200" b="0" i="0" u="none" strike="noStrike">
              <a:solidFill>
                <a:srgbClr val="898989"/>
              </a:solidFill>
              <a:latin typeface="等线"/>
              <a:ea typeface="等线"/>
              <a:cs typeface="等线"/>
              <a:sym typeface="等线"/>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图片与标题">
    <p:spTree>
      <p:nvGrpSpPr>
        <p:cNvPr id="1" name=""/>
        <p:cNvGrpSpPr/>
        <p:nvPr/>
      </p:nvGrpSpPr>
      <p:grpSpPr>
        <a:xfrm>
          <a:off x="0" y="0"/>
          <a:ext cx="0" cy="0"/>
          <a:chOff x="0" y="0"/>
          <a:chExt cx="0" cy="0"/>
        </a:xfrm>
      </p:grpSpPr>
      <p:sp>
        <p:nvSpPr>
          <p:cNvPr id="2" name="AutoShape 2"/>
          <p:cNvSpPr>
            <a:spLocks noGrp="1"/>
          </p:cNvSpPr>
          <p:nvPr>
            <p:ph type="body" sz="quarter" idx="116" hasCustomPrompt="1"/>
          </p:nvPr>
        </p:nvSpPr>
        <p:spPr>
          <a:xfrm>
            <a:off x="839788" y="457200"/>
            <a:ext cx="3932237" cy="1600200"/>
          </a:xfrm>
          <a:prstGeom prst="rect">
            <a:avLst/>
          </a:prstGeom>
          <a:noFill/>
          <a:ln w="12700">
            <a:noFill/>
            <a:prstDash val="solid"/>
          </a:ln>
        </p:spPr>
        <p:txBody>
          <a:bodyPr wrap="square" lIns="91440" tIns="45720" rIns="91440" bIns="45720" anchor="b">
            <a:normAutofit/>
          </a:bodyPr>
          <a:lstStyle>
            <a:lvl1pPr algn="l">
              <a:lnSpc>
                <a:spcPct val="91666"/>
              </a:lnSpc>
              <a:defRPr sz="3200" b="0" i="0" u="none" strike="noStrike" spc="0">
                <a:solidFill>
                  <a:srgbClr val="000000">
                    <a:alpha val="100000"/>
                  </a:srgbClr>
                </a:solidFill>
                <a:latin typeface="Noto Sans SC"/>
              </a:defRPr>
            </a:lvl1pPr>
          </a:lstStyle>
          <a:p>
            <a:pPr marL="0" indent="0" algn="l" defTabSz="914400">
              <a:lnSpc>
                <a:spcPct val="91666"/>
              </a:lnSpc>
            </a:pPr>
            <a:r>
              <a:rPr lang="en-US" sz="3200" b="0" i="0" u="none" strike="noStrike">
                <a:solidFill>
                  <a:srgbClr val="000000"/>
                </a:solidFill>
                <a:latin typeface="等线 Light"/>
                <a:ea typeface="等线 Light"/>
                <a:cs typeface="等线 Light"/>
                <a:sym typeface="等线 Light"/>
              </a:rPr>
              <a:t>单击此处编辑母版标题样式</a:t>
            </a:r>
          </a:p>
        </p:txBody>
      </p:sp>
      <p:sp>
        <p:nvSpPr>
          <p:cNvPr id="3" name="AutoShape 3"/>
          <p:cNvSpPr>
            <a:spLocks noGrp="1"/>
          </p:cNvSpPr>
          <p:nvPr>
            <p:ph type="pic" sz="quarter" idx="117"/>
          </p:nvPr>
        </p:nvSpPr>
        <p:spPr>
          <a:xfrm>
            <a:off x="5183188" y="987425"/>
            <a:ext cx="6172200" cy="4873625"/>
          </a:xfrm>
          <a:prstGeom prst="rect">
            <a:avLst/>
          </a:prstGeom>
          <a:noFill/>
          <a:ln w="12700">
            <a:noFill/>
            <a:prstDash val="solid"/>
          </a:ln>
        </p:spPr>
        <p:txBody>
          <a:bodyPr lIns="63500" tIns="63500" rIns="63500" bIns="63500" anchor="ctr"/>
          <a:lstStyle>
            <a:lvl1pPr algn="ctr">
              <a:defRPr sz="1600" b="0" i="0" u="none" strike="noStrike" spc="0">
                <a:solidFill>
                  <a:srgbClr val="1F2329">
                    <a:alpha val="100000"/>
                  </a:srgbClr>
                </a:solidFill>
                <a:latin typeface="Noto Sans SC"/>
              </a:defRPr>
            </a:lvl1pPr>
          </a:lstStyle>
          <a:p>
            <a:pPr algn="ctr"/>
            <a:endParaRPr/>
          </a:p>
        </p:txBody>
      </p:sp>
      <p:sp>
        <p:nvSpPr>
          <p:cNvPr id="4" name="AutoShape 4"/>
          <p:cNvSpPr>
            <a:spLocks noGrp="1"/>
          </p:cNvSpPr>
          <p:nvPr>
            <p:ph type="body" sz="quarter" idx="118" hasCustomPrompt="1"/>
          </p:nvPr>
        </p:nvSpPr>
        <p:spPr>
          <a:xfrm>
            <a:off x="839788" y="2057400"/>
            <a:ext cx="3932237" cy="3811588"/>
          </a:xfrm>
          <a:prstGeom prst="rect">
            <a:avLst/>
          </a:prstGeom>
          <a:noFill/>
          <a:ln w="12700">
            <a:noFill/>
            <a:prstDash val="solid"/>
          </a:ln>
        </p:spPr>
        <p:txBody>
          <a:bodyPr wrap="square" lIns="91440" tIns="45720" rIns="91440" bIns="45720" anchor="t">
            <a:noAutofit/>
          </a:bodyPr>
          <a:lstStyle>
            <a:lvl1pPr algn="l">
              <a:lnSpc>
                <a:spcPct val="91666"/>
              </a:lnSpc>
              <a:defRPr sz="1600" b="0" i="0" u="none" strike="noStrike" spc="0">
                <a:solidFill>
                  <a:srgbClr val="000000">
                    <a:alpha val="100000"/>
                  </a:srgbClr>
                </a:solidFill>
                <a:latin typeface="Noto Sans SC"/>
              </a:defRPr>
            </a:lvl1pPr>
          </a:lstStyle>
          <a:p>
            <a:pPr marL="0" indent="0" algn="l" defTabSz="914400">
              <a:lnSpc>
                <a:spcPct val="91666"/>
              </a:lnSpc>
              <a:spcBef>
                <a:spcPts val="1000"/>
              </a:spcBef>
            </a:pPr>
            <a:r>
              <a:rPr lang="en-US" sz="1600" b="0" i="0" u="none" strike="noStrike">
                <a:solidFill>
                  <a:srgbClr val="000000"/>
                </a:solidFill>
                <a:latin typeface="等线"/>
                <a:ea typeface="等线"/>
                <a:cs typeface="等线"/>
                <a:sym typeface="等线"/>
              </a:rPr>
              <a:t>单击此处编辑母版文本样式</a:t>
            </a:r>
          </a:p>
        </p:txBody>
      </p:sp>
      <p:sp>
        <p:nvSpPr>
          <p:cNvPr id="5" name="AutoShape 5"/>
          <p:cNvSpPr>
            <a:spLocks noGrp="1"/>
          </p:cNvSpPr>
          <p:nvPr>
            <p:ph type="body" sz="quarter" idx="119" hasCustomPrompt="1"/>
          </p:nvPr>
        </p:nvSpPr>
        <p:spPr>
          <a:xfrm>
            <a:off x="838200" y="6356350"/>
            <a:ext cx="2743200" cy="365125"/>
          </a:xfrm>
          <a:prstGeom prst="rect">
            <a:avLst/>
          </a:prstGeom>
          <a:noFill/>
          <a:ln w="12700">
            <a:noFill/>
            <a:prstDash val="solid"/>
          </a:ln>
        </p:spPr>
        <p:txBody>
          <a:bodyPr wrap="square" lIns="91440" tIns="45720" rIns="91440" bIns="45720" anchor="ctr">
            <a:noAutofit/>
          </a:bodyPr>
          <a:lstStyle>
            <a:lvl1pPr algn="l">
              <a:lnSpc>
                <a:spcPct val="100000"/>
              </a:lnSpc>
              <a:defRPr sz="1200" b="0" i="0" u="none" strike="noStrike" spc="0">
                <a:solidFill>
                  <a:srgbClr val="898989">
                    <a:alpha val="100000"/>
                  </a:srgbClr>
                </a:solidFill>
                <a:latin typeface="等线"/>
              </a:defRPr>
            </a:lvl1pPr>
          </a:lstStyle>
          <a:p>
            <a:pPr marL="0" indent="0" algn="l" defTabSz="914400">
              <a:lnSpc>
                <a:spcPct val="100000"/>
              </a:lnSpc>
            </a:pPr>
            <a:r>
              <a:rPr lang="en-US" sz="1200" b="0" i="0" u="none" strike="noStrike">
                <a:solidFill>
                  <a:srgbClr val="898989"/>
                </a:solidFill>
                <a:latin typeface="等线"/>
                <a:ea typeface="等线"/>
                <a:cs typeface="等线"/>
                <a:sym typeface="等线"/>
              </a:rPr>
              <a:t>2026-09-29</a:t>
            </a:r>
          </a:p>
        </p:txBody>
      </p:sp>
      <p:sp>
        <p:nvSpPr>
          <p:cNvPr id="6" name="AutoShape 6"/>
          <p:cNvSpPr>
            <a:spLocks noGrp="1"/>
          </p:cNvSpPr>
          <p:nvPr>
            <p:ph type="body" sz="quarter" idx="120" hasCustomPrompt="1"/>
          </p:nvPr>
        </p:nvSpPr>
        <p:spPr>
          <a:xfrm>
            <a:off x="4038600" y="6356350"/>
            <a:ext cx="4114800" cy="365125"/>
          </a:xfrm>
          <a:prstGeom prst="rect">
            <a:avLst/>
          </a:prstGeom>
          <a:noFill/>
          <a:ln w="12700">
            <a:noFill/>
            <a:prstDash val="solid"/>
          </a:ln>
        </p:spPr>
        <p:txBody>
          <a:bodyPr vert="horz" wrap="square" lIns="91440" tIns="45720" rIns="91440" bIns="45720" anchor="ctr">
            <a:noAutofit/>
          </a:bodyPr>
          <a:lstStyle>
            <a:lvl1pPr algn="ctr">
              <a:lnSpc>
                <a:spcPct val="100000"/>
              </a:lnSpc>
              <a:defRPr sz="1200" b="0" i="0" u="none" strike="noStrike" spc="0">
                <a:solidFill>
                  <a:srgbClr val="1F2329">
                    <a:alpha val="100000"/>
                  </a:srgbClr>
                </a:solidFill>
                <a:latin typeface="Noto Sans SC"/>
              </a:defRPr>
            </a:lvl1pPr>
          </a:lstStyle>
          <a:p>
            <a:pPr marL="0" indent="0" algn="ctr" defTabSz="914400">
              <a:lnSpc>
                <a:spcPct val="100000"/>
              </a:lnSpc>
            </a:pPr>
            <a:r>
              <a:rPr lang="en-US" sz="1200" b="0" i="0" u="none" strike="noStrike">
                <a:solidFill>
                  <a:srgbClr val="898989"/>
                </a:solidFill>
                <a:latin typeface="等线"/>
                <a:ea typeface="等线"/>
                <a:cs typeface="等线"/>
                <a:sym typeface="等线"/>
              </a:rPr>
              <a:t>Footer</a:t>
            </a:r>
          </a:p>
        </p:txBody>
      </p:sp>
      <p:sp>
        <p:nvSpPr>
          <p:cNvPr id="7" name="AutoShape 7"/>
          <p:cNvSpPr>
            <a:spLocks noGrp="1"/>
          </p:cNvSpPr>
          <p:nvPr>
            <p:ph type="body" sz="quarter" idx="121" hasCustomPrompt="1"/>
          </p:nvPr>
        </p:nvSpPr>
        <p:spPr>
          <a:xfrm>
            <a:off x="8610600" y="6356350"/>
            <a:ext cx="2743200" cy="365125"/>
          </a:xfrm>
          <a:prstGeom prst="rect">
            <a:avLst/>
          </a:prstGeom>
          <a:noFill/>
          <a:ln w="12700">
            <a:noFill/>
            <a:prstDash val="solid"/>
          </a:ln>
        </p:spPr>
        <p:txBody>
          <a:bodyPr wrap="square" lIns="91440" tIns="45720" rIns="91440" bIns="45720" anchor="ctr">
            <a:noAutofit/>
          </a:bodyPr>
          <a:lstStyle>
            <a:lvl1pPr algn="r">
              <a:lnSpc>
                <a:spcPct val="100000"/>
              </a:lnSpc>
              <a:defRPr sz="1200" b="0" i="0" u="none" strike="noStrike" spc="0">
                <a:solidFill>
                  <a:srgbClr val="898989">
                    <a:alpha val="100000"/>
                  </a:srgbClr>
                </a:solidFill>
                <a:latin typeface="等线"/>
              </a:defRPr>
            </a:lvl1pPr>
          </a:lstStyle>
          <a:p>
            <a:pPr marL="0" indent="0" algn="r" defTabSz="914400">
              <a:lnSpc>
                <a:spcPct val="100000"/>
              </a:lnSpc>
            </a:pPr>
            <a:fld id="{8A023A31-4852-48CA-87C5-6AA0A7F0A308}" type="slidenum">
              <a:rPr sz="1200" b="0" i="0" u="none" strike="noStrike">
                <a:solidFill>
                  <a:srgbClr val="898989"/>
                </a:solidFill>
                <a:latin typeface="等线"/>
                <a:ea typeface="等线"/>
                <a:cs typeface="等线"/>
                <a:sym typeface="等线"/>
              </a:rPr>
              <a:t>‹#›</a:t>
            </a:fld>
            <a:endParaRPr sz="1200" b="0" i="0" u="none" strike="noStrike">
              <a:solidFill>
                <a:srgbClr val="898989"/>
              </a:solidFill>
              <a:latin typeface="等线"/>
              <a:ea typeface="等线"/>
              <a:cs typeface="等线"/>
              <a:sym typeface="等线"/>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标题和竖排文字">
    <p:spTree>
      <p:nvGrpSpPr>
        <p:cNvPr id="1" name=""/>
        <p:cNvGrpSpPr/>
        <p:nvPr/>
      </p:nvGrpSpPr>
      <p:grpSpPr>
        <a:xfrm>
          <a:off x="0" y="0"/>
          <a:ext cx="0" cy="0"/>
          <a:chOff x="0" y="0"/>
          <a:chExt cx="0" cy="0"/>
        </a:xfrm>
      </p:grpSpPr>
      <p:sp>
        <p:nvSpPr>
          <p:cNvPr id="2" name="AutoShape 2"/>
          <p:cNvSpPr>
            <a:spLocks noGrp="1"/>
          </p:cNvSpPr>
          <p:nvPr>
            <p:ph type="body" sz="quarter" idx="122" hasCustomPrompt="1"/>
          </p:nvPr>
        </p:nvSpPr>
        <p:spPr>
          <a:xfrm>
            <a:off x="838200" y="365125"/>
            <a:ext cx="10515600" cy="1325563"/>
          </a:xfrm>
          <a:prstGeom prst="rect">
            <a:avLst/>
          </a:prstGeom>
          <a:noFill/>
          <a:ln w="12700">
            <a:noFill/>
            <a:prstDash val="solid"/>
          </a:ln>
        </p:spPr>
        <p:txBody>
          <a:bodyPr wrap="square" lIns="91440" tIns="45720" rIns="91440" bIns="45720" anchor="ctr">
            <a:normAutofit/>
          </a:bodyPr>
          <a:lstStyle>
            <a:lvl1pPr algn="l">
              <a:lnSpc>
                <a:spcPct val="91666"/>
              </a:lnSpc>
              <a:defRPr sz="4400" b="0" i="0" u="none" strike="noStrike" spc="0">
                <a:solidFill>
                  <a:srgbClr val="000000">
                    <a:alpha val="100000"/>
                  </a:srgbClr>
                </a:solidFill>
                <a:latin typeface="Noto Sans SC"/>
              </a:defRPr>
            </a:lvl1pPr>
          </a:lstStyle>
          <a:p>
            <a:pPr marL="0" indent="0" algn="l" defTabSz="914400">
              <a:lnSpc>
                <a:spcPct val="91666"/>
              </a:lnSpc>
            </a:pPr>
            <a:r>
              <a:rPr lang="en-US" sz="4400" b="0" i="0" u="none" strike="noStrike">
                <a:solidFill>
                  <a:srgbClr val="000000"/>
                </a:solidFill>
                <a:latin typeface="等线 Light"/>
                <a:ea typeface="等线 Light"/>
                <a:cs typeface="等线 Light"/>
                <a:sym typeface="等线 Light"/>
              </a:rPr>
              <a:t>单击此处编辑母版标题样式</a:t>
            </a:r>
          </a:p>
        </p:txBody>
      </p:sp>
      <p:sp>
        <p:nvSpPr>
          <p:cNvPr id="3" name="AutoShape 3"/>
          <p:cNvSpPr>
            <a:spLocks noGrp="1"/>
          </p:cNvSpPr>
          <p:nvPr>
            <p:ph type="body" sz="quarter" idx="123" hasCustomPrompt="1"/>
          </p:nvPr>
        </p:nvSpPr>
        <p:spPr>
          <a:xfrm>
            <a:off x="838200" y="1825625"/>
            <a:ext cx="10515600" cy="4351338"/>
          </a:xfrm>
          <a:prstGeom prst="rect">
            <a:avLst/>
          </a:prstGeom>
          <a:noFill/>
          <a:ln w="12700">
            <a:noFill/>
            <a:prstDash val="solid"/>
          </a:ln>
        </p:spPr>
        <p:txBody>
          <a:bodyPr vert="eaVert" wrap="square" lIns="91440" tIns="45720" rIns="91440" bIns="45720" anchor="t">
            <a:normAutofit/>
          </a:bodyPr>
          <a:lstStyle>
            <a:lvl1pPr marL="584200" indent="-355600" algn="l">
              <a:lnSpc>
                <a:spcPct val="91666"/>
              </a:lnSpc>
              <a:defRPr sz="2800" b="0" i="0" u="none" strike="noStrike" spc="0">
                <a:solidFill>
                  <a:srgbClr val="000000">
                    <a:alpha val="100000"/>
                  </a:srgbClr>
                </a:solidFill>
                <a:latin typeface="Noto Sans SC"/>
              </a:defRPr>
            </a:lvl1pPr>
            <a:lvl2pPr marL="990600" indent="-304800"/>
            <a:lvl3pPr marL="1397000" indent="-254000"/>
            <a:lvl4pPr marL="1828800" indent="-228600"/>
            <a:lvl5pPr marL="2286000" indent="-228600"/>
            <a:lvl6pPr marL="2743200" indent="-228600"/>
            <a:lvl7pPr marL="3200400" indent="-228600"/>
            <a:lvl8pPr marL="3657600" indent="-228600"/>
            <a:lvl9pPr marL="4114800" indent="-228600"/>
          </a:lstStyle>
          <a:p>
            <a:pPr marL="228600" indent="-228600" algn="l" defTabSz="914400">
              <a:lnSpc>
                <a:spcPct val="91666"/>
              </a:lnSpc>
              <a:spcBef>
                <a:spcPts val="1000"/>
              </a:spcBef>
              <a:buClr>
                <a:srgbClr val="000000"/>
              </a:buClr>
              <a:buFont typeface="Arial"/>
              <a:buChar char="•"/>
            </a:pPr>
            <a:r>
              <a:rPr lang="en-US" sz="2800" b="0" i="0" u="none" strike="noStrike">
                <a:solidFill>
                  <a:srgbClr val="000000"/>
                </a:solidFill>
                <a:latin typeface="等线"/>
                <a:ea typeface="等线"/>
                <a:cs typeface="等线"/>
                <a:sym typeface="等线"/>
              </a:rPr>
              <a:t>单击此处编辑母版文本样式</a:t>
            </a:r>
          </a:p>
          <a:p>
            <a:pPr marL="685800" lvl="1" indent="-228600" algn="l" defTabSz="914400">
              <a:lnSpc>
                <a:spcPct val="91666"/>
              </a:lnSpc>
              <a:spcBef>
                <a:spcPts val="500"/>
              </a:spcBef>
              <a:buClr>
                <a:srgbClr val="000000"/>
              </a:buClr>
              <a:buFont typeface="Arial"/>
              <a:buChar char="•"/>
            </a:pPr>
            <a:r>
              <a:rPr lang="en-US" sz="2400" b="0" i="0" u="none" strike="noStrike">
                <a:solidFill>
                  <a:srgbClr val="000000"/>
                </a:solidFill>
                <a:latin typeface="等线"/>
                <a:ea typeface="等线"/>
                <a:cs typeface="等线"/>
                <a:sym typeface="等线"/>
              </a:rPr>
              <a:t>二级</a:t>
            </a:r>
          </a:p>
          <a:p>
            <a:pPr marL="1143000" lvl="2" indent="-228600" algn="l" defTabSz="914400">
              <a:lnSpc>
                <a:spcPct val="91666"/>
              </a:lnSpc>
              <a:spcBef>
                <a:spcPts val="500"/>
              </a:spcBef>
              <a:buClr>
                <a:srgbClr val="000000"/>
              </a:buClr>
              <a:buFont typeface="Arial"/>
              <a:buChar char="•"/>
            </a:pPr>
            <a:r>
              <a:rPr lang="en-US" sz="2000" b="0" i="0" u="none" strike="noStrike">
                <a:solidFill>
                  <a:srgbClr val="000000"/>
                </a:solidFill>
                <a:latin typeface="等线"/>
                <a:ea typeface="等线"/>
                <a:cs typeface="等线"/>
                <a:sym typeface="等线"/>
              </a:rPr>
              <a:t>三级</a:t>
            </a:r>
          </a:p>
          <a:p>
            <a:pPr marL="1600200" lvl="3" indent="-228600" algn="l" defTabSz="914400">
              <a:lnSpc>
                <a:spcPct val="91666"/>
              </a:lnSpc>
              <a:spcBef>
                <a:spcPts val="500"/>
              </a:spcBef>
              <a:buClr>
                <a:srgbClr val="000000"/>
              </a:buClr>
              <a:buFont typeface="Arial"/>
              <a:buChar char="•"/>
            </a:pPr>
            <a:r>
              <a:rPr lang="en-US" sz="1800" b="0" i="0" u="none" strike="noStrike">
                <a:solidFill>
                  <a:srgbClr val="000000"/>
                </a:solidFill>
                <a:latin typeface="等线"/>
                <a:ea typeface="等线"/>
                <a:cs typeface="等线"/>
                <a:sym typeface="等线"/>
              </a:rPr>
              <a:t>四级</a:t>
            </a:r>
          </a:p>
          <a:p>
            <a:pPr marL="2057400" lvl="4" indent="-228600" algn="l" defTabSz="914400">
              <a:lnSpc>
                <a:spcPct val="91666"/>
              </a:lnSpc>
              <a:spcBef>
                <a:spcPts val="500"/>
              </a:spcBef>
              <a:buClr>
                <a:srgbClr val="000000"/>
              </a:buClr>
              <a:buFont typeface="Arial"/>
              <a:buChar char="•"/>
            </a:pPr>
            <a:r>
              <a:rPr lang="en-US" sz="1800" b="0" i="0" u="none" strike="noStrike">
                <a:solidFill>
                  <a:srgbClr val="000000"/>
                </a:solidFill>
                <a:latin typeface="等线"/>
                <a:ea typeface="等线"/>
                <a:cs typeface="等线"/>
                <a:sym typeface="等线"/>
              </a:rPr>
              <a:t>五级</a:t>
            </a:r>
          </a:p>
        </p:txBody>
      </p:sp>
      <p:sp>
        <p:nvSpPr>
          <p:cNvPr id="4" name="AutoShape 4"/>
          <p:cNvSpPr>
            <a:spLocks noGrp="1"/>
          </p:cNvSpPr>
          <p:nvPr>
            <p:ph type="body" sz="quarter" idx="124" hasCustomPrompt="1"/>
          </p:nvPr>
        </p:nvSpPr>
        <p:spPr>
          <a:xfrm>
            <a:off x="838200" y="6356350"/>
            <a:ext cx="2743200" cy="365125"/>
          </a:xfrm>
          <a:prstGeom prst="rect">
            <a:avLst/>
          </a:prstGeom>
          <a:noFill/>
          <a:ln w="12700">
            <a:noFill/>
            <a:prstDash val="solid"/>
          </a:ln>
        </p:spPr>
        <p:txBody>
          <a:bodyPr wrap="square" lIns="91440" tIns="45720" rIns="91440" bIns="45720" anchor="ctr">
            <a:noAutofit/>
          </a:bodyPr>
          <a:lstStyle>
            <a:lvl1pPr algn="l">
              <a:lnSpc>
                <a:spcPct val="100000"/>
              </a:lnSpc>
              <a:defRPr sz="1200" b="0" i="0" u="none" strike="noStrike" spc="0">
                <a:solidFill>
                  <a:srgbClr val="898989">
                    <a:alpha val="100000"/>
                  </a:srgbClr>
                </a:solidFill>
                <a:latin typeface="等线"/>
              </a:defRPr>
            </a:lvl1pPr>
          </a:lstStyle>
          <a:p>
            <a:pPr marL="0" indent="0" algn="l" defTabSz="914400">
              <a:lnSpc>
                <a:spcPct val="100000"/>
              </a:lnSpc>
            </a:pPr>
            <a:r>
              <a:rPr lang="en-US" sz="1200" b="0" i="0" u="none" strike="noStrike">
                <a:solidFill>
                  <a:srgbClr val="898989"/>
                </a:solidFill>
                <a:latin typeface="等线"/>
                <a:ea typeface="等线"/>
                <a:cs typeface="等线"/>
                <a:sym typeface="等线"/>
              </a:rPr>
              <a:t>2026-09-29</a:t>
            </a:r>
          </a:p>
        </p:txBody>
      </p:sp>
      <p:sp>
        <p:nvSpPr>
          <p:cNvPr id="5" name="AutoShape 5"/>
          <p:cNvSpPr>
            <a:spLocks noGrp="1"/>
          </p:cNvSpPr>
          <p:nvPr>
            <p:ph type="body" sz="quarter" idx="125" hasCustomPrompt="1"/>
          </p:nvPr>
        </p:nvSpPr>
        <p:spPr>
          <a:xfrm>
            <a:off x="4038600" y="6356350"/>
            <a:ext cx="4114800" cy="365125"/>
          </a:xfrm>
          <a:prstGeom prst="rect">
            <a:avLst/>
          </a:prstGeom>
          <a:noFill/>
          <a:ln w="12700">
            <a:noFill/>
            <a:prstDash val="solid"/>
          </a:ln>
        </p:spPr>
        <p:txBody>
          <a:bodyPr vert="horz" wrap="square" lIns="91440" tIns="45720" rIns="91440" bIns="45720" anchor="ctr">
            <a:noAutofit/>
          </a:bodyPr>
          <a:lstStyle>
            <a:lvl1pPr algn="ctr">
              <a:lnSpc>
                <a:spcPct val="100000"/>
              </a:lnSpc>
              <a:defRPr sz="1200" b="0" i="0" u="none" strike="noStrike" spc="0">
                <a:solidFill>
                  <a:srgbClr val="1F2329">
                    <a:alpha val="100000"/>
                  </a:srgbClr>
                </a:solidFill>
                <a:latin typeface="Noto Sans SC"/>
              </a:defRPr>
            </a:lvl1pPr>
          </a:lstStyle>
          <a:p>
            <a:pPr marL="0" indent="0" algn="ctr" defTabSz="914400">
              <a:lnSpc>
                <a:spcPct val="100000"/>
              </a:lnSpc>
            </a:pPr>
            <a:r>
              <a:rPr lang="en-US" sz="1200" b="0" i="0" u="none" strike="noStrike">
                <a:solidFill>
                  <a:srgbClr val="898989"/>
                </a:solidFill>
                <a:latin typeface="等线"/>
                <a:ea typeface="等线"/>
                <a:cs typeface="等线"/>
                <a:sym typeface="等线"/>
              </a:rPr>
              <a:t>Footer</a:t>
            </a:r>
          </a:p>
        </p:txBody>
      </p:sp>
      <p:sp>
        <p:nvSpPr>
          <p:cNvPr id="6" name="AutoShape 6"/>
          <p:cNvSpPr>
            <a:spLocks noGrp="1"/>
          </p:cNvSpPr>
          <p:nvPr>
            <p:ph type="body" sz="quarter" idx="126" hasCustomPrompt="1"/>
          </p:nvPr>
        </p:nvSpPr>
        <p:spPr>
          <a:xfrm>
            <a:off x="8610600" y="6356350"/>
            <a:ext cx="2743200" cy="365125"/>
          </a:xfrm>
          <a:prstGeom prst="rect">
            <a:avLst/>
          </a:prstGeom>
          <a:noFill/>
          <a:ln w="12700">
            <a:noFill/>
            <a:prstDash val="solid"/>
          </a:ln>
        </p:spPr>
        <p:txBody>
          <a:bodyPr wrap="square" lIns="91440" tIns="45720" rIns="91440" bIns="45720" anchor="ctr">
            <a:noAutofit/>
          </a:bodyPr>
          <a:lstStyle>
            <a:lvl1pPr algn="r">
              <a:lnSpc>
                <a:spcPct val="100000"/>
              </a:lnSpc>
              <a:defRPr sz="1200" b="0" i="0" u="none" strike="noStrike" spc="0">
                <a:solidFill>
                  <a:srgbClr val="898989">
                    <a:alpha val="100000"/>
                  </a:srgbClr>
                </a:solidFill>
                <a:latin typeface="等线"/>
              </a:defRPr>
            </a:lvl1pPr>
          </a:lstStyle>
          <a:p>
            <a:pPr marL="0" indent="0" algn="r" defTabSz="914400">
              <a:lnSpc>
                <a:spcPct val="100000"/>
              </a:lnSpc>
            </a:pPr>
            <a:fld id="{A7986CE6-9E82-4F8C-B50C-FF763978FE21}" type="slidenum">
              <a:rPr sz="1200" b="0" i="0" u="none" strike="noStrike">
                <a:solidFill>
                  <a:srgbClr val="898989"/>
                </a:solidFill>
                <a:latin typeface="等线"/>
                <a:ea typeface="等线"/>
                <a:cs typeface="等线"/>
                <a:sym typeface="等线"/>
              </a:rPr>
              <a:t>‹#›</a:t>
            </a:fld>
            <a:endParaRPr sz="1200" b="0" i="0" u="none" strike="noStrike">
              <a:solidFill>
                <a:srgbClr val="898989"/>
              </a:solidFill>
              <a:latin typeface="等线"/>
              <a:ea typeface="等线"/>
              <a:cs typeface="等线"/>
              <a:sym typeface="等线"/>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竖排标题与文本">
    <p:spTree>
      <p:nvGrpSpPr>
        <p:cNvPr id="1" name=""/>
        <p:cNvGrpSpPr/>
        <p:nvPr/>
      </p:nvGrpSpPr>
      <p:grpSpPr>
        <a:xfrm>
          <a:off x="0" y="0"/>
          <a:ext cx="0" cy="0"/>
          <a:chOff x="0" y="0"/>
          <a:chExt cx="0" cy="0"/>
        </a:xfrm>
      </p:grpSpPr>
      <p:sp>
        <p:nvSpPr>
          <p:cNvPr id="2" name="AutoShape 2"/>
          <p:cNvSpPr>
            <a:spLocks noGrp="1"/>
          </p:cNvSpPr>
          <p:nvPr>
            <p:ph type="body" sz="quarter" idx="127" hasCustomPrompt="1"/>
          </p:nvPr>
        </p:nvSpPr>
        <p:spPr>
          <a:xfrm>
            <a:off x="8724900" y="365125"/>
            <a:ext cx="2628900" cy="5811838"/>
          </a:xfrm>
          <a:prstGeom prst="rect">
            <a:avLst/>
          </a:prstGeom>
          <a:noFill/>
          <a:ln w="12700">
            <a:noFill/>
            <a:prstDash val="solid"/>
          </a:ln>
        </p:spPr>
        <p:txBody>
          <a:bodyPr vert="eaVert" wrap="square" lIns="91440" tIns="45720" rIns="91440" bIns="45720" anchor="ctr">
            <a:normAutofit/>
          </a:bodyPr>
          <a:lstStyle>
            <a:lvl1pPr algn="l">
              <a:lnSpc>
                <a:spcPct val="91666"/>
              </a:lnSpc>
              <a:defRPr sz="4400" b="0" i="0" u="none" strike="noStrike" spc="0">
                <a:solidFill>
                  <a:srgbClr val="000000">
                    <a:alpha val="100000"/>
                  </a:srgbClr>
                </a:solidFill>
                <a:latin typeface="Noto Sans SC"/>
              </a:defRPr>
            </a:lvl1pPr>
          </a:lstStyle>
          <a:p>
            <a:pPr marL="0" indent="0" algn="l" defTabSz="914400">
              <a:lnSpc>
                <a:spcPct val="91666"/>
              </a:lnSpc>
            </a:pPr>
            <a:r>
              <a:rPr lang="en-US" sz="4400" b="0" i="0" u="none" strike="noStrike">
                <a:solidFill>
                  <a:srgbClr val="000000"/>
                </a:solidFill>
                <a:latin typeface="等线 Light"/>
                <a:ea typeface="等线 Light"/>
                <a:cs typeface="等线 Light"/>
                <a:sym typeface="等线 Light"/>
              </a:rPr>
              <a:t>单击此处编辑母版标题样式</a:t>
            </a:r>
          </a:p>
        </p:txBody>
      </p:sp>
      <p:sp>
        <p:nvSpPr>
          <p:cNvPr id="3" name="AutoShape 3"/>
          <p:cNvSpPr>
            <a:spLocks noGrp="1"/>
          </p:cNvSpPr>
          <p:nvPr>
            <p:ph type="body" sz="quarter" idx="128" hasCustomPrompt="1"/>
          </p:nvPr>
        </p:nvSpPr>
        <p:spPr>
          <a:xfrm>
            <a:off x="838200" y="365125"/>
            <a:ext cx="7734300" cy="5811838"/>
          </a:xfrm>
          <a:prstGeom prst="rect">
            <a:avLst/>
          </a:prstGeom>
          <a:noFill/>
          <a:ln w="12700">
            <a:noFill/>
            <a:prstDash val="solid"/>
          </a:ln>
        </p:spPr>
        <p:txBody>
          <a:bodyPr vert="eaVert" wrap="square" lIns="91440" tIns="45720" rIns="91440" bIns="45720" anchor="t">
            <a:normAutofit/>
          </a:bodyPr>
          <a:lstStyle>
            <a:lvl1pPr marL="584200" indent="-355600" algn="l">
              <a:lnSpc>
                <a:spcPct val="91666"/>
              </a:lnSpc>
              <a:defRPr sz="2800" b="0" i="0" u="none" strike="noStrike" spc="0">
                <a:solidFill>
                  <a:srgbClr val="000000">
                    <a:alpha val="100000"/>
                  </a:srgbClr>
                </a:solidFill>
                <a:latin typeface="Noto Sans SC"/>
              </a:defRPr>
            </a:lvl1pPr>
            <a:lvl2pPr marL="990600" indent="-304800"/>
            <a:lvl3pPr marL="1397000" indent="-254000"/>
            <a:lvl4pPr marL="1828800" indent="-228600"/>
            <a:lvl5pPr marL="2286000" indent="-228600"/>
            <a:lvl6pPr marL="2743200" indent="-228600"/>
            <a:lvl7pPr marL="3200400" indent="-228600"/>
            <a:lvl8pPr marL="3657600" indent="-228600"/>
            <a:lvl9pPr marL="4114800" indent="-228600"/>
          </a:lstStyle>
          <a:p>
            <a:pPr marL="228600" indent="-228600" algn="l" defTabSz="914400">
              <a:lnSpc>
                <a:spcPct val="91666"/>
              </a:lnSpc>
              <a:spcBef>
                <a:spcPts val="1000"/>
              </a:spcBef>
              <a:buClr>
                <a:srgbClr val="000000"/>
              </a:buClr>
              <a:buFont typeface="Arial"/>
              <a:buChar char="•"/>
            </a:pPr>
            <a:r>
              <a:rPr lang="en-US" sz="2800" b="0" i="0" u="none" strike="noStrike">
                <a:solidFill>
                  <a:srgbClr val="000000"/>
                </a:solidFill>
                <a:latin typeface="等线"/>
                <a:ea typeface="等线"/>
                <a:cs typeface="等线"/>
                <a:sym typeface="等线"/>
              </a:rPr>
              <a:t>单击此处编辑母版文本样式</a:t>
            </a:r>
          </a:p>
          <a:p>
            <a:pPr marL="685800" lvl="1" indent="-228600" algn="l" defTabSz="914400">
              <a:lnSpc>
                <a:spcPct val="91666"/>
              </a:lnSpc>
              <a:spcBef>
                <a:spcPts val="500"/>
              </a:spcBef>
              <a:buClr>
                <a:srgbClr val="000000"/>
              </a:buClr>
              <a:buFont typeface="Arial"/>
              <a:buChar char="•"/>
            </a:pPr>
            <a:r>
              <a:rPr lang="en-US" sz="2400" b="0" i="0" u="none" strike="noStrike">
                <a:solidFill>
                  <a:srgbClr val="000000"/>
                </a:solidFill>
                <a:latin typeface="等线"/>
                <a:ea typeface="等线"/>
                <a:cs typeface="等线"/>
                <a:sym typeface="等线"/>
              </a:rPr>
              <a:t>二级</a:t>
            </a:r>
          </a:p>
          <a:p>
            <a:pPr marL="1143000" lvl="2" indent="-228600" algn="l" defTabSz="914400">
              <a:lnSpc>
                <a:spcPct val="91666"/>
              </a:lnSpc>
              <a:spcBef>
                <a:spcPts val="500"/>
              </a:spcBef>
              <a:buClr>
                <a:srgbClr val="000000"/>
              </a:buClr>
              <a:buFont typeface="Arial"/>
              <a:buChar char="•"/>
            </a:pPr>
            <a:r>
              <a:rPr lang="en-US" sz="2000" b="0" i="0" u="none" strike="noStrike">
                <a:solidFill>
                  <a:srgbClr val="000000"/>
                </a:solidFill>
                <a:latin typeface="等线"/>
                <a:ea typeface="等线"/>
                <a:cs typeface="等线"/>
                <a:sym typeface="等线"/>
              </a:rPr>
              <a:t>三级</a:t>
            </a:r>
          </a:p>
          <a:p>
            <a:pPr marL="1600200" lvl="3" indent="-228600" algn="l" defTabSz="914400">
              <a:lnSpc>
                <a:spcPct val="91666"/>
              </a:lnSpc>
              <a:spcBef>
                <a:spcPts val="500"/>
              </a:spcBef>
              <a:buClr>
                <a:srgbClr val="000000"/>
              </a:buClr>
              <a:buFont typeface="Arial"/>
              <a:buChar char="•"/>
            </a:pPr>
            <a:r>
              <a:rPr lang="en-US" sz="1800" b="0" i="0" u="none" strike="noStrike">
                <a:solidFill>
                  <a:srgbClr val="000000"/>
                </a:solidFill>
                <a:latin typeface="等线"/>
                <a:ea typeface="等线"/>
                <a:cs typeface="等线"/>
                <a:sym typeface="等线"/>
              </a:rPr>
              <a:t>四级</a:t>
            </a:r>
          </a:p>
          <a:p>
            <a:pPr marL="2057400" lvl="4" indent="-228600" algn="l" defTabSz="914400">
              <a:lnSpc>
                <a:spcPct val="91666"/>
              </a:lnSpc>
              <a:spcBef>
                <a:spcPts val="500"/>
              </a:spcBef>
              <a:buClr>
                <a:srgbClr val="000000"/>
              </a:buClr>
              <a:buFont typeface="Arial"/>
              <a:buChar char="•"/>
            </a:pPr>
            <a:r>
              <a:rPr lang="en-US" sz="1800" b="0" i="0" u="none" strike="noStrike">
                <a:solidFill>
                  <a:srgbClr val="000000"/>
                </a:solidFill>
                <a:latin typeface="等线"/>
                <a:ea typeface="等线"/>
                <a:cs typeface="等线"/>
                <a:sym typeface="等线"/>
              </a:rPr>
              <a:t>五级</a:t>
            </a:r>
          </a:p>
        </p:txBody>
      </p:sp>
      <p:sp>
        <p:nvSpPr>
          <p:cNvPr id="4" name="AutoShape 4"/>
          <p:cNvSpPr>
            <a:spLocks noGrp="1"/>
          </p:cNvSpPr>
          <p:nvPr>
            <p:ph type="body" sz="quarter" idx="129" hasCustomPrompt="1"/>
          </p:nvPr>
        </p:nvSpPr>
        <p:spPr>
          <a:xfrm>
            <a:off x="838200" y="6356350"/>
            <a:ext cx="2743200" cy="365125"/>
          </a:xfrm>
          <a:prstGeom prst="rect">
            <a:avLst/>
          </a:prstGeom>
          <a:noFill/>
          <a:ln w="12700">
            <a:noFill/>
            <a:prstDash val="solid"/>
          </a:ln>
        </p:spPr>
        <p:txBody>
          <a:bodyPr wrap="square" lIns="91440" tIns="45720" rIns="91440" bIns="45720" anchor="ctr">
            <a:noAutofit/>
          </a:bodyPr>
          <a:lstStyle>
            <a:lvl1pPr algn="l">
              <a:lnSpc>
                <a:spcPct val="100000"/>
              </a:lnSpc>
              <a:defRPr sz="1200" b="0" i="0" u="none" strike="noStrike" spc="0">
                <a:solidFill>
                  <a:srgbClr val="898989">
                    <a:alpha val="100000"/>
                  </a:srgbClr>
                </a:solidFill>
                <a:latin typeface="等线"/>
              </a:defRPr>
            </a:lvl1pPr>
          </a:lstStyle>
          <a:p>
            <a:pPr marL="0" indent="0" algn="l" defTabSz="914400">
              <a:lnSpc>
                <a:spcPct val="100000"/>
              </a:lnSpc>
            </a:pPr>
            <a:r>
              <a:rPr lang="en-US" sz="1200" b="0" i="0" u="none" strike="noStrike">
                <a:solidFill>
                  <a:srgbClr val="898989"/>
                </a:solidFill>
                <a:latin typeface="等线"/>
                <a:ea typeface="等线"/>
                <a:cs typeface="等线"/>
                <a:sym typeface="等线"/>
              </a:rPr>
              <a:t>2026-09-29</a:t>
            </a:r>
          </a:p>
        </p:txBody>
      </p:sp>
      <p:sp>
        <p:nvSpPr>
          <p:cNvPr id="5" name="AutoShape 5"/>
          <p:cNvSpPr>
            <a:spLocks noGrp="1"/>
          </p:cNvSpPr>
          <p:nvPr>
            <p:ph type="body" sz="quarter" idx="130" hasCustomPrompt="1"/>
          </p:nvPr>
        </p:nvSpPr>
        <p:spPr>
          <a:xfrm>
            <a:off x="4038600" y="6356350"/>
            <a:ext cx="4114800" cy="365125"/>
          </a:xfrm>
          <a:prstGeom prst="rect">
            <a:avLst/>
          </a:prstGeom>
          <a:noFill/>
          <a:ln w="12700">
            <a:noFill/>
            <a:prstDash val="solid"/>
          </a:ln>
        </p:spPr>
        <p:txBody>
          <a:bodyPr vert="horz" wrap="square" lIns="91440" tIns="45720" rIns="91440" bIns="45720" anchor="ctr">
            <a:noAutofit/>
          </a:bodyPr>
          <a:lstStyle>
            <a:lvl1pPr algn="ctr">
              <a:lnSpc>
                <a:spcPct val="100000"/>
              </a:lnSpc>
              <a:defRPr sz="1200" b="0" i="0" u="none" strike="noStrike" spc="0">
                <a:solidFill>
                  <a:srgbClr val="1F2329">
                    <a:alpha val="100000"/>
                  </a:srgbClr>
                </a:solidFill>
                <a:latin typeface="Noto Sans SC"/>
              </a:defRPr>
            </a:lvl1pPr>
          </a:lstStyle>
          <a:p>
            <a:pPr marL="0" indent="0" algn="ctr" defTabSz="914400">
              <a:lnSpc>
                <a:spcPct val="100000"/>
              </a:lnSpc>
            </a:pPr>
            <a:r>
              <a:rPr lang="en-US" sz="1200" b="0" i="0" u="none" strike="noStrike">
                <a:solidFill>
                  <a:srgbClr val="898989"/>
                </a:solidFill>
                <a:latin typeface="等线"/>
                <a:ea typeface="等线"/>
                <a:cs typeface="等线"/>
                <a:sym typeface="等线"/>
              </a:rPr>
              <a:t>Footer</a:t>
            </a:r>
          </a:p>
        </p:txBody>
      </p:sp>
      <p:sp>
        <p:nvSpPr>
          <p:cNvPr id="6" name="AutoShape 6"/>
          <p:cNvSpPr>
            <a:spLocks noGrp="1"/>
          </p:cNvSpPr>
          <p:nvPr>
            <p:ph type="body" sz="quarter" idx="131" hasCustomPrompt="1"/>
          </p:nvPr>
        </p:nvSpPr>
        <p:spPr>
          <a:xfrm>
            <a:off x="8610600" y="6356350"/>
            <a:ext cx="2743200" cy="365125"/>
          </a:xfrm>
          <a:prstGeom prst="rect">
            <a:avLst/>
          </a:prstGeom>
          <a:noFill/>
          <a:ln w="12700">
            <a:noFill/>
            <a:prstDash val="solid"/>
          </a:ln>
        </p:spPr>
        <p:txBody>
          <a:bodyPr wrap="square" lIns="91440" tIns="45720" rIns="91440" bIns="45720" anchor="ctr">
            <a:noAutofit/>
          </a:bodyPr>
          <a:lstStyle>
            <a:lvl1pPr algn="r">
              <a:lnSpc>
                <a:spcPct val="100000"/>
              </a:lnSpc>
              <a:defRPr sz="1200" b="0" i="0" u="none" strike="noStrike" spc="0">
                <a:solidFill>
                  <a:srgbClr val="898989">
                    <a:alpha val="100000"/>
                  </a:srgbClr>
                </a:solidFill>
                <a:latin typeface="等线"/>
              </a:defRPr>
            </a:lvl1pPr>
          </a:lstStyle>
          <a:p>
            <a:pPr marL="0" indent="0" algn="r" defTabSz="914400">
              <a:lnSpc>
                <a:spcPct val="100000"/>
              </a:lnSpc>
            </a:pPr>
            <a:fld id="{200D2CB9-01A7-4FA0-8ECE-DF5E204BA68A}" type="slidenum">
              <a:rPr sz="1200" b="0" i="0" u="none" strike="noStrike">
                <a:solidFill>
                  <a:srgbClr val="898989"/>
                </a:solidFill>
                <a:latin typeface="等线"/>
                <a:ea typeface="等线"/>
                <a:cs typeface="等线"/>
                <a:sym typeface="等线"/>
              </a:rPr>
              <a:t>‹#›</a:t>
            </a:fld>
            <a:endParaRPr sz="1200" b="0" i="0" u="none" strike="noStrike">
              <a:solidFill>
                <a:srgbClr val="898989"/>
              </a:solidFill>
              <a:latin typeface="等线"/>
              <a:ea typeface="等线"/>
              <a:cs typeface="等线"/>
              <a:sym typeface="等线"/>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3.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1"/>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a:buNone/>
              <a:defRPr sz="3300" b="0" i="0" u="none" strike="noStrike" cap="non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 name="Shape 2"/>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8" name="Shape 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9" name="Shape 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0" name="Shape 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a:ea typeface="Arial"/>
                <a:cs typeface="Arial"/>
                <a:sym typeface="Arial"/>
              </a:defRPr>
            </a:lvl1pPr>
            <a:lvl2pPr marL="0" marR="0" lvl="1" indent="0" algn="r" rtl="0">
              <a:spcBef>
                <a:spcPts val="0"/>
              </a:spcBef>
              <a:buNone/>
              <a:defRPr sz="900" b="0" i="0" u="none" strike="noStrike" cap="none">
                <a:solidFill>
                  <a:srgbClr val="888888"/>
                </a:solidFill>
                <a:latin typeface="Arial"/>
                <a:ea typeface="Arial"/>
                <a:cs typeface="Arial"/>
                <a:sym typeface="Arial"/>
              </a:defRPr>
            </a:lvl2pPr>
            <a:lvl3pPr marL="0" marR="0" lvl="2" indent="0" algn="r" rtl="0">
              <a:spcBef>
                <a:spcPts val="0"/>
              </a:spcBef>
              <a:buNone/>
              <a:defRPr sz="900" b="0" i="0" u="none" strike="noStrike" cap="none">
                <a:solidFill>
                  <a:srgbClr val="888888"/>
                </a:solidFill>
                <a:latin typeface="Arial"/>
                <a:ea typeface="Arial"/>
                <a:cs typeface="Arial"/>
                <a:sym typeface="Arial"/>
              </a:defRPr>
            </a:lvl3pPr>
            <a:lvl4pPr marL="0" marR="0" lvl="3" indent="0" algn="r" rtl="0">
              <a:spcBef>
                <a:spcPts val="0"/>
              </a:spcBef>
              <a:buNone/>
              <a:defRPr sz="900" b="0" i="0" u="none" strike="noStrike" cap="none">
                <a:solidFill>
                  <a:srgbClr val="888888"/>
                </a:solidFill>
                <a:latin typeface="Arial"/>
                <a:ea typeface="Arial"/>
                <a:cs typeface="Arial"/>
                <a:sym typeface="Arial"/>
              </a:defRPr>
            </a:lvl4pPr>
            <a:lvl5pPr marL="0" marR="0" lvl="4" indent="0" algn="r" rtl="0">
              <a:spcBef>
                <a:spcPts val="0"/>
              </a:spcBef>
              <a:buNone/>
              <a:defRPr sz="900" b="0" i="0" u="none" strike="noStrike" cap="none">
                <a:solidFill>
                  <a:srgbClr val="888888"/>
                </a:solidFill>
                <a:latin typeface="Arial"/>
                <a:ea typeface="Arial"/>
                <a:cs typeface="Arial"/>
                <a:sym typeface="Arial"/>
              </a:defRPr>
            </a:lvl5pPr>
            <a:lvl6pPr marL="0" marR="0" lvl="5" indent="0" algn="r" rtl="0">
              <a:spcBef>
                <a:spcPts val="0"/>
              </a:spcBef>
              <a:buNone/>
              <a:defRPr sz="900" b="0" i="0" u="none" strike="noStrike" cap="none">
                <a:solidFill>
                  <a:srgbClr val="888888"/>
                </a:solidFill>
                <a:latin typeface="Arial"/>
                <a:ea typeface="Arial"/>
                <a:cs typeface="Arial"/>
                <a:sym typeface="Arial"/>
              </a:defRPr>
            </a:lvl6pPr>
            <a:lvl7pPr marL="0" marR="0" lvl="6" indent="0" algn="r" rtl="0">
              <a:spcBef>
                <a:spcPts val="0"/>
              </a:spcBef>
              <a:buNone/>
              <a:defRPr sz="900" b="0" i="0" u="none" strike="noStrike" cap="none">
                <a:solidFill>
                  <a:srgbClr val="888888"/>
                </a:solidFill>
                <a:latin typeface="Arial"/>
                <a:ea typeface="Arial"/>
                <a:cs typeface="Arial"/>
                <a:sym typeface="Arial"/>
              </a:defRPr>
            </a:lvl7pPr>
            <a:lvl8pPr marL="0" marR="0" lvl="7" indent="0" algn="r" rtl="0">
              <a:spcBef>
                <a:spcPts val="0"/>
              </a:spcBef>
              <a:buNone/>
              <a:defRPr sz="900" b="0" i="0" u="none" strike="noStrike" cap="none">
                <a:solidFill>
                  <a:srgbClr val="888888"/>
                </a:solidFill>
                <a:latin typeface="Arial"/>
                <a:ea typeface="Arial"/>
                <a:cs typeface="Arial"/>
                <a:sym typeface="Arial"/>
              </a:defRPr>
            </a:lvl8pPr>
            <a:lvl9pPr marL="0" marR="0" lvl="8" indent="0" algn="r" rtl="0">
              <a:spcBef>
                <a:spcPts val="0"/>
              </a:spcBef>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C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自定义主题">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57483699" r:id="rId1"/>
    <p:sldLayoutId id="2157483723" r:id="rId2"/>
    <p:sldLayoutId id="2157483724"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Office 主题">
    <p:bg>
      <p:bgPr>
        <a:solidFill>
          <a:srgbClr val="FFFFFF">
            <a:alpha val="100000"/>
          </a:srgbClr>
        </a:solidFill>
        <a:effectLst/>
      </p:bgPr>
    </p:bg>
    <p:spTree>
      <p:nvGrpSpPr>
        <p:cNvPr id="1" name="Shape 5"/>
        <p:cNvGrpSpPr/>
        <p:nvPr/>
      </p:nvGrpSpPr>
      <p:grpSpPr>
        <a:xfrm>
          <a:off x="0" y="0"/>
          <a:ext cx="0" cy="0"/>
          <a:chOff x="0" y="0"/>
          <a:chExt cx="0" cy="0"/>
        </a:xfrm>
      </p:grpSpPr>
      <p:sp>
        <p:nvSpPr>
          <p:cNvPr id="5" name="AutoShape 1"/>
          <p:cNvSpPr>
            <a:spLocks noGrp="1"/>
          </p:cNvSpPr>
          <p:nvPr>
            <p:ph type="body" sz="quarter" idx="1" hasCustomPrompt="1"/>
          </p:nvPr>
        </p:nvSpPr>
        <p:spPr>
          <a:xfrm>
            <a:off x="838200" y="365125"/>
            <a:ext cx="10515600" cy="1325563"/>
          </a:xfrm>
          <a:prstGeom prst="rect">
            <a:avLst/>
          </a:prstGeom>
          <a:noFill/>
          <a:ln w="12700">
            <a:noFill/>
            <a:prstDash val="solid"/>
          </a:ln>
        </p:spPr>
        <p:txBody>
          <a:bodyPr vert="horz" wrap="square" lIns="91440" tIns="45720" rIns="91440" bIns="45720" anchor="ctr">
            <a:normAutofit/>
          </a:bodyPr>
          <a:lstStyle>
            <a:lvl1pPr algn="l">
              <a:lnSpc>
                <a:spcPct val="91666"/>
              </a:lnSpc>
              <a:defRPr sz="4400" b="1" i="0" u="none" strike="noStrike" spc="0">
                <a:solidFill>
                  <a:srgbClr val="000000">
                    <a:alpha val="100000"/>
                  </a:srgbClr>
                </a:solidFill>
                <a:latin typeface="Noto Sans SC"/>
              </a:defRPr>
            </a:lvl1pPr>
          </a:lstStyle>
          <a:p>
            <a:pPr marL="0" indent="0" algn="l" defTabSz="914400">
              <a:lnSpc>
                <a:spcPct val="91666"/>
              </a:lnSpc>
            </a:pPr>
            <a:r>
              <a:rPr lang="en-US" sz="4400" b="1" i="0" u="none" strike="noStrike">
                <a:solidFill>
                  <a:srgbClr val="000000"/>
                </a:solidFill>
                <a:latin typeface="微软雅黑"/>
                <a:ea typeface="微软雅黑"/>
                <a:cs typeface="微软雅黑"/>
                <a:sym typeface="微软雅黑"/>
              </a:rPr>
              <a:t>单击此处编辑母版标题样式</a:t>
            </a:r>
          </a:p>
        </p:txBody>
      </p:sp>
      <p:sp>
        <p:nvSpPr>
          <p:cNvPr id="2" name="AutoShape 2"/>
          <p:cNvSpPr>
            <a:spLocks noGrp="1"/>
          </p:cNvSpPr>
          <p:nvPr>
            <p:ph type="body" sz="quarter" idx="2" hasCustomPrompt="1"/>
          </p:nvPr>
        </p:nvSpPr>
        <p:spPr>
          <a:xfrm>
            <a:off x="838200" y="1825625"/>
            <a:ext cx="10515600" cy="4351338"/>
          </a:xfrm>
          <a:prstGeom prst="rect">
            <a:avLst/>
          </a:prstGeom>
          <a:noFill/>
          <a:ln w="12700">
            <a:noFill/>
            <a:prstDash val="solid"/>
          </a:ln>
        </p:spPr>
        <p:txBody>
          <a:bodyPr vert="horz" wrap="square" lIns="91440" tIns="45720" rIns="91440" bIns="45720" anchor="t">
            <a:normAutofit/>
          </a:bodyPr>
          <a:lstStyle>
            <a:lvl1pPr marL="584200" indent="-355600" algn="l">
              <a:lnSpc>
                <a:spcPct val="91666"/>
              </a:lnSpc>
              <a:defRPr sz="2800" b="0" i="0" u="none" strike="noStrike" spc="0">
                <a:solidFill>
                  <a:srgbClr val="000000">
                    <a:alpha val="100000"/>
                  </a:srgbClr>
                </a:solidFill>
                <a:latin typeface="Noto Sans SC"/>
              </a:defRPr>
            </a:lvl1pPr>
            <a:lvl2pPr marL="990600" indent="-304800"/>
            <a:lvl3pPr marL="1397000" indent="-254000"/>
            <a:lvl4pPr marL="1828800" indent="-228600"/>
            <a:lvl5pPr marL="2286000" indent="-228600"/>
            <a:lvl6pPr marL="2743200" indent="-228600"/>
            <a:lvl7pPr marL="3200400" indent="-228600"/>
            <a:lvl8pPr marL="3657600" indent="-228600"/>
            <a:lvl9pPr marL="4114800" indent="-228600"/>
          </a:lstStyle>
          <a:p>
            <a:pPr marL="228600" indent="-228600" algn="l" defTabSz="914400">
              <a:lnSpc>
                <a:spcPct val="91666"/>
              </a:lnSpc>
              <a:spcBef>
                <a:spcPts val="1000"/>
              </a:spcBef>
              <a:buClr>
                <a:srgbClr val="000000"/>
              </a:buClr>
              <a:buFont typeface="Arial"/>
              <a:buChar char="•"/>
            </a:pPr>
            <a:r>
              <a:rPr lang="en-US" sz="2800" b="0" i="0" u="none" strike="noStrike">
                <a:solidFill>
                  <a:srgbClr val="000000"/>
                </a:solidFill>
                <a:latin typeface="微软雅黑"/>
                <a:ea typeface="微软雅黑"/>
                <a:cs typeface="微软雅黑"/>
                <a:sym typeface="微软雅黑"/>
              </a:rPr>
              <a:t>单击此处编辑母版文本样式</a:t>
            </a:r>
          </a:p>
          <a:p>
            <a:pPr marL="685800" lvl="1" indent="-228600" algn="l" defTabSz="914400">
              <a:lnSpc>
                <a:spcPct val="91666"/>
              </a:lnSpc>
              <a:spcBef>
                <a:spcPts val="500"/>
              </a:spcBef>
              <a:buClr>
                <a:srgbClr val="000000"/>
              </a:buClr>
              <a:buFont typeface="Arial"/>
              <a:buChar char="•"/>
            </a:pPr>
            <a:r>
              <a:rPr lang="en-US" sz="2400" b="0" i="0" u="none" strike="noStrike">
                <a:solidFill>
                  <a:srgbClr val="000000"/>
                </a:solidFill>
                <a:latin typeface="微软雅黑"/>
                <a:ea typeface="微软雅黑"/>
                <a:cs typeface="微软雅黑"/>
                <a:sym typeface="微软雅黑"/>
              </a:rPr>
              <a:t>第二级</a:t>
            </a:r>
          </a:p>
          <a:p>
            <a:pPr marL="1143000" lvl="2" indent="-228600" algn="l" defTabSz="914400">
              <a:lnSpc>
                <a:spcPct val="91666"/>
              </a:lnSpc>
              <a:spcBef>
                <a:spcPts val="500"/>
              </a:spcBef>
              <a:buClr>
                <a:srgbClr val="000000"/>
              </a:buClr>
              <a:buFont typeface="Arial"/>
              <a:buChar char="•"/>
            </a:pPr>
            <a:r>
              <a:rPr lang="en-US" sz="2000" b="0" i="0" u="none" strike="noStrike">
                <a:solidFill>
                  <a:srgbClr val="000000"/>
                </a:solidFill>
                <a:latin typeface="微软雅黑"/>
                <a:ea typeface="微软雅黑"/>
                <a:cs typeface="微软雅黑"/>
                <a:sym typeface="微软雅黑"/>
              </a:rPr>
              <a:t>第三级</a:t>
            </a:r>
          </a:p>
          <a:p>
            <a:pPr marL="1600200" lvl="3" indent="-228600" algn="l" defTabSz="914400">
              <a:lnSpc>
                <a:spcPct val="91666"/>
              </a:lnSpc>
              <a:spcBef>
                <a:spcPts val="500"/>
              </a:spcBef>
              <a:buClr>
                <a:srgbClr val="000000"/>
              </a:buClr>
              <a:buFont typeface="Arial"/>
              <a:buChar char="•"/>
            </a:pPr>
            <a:r>
              <a:rPr lang="en-US" sz="1800" b="0" i="0" u="none" strike="noStrike">
                <a:solidFill>
                  <a:srgbClr val="000000"/>
                </a:solidFill>
                <a:latin typeface="微软雅黑"/>
                <a:ea typeface="微软雅黑"/>
                <a:cs typeface="微软雅黑"/>
                <a:sym typeface="微软雅黑"/>
              </a:rPr>
              <a:t>第四级</a:t>
            </a:r>
          </a:p>
          <a:p>
            <a:pPr marL="2057400" lvl="4" indent="-228600" algn="l" defTabSz="914400">
              <a:lnSpc>
                <a:spcPct val="91666"/>
              </a:lnSpc>
              <a:spcBef>
                <a:spcPts val="500"/>
              </a:spcBef>
              <a:buClr>
                <a:srgbClr val="000000"/>
              </a:buClr>
              <a:buFont typeface="Arial"/>
              <a:buChar char="•"/>
            </a:pPr>
            <a:r>
              <a:rPr lang="en-US" sz="1800" b="0" i="0" u="none" strike="noStrike">
                <a:solidFill>
                  <a:srgbClr val="000000"/>
                </a:solidFill>
                <a:latin typeface="微软雅黑"/>
                <a:ea typeface="微软雅黑"/>
                <a:cs typeface="微软雅黑"/>
                <a:sym typeface="微软雅黑"/>
              </a:rPr>
              <a:t>第五级</a:t>
            </a:r>
          </a:p>
        </p:txBody>
      </p:sp>
      <p:sp>
        <p:nvSpPr>
          <p:cNvPr id="3" name="AutoShape 3"/>
          <p:cNvSpPr>
            <a:spLocks noGrp="1"/>
          </p:cNvSpPr>
          <p:nvPr>
            <p:ph type="body" sz="quarter" idx="3" hasCustomPrompt="1"/>
          </p:nvPr>
        </p:nvSpPr>
        <p:spPr>
          <a:xfrm>
            <a:off x="838200" y="6356350"/>
            <a:ext cx="2743200" cy="365125"/>
          </a:xfrm>
          <a:prstGeom prst="rect">
            <a:avLst/>
          </a:prstGeom>
          <a:noFill/>
          <a:ln w="12700">
            <a:noFill/>
            <a:prstDash val="solid"/>
          </a:ln>
        </p:spPr>
        <p:txBody>
          <a:bodyPr vert="horz" wrap="square" lIns="91440" tIns="45720" rIns="91440" bIns="45720" anchor="ctr">
            <a:noAutofit/>
          </a:bodyPr>
          <a:lstStyle>
            <a:lvl1pPr algn="l">
              <a:lnSpc>
                <a:spcPct val="100000"/>
              </a:lnSpc>
              <a:defRPr sz="1200" b="0" i="0" u="none" strike="noStrike" spc="0">
                <a:solidFill>
                  <a:srgbClr val="898989">
                    <a:alpha val="100000"/>
                  </a:srgbClr>
                </a:solidFill>
                <a:latin typeface="Calibri"/>
              </a:defRPr>
            </a:lvl1pPr>
          </a:lstStyle>
          <a:p>
            <a:pPr marL="0" indent="0" algn="l" defTabSz="914400">
              <a:lnSpc>
                <a:spcPct val="100000"/>
              </a:lnSpc>
            </a:pPr>
            <a:r>
              <a:rPr lang="en-US" sz="1200" b="0" i="0" u="none" strike="noStrike">
                <a:solidFill>
                  <a:srgbClr val="898989"/>
                </a:solidFill>
                <a:latin typeface="Calibri"/>
                <a:ea typeface="Calibri"/>
                <a:cs typeface="Calibri"/>
                <a:sym typeface="Calibri"/>
              </a:rPr>
              <a:t>2026-09-29</a:t>
            </a:r>
          </a:p>
        </p:txBody>
      </p:sp>
      <p:sp>
        <p:nvSpPr>
          <p:cNvPr id="4" name="AutoShape 4"/>
          <p:cNvSpPr>
            <a:spLocks noGrp="1"/>
          </p:cNvSpPr>
          <p:nvPr>
            <p:ph type="body" sz="quarter" idx="4" hasCustomPrompt="1"/>
          </p:nvPr>
        </p:nvSpPr>
        <p:spPr>
          <a:xfrm>
            <a:off x="4038600" y="6356350"/>
            <a:ext cx="4114800" cy="365125"/>
          </a:xfrm>
          <a:prstGeom prst="rect">
            <a:avLst/>
          </a:prstGeom>
          <a:noFill/>
          <a:ln w="12700">
            <a:noFill/>
            <a:prstDash val="solid"/>
          </a:ln>
        </p:spPr>
        <p:txBody>
          <a:bodyPr vert="horz" wrap="square" lIns="91440" tIns="45720" rIns="91440" bIns="45720" anchor="ctr">
            <a:noAutofit/>
          </a:bodyPr>
          <a:lstStyle>
            <a:lvl1pPr algn="ctr">
              <a:lnSpc>
                <a:spcPct val="100000"/>
              </a:lnSpc>
              <a:defRPr sz="1200" b="0" i="0" u="none" strike="noStrike" spc="0">
                <a:solidFill>
                  <a:srgbClr val="1F2329">
                    <a:alpha val="100000"/>
                  </a:srgbClr>
                </a:solidFill>
                <a:latin typeface="Noto Sans SC"/>
              </a:defRPr>
            </a:lvl1pPr>
          </a:lstStyle>
          <a:p>
            <a:pPr marL="0" indent="0" algn="ctr" defTabSz="914400">
              <a:lnSpc>
                <a:spcPct val="100000"/>
              </a:lnSpc>
            </a:pPr>
            <a:r>
              <a:rPr lang="en-US" sz="1200" b="0" i="0" u="none" strike="noStrike">
                <a:solidFill>
                  <a:srgbClr val="898989"/>
                </a:solidFill>
                <a:latin typeface="Calibri"/>
                <a:ea typeface="Calibri"/>
                <a:cs typeface="Calibri"/>
                <a:sym typeface="Calibri"/>
              </a:rPr>
              <a:t>Footer</a:t>
            </a:r>
          </a:p>
        </p:txBody>
      </p:sp>
      <p:sp>
        <p:nvSpPr>
          <p:cNvPr id="6" name="AutoShape 6"/>
          <p:cNvSpPr>
            <a:spLocks noGrp="1"/>
          </p:cNvSpPr>
          <p:nvPr>
            <p:ph type="body" sz="quarter" idx="5" hasCustomPrompt="1"/>
          </p:nvPr>
        </p:nvSpPr>
        <p:spPr>
          <a:xfrm>
            <a:off x="8610600" y="6356350"/>
            <a:ext cx="2743200" cy="365125"/>
          </a:xfrm>
          <a:prstGeom prst="rect">
            <a:avLst/>
          </a:prstGeom>
          <a:noFill/>
          <a:ln w="12700">
            <a:noFill/>
            <a:prstDash val="solid"/>
          </a:ln>
        </p:spPr>
        <p:txBody>
          <a:bodyPr vert="horz" wrap="square" lIns="91440" tIns="45720" rIns="91440" bIns="45720" anchor="ctr">
            <a:noAutofit/>
          </a:bodyPr>
          <a:lstStyle>
            <a:lvl1pPr algn="r">
              <a:lnSpc>
                <a:spcPct val="100000"/>
              </a:lnSpc>
              <a:defRPr sz="1200" b="0" i="0" u="none" strike="noStrike" spc="0">
                <a:solidFill>
                  <a:srgbClr val="898989">
                    <a:alpha val="100000"/>
                  </a:srgbClr>
                </a:solidFill>
                <a:latin typeface="Calibri"/>
              </a:defRPr>
            </a:lvl1pPr>
          </a:lstStyle>
          <a:p>
            <a:pPr marL="0" indent="0" algn="r" defTabSz="914400">
              <a:lnSpc>
                <a:spcPct val="100000"/>
              </a:lnSpc>
            </a:pPr>
            <a:fld id="{B5031565-FDE9-4E59-8A20-0F89DCBBA553}" type="slidenum">
              <a:rPr sz="1200" b="0" i="0" u="none" strike="noStrike">
                <a:solidFill>
                  <a:srgbClr val="898989"/>
                </a:solidFill>
                <a:latin typeface="Calibri"/>
                <a:ea typeface="Calibri"/>
                <a:cs typeface="Calibri"/>
                <a:sym typeface="Calibri"/>
              </a:rPr>
              <a:t>‹#›</a:t>
            </a:fld>
            <a:endParaRPr sz="1200" b="0" i="0" u="none" strike="noStrike">
              <a:solidFill>
                <a:srgbClr val="898989"/>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57483700" r:id="rId1"/>
    <p:sldLayoutId id="2157483701" r:id="rId2"/>
    <p:sldLayoutId id="2157483702" r:id="rId3"/>
    <p:sldLayoutId id="2157483703" r:id="rId4"/>
    <p:sldLayoutId id="2157483704" r:id="rId5"/>
    <p:sldLayoutId id="2157483705" r:id="rId6"/>
    <p:sldLayoutId id="2157483706" r:id="rId7"/>
    <p:sldLayoutId id="2157483707" r:id="rId8"/>
    <p:sldLayoutId id="2157483708" r:id="rId9"/>
    <p:sldLayoutId id="2157483709" r:id="rId10"/>
    <p:sldLayoutId id="2157483710" r:id="rId11"/>
    <p:sldLayoutId id="215748371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自定义设计方案">
    <p:bg>
      <p:bgPr>
        <a:solidFill>
          <a:srgbClr val="FFFFFF">
            <a:alpha val="100000"/>
          </a:srgbClr>
        </a:solidFill>
        <a:effectLst/>
      </p:bgPr>
    </p:bg>
    <p:spTree>
      <p:nvGrpSpPr>
        <p:cNvPr id="1" name="Shape 5"/>
        <p:cNvGrpSpPr/>
        <p:nvPr/>
      </p:nvGrpSpPr>
      <p:grpSpPr>
        <a:xfrm>
          <a:off x="0" y="0"/>
          <a:ext cx="0" cy="0"/>
          <a:chOff x="0" y="0"/>
          <a:chExt cx="0" cy="0"/>
        </a:xfrm>
      </p:grpSpPr>
      <p:sp>
        <p:nvSpPr>
          <p:cNvPr id="5" name="AutoShape 1"/>
          <p:cNvSpPr>
            <a:spLocks noGrp="1"/>
          </p:cNvSpPr>
          <p:nvPr>
            <p:ph type="body" sz="quarter" idx="69" hasCustomPrompt="1"/>
          </p:nvPr>
        </p:nvSpPr>
        <p:spPr>
          <a:xfrm>
            <a:off x="838200" y="365125"/>
            <a:ext cx="10515600" cy="1325563"/>
          </a:xfrm>
          <a:prstGeom prst="rect">
            <a:avLst/>
          </a:prstGeom>
          <a:noFill/>
          <a:ln w="12700">
            <a:noFill/>
            <a:prstDash val="solid"/>
          </a:ln>
        </p:spPr>
        <p:txBody>
          <a:bodyPr vert="horz" wrap="square" lIns="91440" tIns="45720" rIns="91440" bIns="45720" anchor="ctr">
            <a:normAutofit/>
          </a:bodyPr>
          <a:lstStyle>
            <a:lvl1pPr algn="l">
              <a:lnSpc>
                <a:spcPct val="91666"/>
              </a:lnSpc>
              <a:defRPr sz="4400" b="1" i="0" u="none" strike="noStrike" spc="0">
                <a:solidFill>
                  <a:srgbClr val="000000">
                    <a:alpha val="100000"/>
                  </a:srgbClr>
                </a:solidFill>
                <a:latin typeface="Noto Sans SC"/>
              </a:defRPr>
            </a:lvl1pPr>
          </a:lstStyle>
          <a:p>
            <a:pPr marL="0" indent="0" algn="l" defTabSz="914400">
              <a:lnSpc>
                <a:spcPct val="91666"/>
              </a:lnSpc>
            </a:pPr>
            <a:r>
              <a:rPr lang="en-US" sz="4400" b="1" i="0" u="none" strike="noStrike">
                <a:solidFill>
                  <a:srgbClr val="000000"/>
                </a:solidFill>
                <a:latin typeface="等线 Light"/>
                <a:ea typeface="等线 Light"/>
                <a:cs typeface="等线 Light"/>
                <a:sym typeface="等线 Light"/>
              </a:rPr>
              <a:t>单击此处编辑母版标题样式</a:t>
            </a:r>
          </a:p>
        </p:txBody>
      </p:sp>
      <p:sp>
        <p:nvSpPr>
          <p:cNvPr id="2" name="AutoShape 2"/>
          <p:cNvSpPr>
            <a:spLocks noGrp="1"/>
          </p:cNvSpPr>
          <p:nvPr>
            <p:ph type="body" sz="quarter" idx="70" hasCustomPrompt="1"/>
          </p:nvPr>
        </p:nvSpPr>
        <p:spPr>
          <a:xfrm>
            <a:off x="838200" y="1825625"/>
            <a:ext cx="10515600" cy="4351338"/>
          </a:xfrm>
          <a:prstGeom prst="rect">
            <a:avLst/>
          </a:prstGeom>
          <a:noFill/>
          <a:ln w="12700">
            <a:noFill/>
            <a:prstDash val="solid"/>
          </a:ln>
        </p:spPr>
        <p:txBody>
          <a:bodyPr vert="horz" wrap="square" lIns="91440" tIns="45720" rIns="91440" bIns="45720" anchor="t">
            <a:normAutofit/>
          </a:bodyPr>
          <a:lstStyle>
            <a:lvl1pPr marL="584200" indent="-355600" algn="l">
              <a:lnSpc>
                <a:spcPct val="91666"/>
              </a:lnSpc>
              <a:defRPr sz="2800" b="0" i="0" u="none" strike="noStrike" spc="0">
                <a:solidFill>
                  <a:srgbClr val="000000">
                    <a:alpha val="100000"/>
                  </a:srgbClr>
                </a:solidFill>
                <a:latin typeface="Noto Sans SC"/>
              </a:defRPr>
            </a:lvl1pPr>
            <a:lvl2pPr marL="990600" indent="-304800"/>
            <a:lvl3pPr marL="1397000" indent="-254000"/>
            <a:lvl4pPr marL="1828800" indent="-228600"/>
            <a:lvl5pPr marL="2286000" indent="-228600"/>
            <a:lvl6pPr marL="2743200" indent="-228600"/>
            <a:lvl7pPr marL="3200400" indent="-228600"/>
            <a:lvl8pPr marL="3657600" indent="-228600"/>
            <a:lvl9pPr marL="4114800" indent="-228600"/>
          </a:lstStyle>
          <a:p>
            <a:pPr marL="228600" indent="-228600" algn="l" defTabSz="914400">
              <a:lnSpc>
                <a:spcPct val="91666"/>
              </a:lnSpc>
              <a:spcBef>
                <a:spcPts val="1000"/>
              </a:spcBef>
              <a:buClr>
                <a:srgbClr val="000000"/>
              </a:buClr>
              <a:buFont typeface="Arial"/>
              <a:buChar char="•"/>
            </a:pPr>
            <a:r>
              <a:rPr lang="en-US" sz="2800" b="0" i="0" u="none" strike="noStrike">
                <a:solidFill>
                  <a:srgbClr val="000000"/>
                </a:solidFill>
                <a:latin typeface="等线"/>
                <a:ea typeface="等线"/>
                <a:cs typeface="等线"/>
                <a:sym typeface="等线"/>
              </a:rPr>
              <a:t>单击此处编辑母版文本样式</a:t>
            </a:r>
          </a:p>
          <a:p>
            <a:pPr marL="685800" lvl="1" indent="-228600" algn="l" defTabSz="914400">
              <a:lnSpc>
                <a:spcPct val="91666"/>
              </a:lnSpc>
              <a:spcBef>
                <a:spcPts val="500"/>
              </a:spcBef>
              <a:buClr>
                <a:srgbClr val="000000"/>
              </a:buClr>
              <a:buFont typeface="Arial"/>
              <a:buChar char="•"/>
            </a:pPr>
            <a:r>
              <a:rPr lang="en-US" sz="2400" b="0" i="0" u="none" strike="noStrike">
                <a:solidFill>
                  <a:srgbClr val="000000"/>
                </a:solidFill>
                <a:latin typeface="等线"/>
                <a:ea typeface="等线"/>
                <a:cs typeface="等线"/>
                <a:sym typeface="等线"/>
              </a:rPr>
              <a:t>二级</a:t>
            </a:r>
          </a:p>
          <a:p>
            <a:pPr marL="1143000" lvl="2" indent="-228600" algn="l" defTabSz="914400">
              <a:lnSpc>
                <a:spcPct val="91666"/>
              </a:lnSpc>
              <a:spcBef>
                <a:spcPts val="500"/>
              </a:spcBef>
              <a:buClr>
                <a:srgbClr val="000000"/>
              </a:buClr>
              <a:buFont typeface="Arial"/>
              <a:buChar char="•"/>
            </a:pPr>
            <a:r>
              <a:rPr lang="en-US" sz="2000" b="0" i="0" u="none" strike="noStrike">
                <a:solidFill>
                  <a:srgbClr val="000000"/>
                </a:solidFill>
                <a:latin typeface="等线"/>
                <a:ea typeface="等线"/>
                <a:cs typeface="等线"/>
                <a:sym typeface="等线"/>
              </a:rPr>
              <a:t>三级</a:t>
            </a:r>
          </a:p>
          <a:p>
            <a:pPr marL="1600200" lvl="3" indent="-228600" algn="l" defTabSz="914400">
              <a:lnSpc>
                <a:spcPct val="91666"/>
              </a:lnSpc>
              <a:spcBef>
                <a:spcPts val="500"/>
              </a:spcBef>
              <a:buClr>
                <a:srgbClr val="000000"/>
              </a:buClr>
              <a:buFont typeface="Arial"/>
              <a:buChar char="•"/>
            </a:pPr>
            <a:r>
              <a:rPr lang="en-US" sz="1800" b="0" i="0" u="none" strike="noStrike">
                <a:solidFill>
                  <a:srgbClr val="000000"/>
                </a:solidFill>
                <a:latin typeface="等线"/>
                <a:ea typeface="等线"/>
                <a:cs typeface="等线"/>
                <a:sym typeface="等线"/>
              </a:rPr>
              <a:t>四级</a:t>
            </a:r>
          </a:p>
          <a:p>
            <a:pPr marL="2057400" lvl="4" indent="-228600" algn="l" defTabSz="914400">
              <a:lnSpc>
                <a:spcPct val="91666"/>
              </a:lnSpc>
              <a:spcBef>
                <a:spcPts val="500"/>
              </a:spcBef>
              <a:buClr>
                <a:srgbClr val="000000"/>
              </a:buClr>
              <a:buFont typeface="Arial"/>
              <a:buChar char="•"/>
            </a:pPr>
            <a:r>
              <a:rPr lang="en-US" sz="1800" b="0" i="0" u="none" strike="noStrike">
                <a:solidFill>
                  <a:srgbClr val="000000"/>
                </a:solidFill>
                <a:latin typeface="等线"/>
                <a:ea typeface="等线"/>
                <a:cs typeface="等线"/>
                <a:sym typeface="等线"/>
              </a:rPr>
              <a:t>五级</a:t>
            </a:r>
          </a:p>
        </p:txBody>
      </p:sp>
      <p:sp>
        <p:nvSpPr>
          <p:cNvPr id="3" name="AutoShape 3"/>
          <p:cNvSpPr>
            <a:spLocks noGrp="1"/>
          </p:cNvSpPr>
          <p:nvPr>
            <p:ph type="body" sz="quarter" idx="71" hasCustomPrompt="1"/>
          </p:nvPr>
        </p:nvSpPr>
        <p:spPr>
          <a:xfrm>
            <a:off x="838200" y="6356350"/>
            <a:ext cx="2743200" cy="365125"/>
          </a:xfrm>
          <a:prstGeom prst="rect">
            <a:avLst/>
          </a:prstGeom>
          <a:noFill/>
          <a:ln w="12700">
            <a:noFill/>
            <a:prstDash val="solid"/>
          </a:ln>
        </p:spPr>
        <p:txBody>
          <a:bodyPr vert="horz" wrap="square" lIns="91440" tIns="45720" rIns="91440" bIns="45720" anchor="ctr">
            <a:noAutofit/>
          </a:bodyPr>
          <a:lstStyle>
            <a:lvl1pPr algn="l">
              <a:lnSpc>
                <a:spcPct val="100000"/>
              </a:lnSpc>
              <a:defRPr sz="1200" b="0" i="0" u="none" strike="noStrike" spc="0">
                <a:solidFill>
                  <a:srgbClr val="898989">
                    <a:alpha val="100000"/>
                  </a:srgbClr>
                </a:solidFill>
                <a:latin typeface="等线"/>
              </a:defRPr>
            </a:lvl1pPr>
          </a:lstStyle>
          <a:p>
            <a:pPr marL="0" indent="0" algn="l" defTabSz="914400">
              <a:lnSpc>
                <a:spcPct val="100000"/>
              </a:lnSpc>
            </a:pPr>
            <a:r>
              <a:rPr lang="en-US" sz="1200" b="0" i="0" u="none" strike="noStrike">
                <a:solidFill>
                  <a:srgbClr val="898989"/>
                </a:solidFill>
                <a:latin typeface="等线"/>
                <a:ea typeface="等线"/>
                <a:cs typeface="等线"/>
                <a:sym typeface="等线"/>
              </a:rPr>
              <a:t>2026-09-29</a:t>
            </a:r>
          </a:p>
        </p:txBody>
      </p:sp>
      <p:sp>
        <p:nvSpPr>
          <p:cNvPr id="4" name="AutoShape 4"/>
          <p:cNvSpPr>
            <a:spLocks noGrp="1"/>
          </p:cNvSpPr>
          <p:nvPr>
            <p:ph type="body" sz="quarter" idx="72" hasCustomPrompt="1"/>
          </p:nvPr>
        </p:nvSpPr>
        <p:spPr>
          <a:xfrm>
            <a:off x="4038600" y="6356350"/>
            <a:ext cx="4114800" cy="365125"/>
          </a:xfrm>
          <a:prstGeom prst="rect">
            <a:avLst/>
          </a:prstGeom>
          <a:noFill/>
          <a:ln w="12700">
            <a:noFill/>
            <a:prstDash val="solid"/>
          </a:ln>
        </p:spPr>
        <p:txBody>
          <a:bodyPr vert="horz" wrap="square" lIns="91440" tIns="45720" rIns="91440" bIns="45720" anchor="ctr">
            <a:noAutofit/>
          </a:bodyPr>
          <a:lstStyle>
            <a:lvl1pPr algn="ctr">
              <a:lnSpc>
                <a:spcPct val="100000"/>
              </a:lnSpc>
              <a:defRPr sz="1200" b="0" i="0" u="none" strike="noStrike" spc="0">
                <a:solidFill>
                  <a:srgbClr val="1F2329">
                    <a:alpha val="100000"/>
                  </a:srgbClr>
                </a:solidFill>
                <a:latin typeface="Noto Sans SC"/>
              </a:defRPr>
            </a:lvl1pPr>
          </a:lstStyle>
          <a:p>
            <a:pPr marL="0" indent="0" algn="ctr" defTabSz="914400">
              <a:lnSpc>
                <a:spcPct val="100000"/>
              </a:lnSpc>
            </a:pPr>
            <a:r>
              <a:rPr lang="en-US" sz="1200" b="0" i="0" u="none" strike="noStrike">
                <a:solidFill>
                  <a:srgbClr val="898989"/>
                </a:solidFill>
                <a:latin typeface="等线"/>
                <a:ea typeface="等线"/>
                <a:cs typeface="等线"/>
                <a:sym typeface="等线"/>
              </a:rPr>
              <a:t>Footer</a:t>
            </a:r>
          </a:p>
        </p:txBody>
      </p:sp>
      <p:sp>
        <p:nvSpPr>
          <p:cNvPr id="6" name="AutoShape 6"/>
          <p:cNvSpPr>
            <a:spLocks noGrp="1"/>
          </p:cNvSpPr>
          <p:nvPr>
            <p:ph type="body" sz="quarter" idx="73" hasCustomPrompt="1"/>
          </p:nvPr>
        </p:nvSpPr>
        <p:spPr>
          <a:xfrm>
            <a:off x="8610600" y="6356350"/>
            <a:ext cx="2743200" cy="365125"/>
          </a:xfrm>
          <a:prstGeom prst="rect">
            <a:avLst/>
          </a:prstGeom>
          <a:noFill/>
          <a:ln w="12700">
            <a:noFill/>
            <a:prstDash val="solid"/>
          </a:ln>
        </p:spPr>
        <p:txBody>
          <a:bodyPr vert="horz" wrap="square" lIns="91440" tIns="45720" rIns="91440" bIns="45720" anchor="ctr">
            <a:noAutofit/>
          </a:bodyPr>
          <a:lstStyle>
            <a:lvl1pPr algn="r">
              <a:lnSpc>
                <a:spcPct val="100000"/>
              </a:lnSpc>
              <a:defRPr sz="1200" b="0" i="0" u="none" strike="noStrike" spc="0">
                <a:solidFill>
                  <a:srgbClr val="898989">
                    <a:alpha val="100000"/>
                  </a:srgbClr>
                </a:solidFill>
                <a:latin typeface="等线"/>
              </a:defRPr>
            </a:lvl1pPr>
          </a:lstStyle>
          <a:p>
            <a:pPr marL="0" indent="0" algn="r" defTabSz="914400">
              <a:lnSpc>
                <a:spcPct val="100000"/>
              </a:lnSpc>
            </a:pPr>
            <a:fld id="{081A1B4B-85C7-4D03-81C7-94AB515DEBB0}" type="slidenum">
              <a:rPr sz="1200" b="0" i="0" u="none" strike="noStrike">
                <a:solidFill>
                  <a:srgbClr val="898989"/>
                </a:solidFill>
                <a:latin typeface="等线"/>
                <a:ea typeface="等线"/>
                <a:cs typeface="等线"/>
                <a:sym typeface="等线"/>
              </a:rPr>
              <a:t>‹#›</a:t>
            </a:fld>
            <a:endParaRPr sz="1200" b="0" i="0" u="none" strike="noStrike">
              <a:solidFill>
                <a:srgbClr val="898989"/>
              </a:solidFill>
              <a:latin typeface="等线"/>
              <a:ea typeface="等线"/>
              <a:cs typeface="等线"/>
              <a:sym typeface="等线"/>
            </a:endParaRPr>
          </a:p>
        </p:txBody>
      </p:sp>
    </p:spTree>
  </p:cSld>
  <p:clrMap bg1="lt1" tx1="dk1" bg2="dk2" tx2="lt2" accent1="accent1" accent2="accent2" accent3="accent3" accent4="accent4" accent5="accent5" accent6="accent6" hlink="hlink" folHlink="folHlink"/>
  <p:sldLayoutIdLst>
    <p:sldLayoutId id="2157483712" r:id="rId1"/>
    <p:sldLayoutId id="2157483713" r:id="rId2"/>
    <p:sldLayoutId id="2157483714" r:id="rId3"/>
    <p:sldLayoutId id="2157483715" r:id="rId4"/>
    <p:sldLayoutId id="2157483716" r:id="rId5"/>
    <p:sldLayoutId id="2157483717" r:id="rId6"/>
    <p:sldLayoutId id="2157483718" r:id="rId7"/>
    <p:sldLayoutId id="2157483719" r:id="rId8"/>
    <p:sldLayoutId id="2157483720" r:id="rId9"/>
    <p:sldLayoutId id="2157483721" r:id="rId10"/>
    <p:sldLayoutId id="215748372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2.png"/><Relationship Id="rId7"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12.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15.jpe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image" Target="../media/image2.pn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2.png"/><Relationship Id="rId7"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5.webp"/><Relationship Id="rId5" Type="http://schemas.openxmlformats.org/officeDocument/2006/relationships/image" Target="../media/image24.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png"/><Relationship Id="rId7"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30.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1.png"/><Relationship Id="rId9"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40.jpg"/><Relationship Id="rId5" Type="http://schemas.openxmlformats.org/officeDocument/2006/relationships/image" Target="../media/image39.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png"/><Relationship Id="rId7"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46.emf"/><Relationship Id="rId5" Type="http://schemas.openxmlformats.org/officeDocument/2006/relationships/image" Target="../media/image45.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2.png"/><Relationship Id="rId7" Type="http://schemas.openxmlformats.org/officeDocument/2006/relationships/image" Target="../media/image49.jpe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48.jpg"/><Relationship Id="rId11" Type="http://schemas.openxmlformats.org/officeDocument/2006/relationships/image" Target="../media/image53.jpeg"/><Relationship Id="rId5" Type="http://schemas.openxmlformats.org/officeDocument/2006/relationships/image" Target="../media/image47.jpg"/><Relationship Id="rId10" Type="http://schemas.openxmlformats.org/officeDocument/2006/relationships/image" Target="../media/image52.png"/><Relationship Id="rId4" Type="http://schemas.openxmlformats.org/officeDocument/2006/relationships/image" Target="../media/image1.png"/><Relationship Id="rId9" Type="http://schemas.openxmlformats.org/officeDocument/2006/relationships/image" Target="../media/image51.jpe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6.jp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55.jpeg"/><Relationship Id="rId5" Type="http://schemas.openxmlformats.org/officeDocument/2006/relationships/image" Target="../media/image54.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58.jpg"/><Relationship Id="rId5" Type="http://schemas.openxmlformats.org/officeDocument/2006/relationships/image" Target="../media/image57.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60.jpg"/><Relationship Id="rId5" Type="http://schemas.openxmlformats.org/officeDocument/2006/relationships/image" Target="../media/image59.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8" Type="http://schemas.openxmlformats.org/officeDocument/2006/relationships/image" Target="../media/image66.jpg"/><Relationship Id="rId3" Type="http://schemas.openxmlformats.org/officeDocument/2006/relationships/image" Target="../media/image2.png"/><Relationship Id="rId7" Type="http://schemas.openxmlformats.org/officeDocument/2006/relationships/image" Target="../media/image65.pn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64.jpg"/><Relationship Id="rId5" Type="http://schemas.openxmlformats.org/officeDocument/2006/relationships/image" Target="../media/image63.jp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2.png"/><Relationship Id="rId7" Type="http://schemas.openxmlformats.org/officeDocument/2006/relationships/image" Target="../media/image69.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68.jpg"/><Relationship Id="rId5" Type="http://schemas.openxmlformats.org/officeDocument/2006/relationships/image" Target="../media/image67.png"/><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5.png"/><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8" Type="http://schemas.openxmlformats.org/officeDocument/2006/relationships/image" Target="../media/image79.jpeg"/><Relationship Id="rId3" Type="http://schemas.openxmlformats.org/officeDocument/2006/relationships/image" Target="../media/image2.png"/><Relationship Id="rId7" Type="http://schemas.openxmlformats.org/officeDocument/2006/relationships/image" Target="../media/image78.jpg"/><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2.png"/><Relationship Id="rId2" Type="http://schemas.openxmlformats.org/officeDocument/2006/relationships/notesSlide" Target="../notesSlides/notesSlide30.xml"/><Relationship Id="rId1" Type="http://schemas.openxmlformats.org/officeDocument/2006/relationships/slideLayout" Target="../slideLayouts/slideLayout12.xml"/><Relationship Id="rId6" Type="http://schemas.openxmlformats.org/officeDocument/2006/relationships/image" Target="../media/image81.jpg"/><Relationship Id="rId5" Type="http://schemas.openxmlformats.org/officeDocument/2006/relationships/image" Target="../media/image80.jpeg"/><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image" Target="../media/image85.png"/><Relationship Id="rId3" Type="http://schemas.openxmlformats.org/officeDocument/2006/relationships/notesSlide" Target="../notesSlides/notesSlide31.xml"/><Relationship Id="rId7" Type="http://schemas.openxmlformats.org/officeDocument/2006/relationships/diagramLayout" Target="../diagrams/layout1.xml"/><Relationship Id="rId12" Type="http://schemas.openxmlformats.org/officeDocument/2006/relationships/image" Target="../media/image84.png"/><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diagramData" Target="../diagrams/data1.xml"/><Relationship Id="rId11" Type="http://schemas.openxmlformats.org/officeDocument/2006/relationships/image" Target="../media/image83.emf"/><Relationship Id="rId5" Type="http://schemas.openxmlformats.org/officeDocument/2006/relationships/image" Target="../media/image1.png"/><Relationship Id="rId10" Type="http://schemas.microsoft.com/office/2007/relationships/diagramDrawing" Target="../diagrams/drawing1.xml"/><Relationship Id="rId4" Type="http://schemas.openxmlformats.org/officeDocument/2006/relationships/image" Target="../media/image2.png"/><Relationship Id="rId9" Type="http://schemas.openxmlformats.org/officeDocument/2006/relationships/diagramColors" Target="../diagrams/colors1.xml"/><Relationship Id="rId14" Type="http://schemas.openxmlformats.org/officeDocument/2006/relationships/image" Target="../media/image86.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8" Type="http://schemas.openxmlformats.org/officeDocument/2006/relationships/image" Target="../media/image90.png"/><Relationship Id="rId13" Type="http://schemas.openxmlformats.org/officeDocument/2006/relationships/image" Target="../media/image95.jpeg"/><Relationship Id="rId3" Type="http://schemas.openxmlformats.org/officeDocument/2006/relationships/image" Target="../media/image2.png"/><Relationship Id="rId7" Type="http://schemas.openxmlformats.org/officeDocument/2006/relationships/image" Target="../media/image89.png"/><Relationship Id="rId12" Type="http://schemas.openxmlformats.org/officeDocument/2006/relationships/image" Target="../media/image94.jpg"/><Relationship Id="rId2" Type="http://schemas.openxmlformats.org/officeDocument/2006/relationships/notesSlide" Target="../notesSlides/notesSlide34.xml"/><Relationship Id="rId1" Type="http://schemas.openxmlformats.org/officeDocument/2006/relationships/slideLayout" Target="../slideLayouts/slideLayout12.xml"/><Relationship Id="rId6" Type="http://schemas.openxmlformats.org/officeDocument/2006/relationships/image" Target="../media/image88.png"/><Relationship Id="rId11" Type="http://schemas.openxmlformats.org/officeDocument/2006/relationships/image" Target="../media/image93.png"/><Relationship Id="rId5" Type="http://schemas.openxmlformats.org/officeDocument/2006/relationships/image" Target="../media/image87.png"/><Relationship Id="rId15" Type="http://schemas.openxmlformats.org/officeDocument/2006/relationships/image" Target="../media/image97.jpeg"/><Relationship Id="rId10" Type="http://schemas.openxmlformats.org/officeDocument/2006/relationships/image" Target="../media/image92.png"/><Relationship Id="rId4" Type="http://schemas.openxmlformats.org/officeDocument/2006/relationships/image" Target="../media/image1.png"/><Relationship Id="rId9" Type="http://schemas.openxmlformats.org/officeDocument/2006/relationships/image" Target="../media/image91.png"/><Relationship Id="rId14" Type="http://schemas.openxmlformats.org/officeDocument/2006/relationships/image" Target="../media/image96.webp"/></Relationships>
</file>

<file path=ppt/slides/_rels/slide35.xml.rels><?xml version="1.0" encoding="UTF-8" standalone="yes"?>
<Relationships xmlns="http://schemas.openxmlformats.org/package/2006/relationships"><Relationship Id="rId8" Type="http://schemas.openxmlformats.org/officeDocument/2006/relationships/image" Target="../media/image101.jpeg@f_auto"/><Relationship Id="rId3" Type="http://schemas.openxmlformats.org/officeDocument/2006/relationships/image" Target="../media/image2.png"/><Relationship Id="rId7" Type="http://schemas.openxmlformats.org/officeDocument/2006/relationships/image" Target="../media/image100.png"/><Relationship Id="rId2" Type="http://schemas.openxmlformats.org/officeDocument/2006/relationships/notesSlide" Target="../notesSlides/notesSlide35.xml"/><Relationship Id="rId1" Type="http://schemas.openxmlformats.org/officeDocument/2006/relationships/slideLayout" Target="../slideLayouts/slideLayout12.xml"/><Relationship Id="rId6" Type="http://schemas.openxmlformats.org/officeDocument/2006/relationships/image" Target="../media/image99.jpg"/><Relationship Id="rId5" Type="http://schemas.openxmlformats.org/officeDocument/2006/relationships/image" Target="../media/image98.png"/><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37.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2.png"/><Relationship Id="rId7" Type="http://schemas.openxmlformats.org/officeDocument/2006/relationships/image" Target="../media/image104.png"/><Relationship Id="rId2" Type="http://schemas.openxmlformats.org/officeDocument/2006/relationships/notesSlide" Target="../notesSlides/notesSlide37.xml"/><Relationship Id="rId1" Type="http://schemas.openxmlformats.org/officeDocument/2006/relationships/slideLayout" Target="../slideLayouts/slideLayout12.xml"/><Relationship Id="rId6" Type="http://schemas.openxmlformats.org/officeDocument/2006/relationships/image" Target="../media/image103.jpeg"/><Relationship Id="rId11" Type="http://schemas.openxmlformats.org/officeDocument/2006/relationships/image" Target="../media/image108.png"/><Relationship Id="rId5" Type="http://schemas.openxmlformats.org/officeDocument/2006/relationships/image" Target="../media/image102.webp"/><Relationship Id="rId10" Type="http://schemas.openxmlformats.org/officeDocument/2006/relationships/image" Target="../media/image107.png"/><Relationship Id="rId4" Type="http://schemas.openxmlformats.org/officeDocument/2006/relationships/image" Target="../media/image1.png"/><Relationship Id="rId9" Type="http://schemas.openxmlformats.org/officeDocument/2006/relationships/image" Target="../media/image106.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12.xml"/><Relationship Id="rId6" Type="http://schemas.openxmlformats.org/officeDocument/2006/relationships/image" Target="../media/image110.jpeg"/><Relationship Id="rId5" Type="http://schemas.openxmlformats.org/officeDocument/2006/relationships/image" Target="../media/image109.png"/><Relationship Id="rId4" Type="http://schemas.openxmlformats.org/officeDocument/2006/relationships/image" Target="../media/image1.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3.jpeg"/><Relationship Id="rId2" Type="http://schemas.openxmlformats.org/officeDocument/2006/relationships/notesSlide" Target="../notesSlides/notesSlide42.xml"/><Relationship Id="rId1" Type="http://schemas.openxmlformats.org/officeDocument/2006/relationships/slideLayout" Target="../slideLayouts/slideLayout12.xml"/><Relationship Id="rId6" Type="http://schemas.openxmlformats.org/officeDocument/2006/relationships/image" Target="../media/image112.jpeg"/><Relationship Id="rId5" Type="http://schemas.openxmlformats.org/officeDocument/2006/relationships/image" Target="../media/image111.jpeg"/><Relationship Id="rId4" Type="http://schemas.openxmlformats.org/officeDocument/2006/relationships/image" Target="../media/image1.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12.xml"/><Relationship Id="rId6" Type="http://schemas.openxmlformats.org/officeDocument/2006/relationships/image" Target="../media/image115.jpeg"/><Relationship Id="rId5" Type="http://schemas.openxmlformats.org/officeDocument/2006/relationships/image" Target="../media/image114.png"/><Relationship Id="rId4" Type="http://schemas.openxmlformats.org/officeDocument/2006/relationships/image" Target="../media/image1.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12.xml"/><Relationship Id="rId6" Type="http://schemas.openxmlformats.org/officeDocument/2006/relationships/image" Target="../media/image117.jpeg"/><Relationship Id="rId5" Type="http://schemas.openxmlformats.org/officeDocument/2006/relationships/image" Target="../media/image116.jpeg"/><Relationship Id="rId4" Type="http://schemas.openxmlformats.org/officeDocument/2006/relationships/image" Target="../media/image1.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12.xml"/><Relationship Id="rId5" Type="http://schemas.openxmlformats.org/officeDocument/2006/relationships/image" Target="../media/image118.jpeg"/><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srcRect t="-116"/>
          <a:stretch>
            <a:fillRect/>
          </a:stretch>
        </p:blipFill>
        <p:spPr>
          <a:xfrm>
            <a:off x="0" y="-56321"/>
            <a:ext cx="12192000" cy="3683623"/>
          </a:xfrm>
          <a:prstGeom prst="rect">
            <a:avLst/>
          </a:prstGeom>
        </p:spPr>
      </p:pic>
      <p:sp>
        <p:nvSpPr>
          <p:cNvPr id="6" name="矩形 5"/>
          <p:cNvSpPr/>
          <p:nvPr/>
        </p:nvSpPr>
        <p:spPr>
          <a:xfrm>
            <a:off x="0" y="3627302"/>
            <a:ext cx="12192000" cy="3230698"/>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effectLst>
                <a:outerShdw blurRad="38100" dist="38100" dir="2700000" algn="tl">
                  <a:srgbClr val="000000">
                    <a:alpha val="43137"/>
                  </a:srgbClr>
                </a:outerShdw>
              </a:effectLst>
            </a:endParaRPr>
          </a:p>
        </p:txBody>
      </p:sp>
      <p:grpSp>
        <p:nvGrpSpPr>
          <p:cNvPr id="14" name="组合 13"/>
          <p:cNvGrpSpPr/>
          <p:nvPr/>
        </p:nvGrpSpPr>
        <p:grpSpPr>
          <a:xfrm>
            <a:off x="455451" y="307096"/>
            <a:ext cx="3250630" cy="1026402"/>
            <a:chOff x="1416158" y="1776710"/>
            <a:chExt cx="2425399" cy="765832"/>
          </a:xfrm>
        </p:grpSpPr>
        <p:pic>
          <p:nvPicPr>
            <p:cNvPr id="15" name="图片 14"/>
            <p:cNvPicPr>
              <a:picLocks noChangeAspect="1"/>
            </p:cNvPicPr>
            <p:nvPr/>
          </p:nvPicPr>
          <p:blipFill>
            <a:blip r:embed="rId4" cstate="print">
              <a:biLevel thresh="25000"/>
            </a:blip>
            <a:stretch>
              <a:fillRect/>
            </a:stretch>
          </p:blipFill>
          <p:spPr>
            <a:xfrm>
              <a:off x="2073496" y="1840839"/>
              <a:ext cx="1768061" cy="637573"/>
            </a:xfrm>
            <a:prstGeom prst="rect">
              <a:avLst/>
            </a:prstGeom>
          </p:spPr>
        </p:pic>
        <p:pic>
          <p:nvPicPr>
            <p:cNvPr id="16" name="图片 15"/>
            <p:cNvPicPr>
              <a:picLocks noChangeAspect="1"/>
            </p:cNvPicPr>
            <p:nvPr/>
          </p:nvPicPr>
          <p:blipFill>
            <a:blip r:embed="rId5" cstate="print">
              <a:biLevel thresh="25000"/>
            </a:blip>
            <a:stretch>
              <a:fillRect/>
            </a:stretch>
          </p:blipFill>
          <p:spPr>
            <a:xfrm>
              <a:off x="1416158" y="1776709"/>
              <a:ext cx="765832" cy="765832"/>
            </a:xfrm>
            <a:prstGeom prst="rect">
              <a:avLst/>
            </a:prstGeom>
          </p:spPr>
        </p:pic>
      </p:grpSp>
      <p:sp>
        <p:nvSpPr>
          <p:cNvPr id="4" name="文本框 3">
            <a:extLst>
              <a:ext uri="{FF2B5EF4-FFF2-40B4-BE49-F238E27FC236}">
                <a16:creationId xmlns:a16="http://schemas.microsoft.com/office/drawing/2014/main" id="{0616F55F-0BE4-E978-1E86-C647733B577D}"/>
              </a:ext>
            </a:extLst>
          </p:cNvPr>
          <p:cNvSpPr txBox="1"/>
          <p:nvPr/>
        </p:nvSpPr>
        <p:spPr>
          <a:xfrm>
            <a:off x="4087200" y="4246502"/>
            <a:ext cx="4017600" cy="2554545"/>
          </a:xfrm>
          <a:prstGeom prst="rect">
            <a:avLst/>
          </a:prstGeom>
          <a:noFill/>
        </p:spPr>
        <p:txBody>
          <a:bodyPr wrap="square" rtlCol="0">
            <a:spAutoFit/>
          </a:bodyPr>
          <a:lstStyle/>
          <a:p>
            <a:pPr algn="dist">
              <a:lnSpc>
                <a:spcPts val="2400"/>
              </a:lnSpc>
            </a:pP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河海大学</a:t>
            </a:r>
            <a:endPar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dist">
              <a:lnSpc>
                <a:spcPts val="2400"/>
              </a:lnSpc>
            </a:pPr>
            <a:endPar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dist">
              <a:lnSpc>
                <a:spcPts val="2400"/>
              </a:lnSpc>
            </a:pP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江苏省河湖长制研究院</a:t>
            </a:r>
            <a:endPar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lnSpc>
                <a:spcPts val="2400"/>
              </a:lnSpc>
            </a:pPr>
            <a:endPar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lnSpc>
                <a:spcPts val="2400"/>
              </a:lnSpc>
            </a:pP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徐  辉</a:t>
            </a:r>
            <a:endPar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lnSpc>
                <a:spcPts val="2400"/>
              </a:lnSpc>
            </a:pPr>
            <a:endPar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lnSpc>
                <a:spcPts val="2400"/>
              </a:lnSpc>
            </a:pPr>
            <a:r>
              <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2026</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年</a:t>
            </a:r>
            <a:r>
              <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10</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月</a:t>
            </a:r>
            <a:r>
              <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29</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日</a:t>
            </a:r>
            <a:endParaRPr lang="zh-CN" altLang="en-US" sz="2400" dirty="0">
              <a:solidFill>
                <a:schemeClr val="bg1"/>
              </a:solidFill>
              <a:effectLst>
                <a:outerShdw blurRad="38100" dist="38100" dir="2700000" algn="tl">
                  <a:srgbClr val="000000">
                    <a:alpha val="43137"/>
                  </a:srgbClr>
                </a:outerShdw>
              </a:effectLst>
            </a:endParaRPr>
          </a:p>
          <a:p>
            <a:pPr>
              <a:lnSpc>
                <a:spcPts val="2400"/>
              </a:lnSpc>
            </a:pPr>
            <a:endParaRPr lang="zh-CN" altLang="en-US" sz="2400" dirty="0"/>
          </a:p>
        </p:txBody>
      </p:sp>
      <p:sp>
        <p:nvSpPr>
          <p:cNvPr id="2" name="AutoShape 7">
            <a:extLst>
              <a:ext uri="{FF2B5EF4-FFF2-40B4-BE49-F238E27FC236}">
                <a16:creationId xmlns:a16="http://schemas.microsoft.com/office/drawing/2014/main" id="{F0BFA7C2-0AEF-42E6-35BE-0B0028B0A347}"/>
              </a:ext>
            </a:extLst>
          </p:cNvPr>
          <p:cNvSpPr txBox="1"/>
          <p:nvPr/>
        </p:nvSpPr>
        <p:spPr>
          <a:xfrm>
            <a:off x="0" y="2600900"/>
            <a:ext cx="12344400" cy="1026402"/>
          </a:xfrm>
          <a:prstGeom prst="rect">
            <a:avLst/>
          </a:prstGeom>
          <a:noFill/>
          <a:ln w="12700" cap="flat" cmpd="sng">
            <a:noFill/>
            <a:prstDash val="solid"/>
            <a:round/>
          </a:ln>
        </p:spPr>
        <p:txBody>
          <a:bodyPr vert="horz" wrap="square" lIns="0" tIns="0" rIns="0" bIns="0" rtlCol="0" anchor="ctr" anchorCtr="0"/>
          <a:lstStyle/>
          <a:p>
            <a:pPr marL="0" indent="0" algn="dist">
              <a:lnSpc>
                <a:spcPct val="100000"/>
              </a:lnSpc>
              <a:defRPr/>
            </a:pPr>
            <a:r>
              <a:rPr lang="en-US" sz="6000" b="1" i="0" u="none" strike="noStrike" spc="300" dirty="0" err="1">
                <a:solidFill>
                  <a:schemeClr val="bg1"/>
                </a:solidFill>
                <a:latin typeface="微软雅黑" panose="020B0503020204020204" pitchFamily="34" charset="-122"/>
                <a:ea typeface="微软雅黑" panose="020B0503020204020204" pitchFamily="34" charset="-122"/>
                <a:cs typeface="Noto Sans SC"/>
                <a:sym typeface="Noto Sans SC"/>
              </a:rPr>
              <a:t>河湖长制</a:t>
            </a:r>
            <a:r>
              <a:rPr lang="zh-CN" altLang="en-US" sz="6000" b="1" i="0" u="none" strike="noStrike" spc="300" dirty="0">
                <a:solidFill>
                  <a:schemeClr val="bg1"/>
                </a:solidFill>
                <a:latin typeface="微软雅黑" panose="020B0503020204020204" pitchFamily="34" charset="-122"/>
                <a:ea typeface="微软雅黑" panose="020B0503020204020204" pitchFamily="34" charset="-122"/>
                <a:cs typeface="Noto Sans SC"/>
                <a:sym typeface="Noto Sans SC"/>
              </a:rPr>
              <a:t>实施</a:t>
            </a:r>
            <a:r>
              <a:rPr lang="en-US" sz="6000" b="1" i="0" u="none" strike="noStrike" spc="300" dirty="0">
                <a:solidFill>
                  <a:schemeClr val="bg1"/>
                </a:solidFill>
                <a:latin typeface="微软雅黑" panose="020B0503020204020204" pitchFamily="34" charset="-122"/>
                <a:ea typeface="微软雅黑" panose="020B0503020204020204" pitchFamily="34" charset="-122"/>
                <a:cs typeface="Noto Sans SC"/>
                <a:sym typeface="Noto Sans SC"/>
              </a:rPr>
              <a:t>的</a:t>
            </a:r>
            <a:r>
              <a:rPr lang="zh-CN" altLang="en-US" sz="6000" b="1" i="0" u="none" strike="noStrike" spc="300" dirty="0">
                <a:solidFill>
                  <a:schemeClr val="bg1"/>
                </a:solidFill>
                <a:latin typeface="微软雅黑" panose="020B0503020204020204" pitchFamily="34" charset="-122"/>
                <a:ea typeface="微软雅黑" panose="020B0503020204020204" pitchFamily="34" charset="-122"/>
                <a:cs typeface="Noto Sans SC"/>
                <a:sym typeface="Noto Sans SC"/>
              </a:rPr>
              <a:t>实践</a:t>
            </a:r>
            <a:r>
              <a:rPr lang="en-US" sz="6000" b="1" i="0" u="none" strike="noStrike" spc="300" dirty="0" err="1">
                <a:solidFill>
                  <a:schemeClr val="bg1"/>
                </a:solidFill>
                <a:latin typeface="微软雅黑" panose="020B0503020204020204" pitchFamily="34" charset="-122"/>
                <a:ea typeface="微软雅黑" panose="020B0503020204020204" pitchFamily="34" charset="-122"/>
                <a:cs typeface="Noto Sans SC"/>
                <a:sym typeface="Noto Sans SC"/>
              </a:rPr>
              <a:t>与思考</a:t>
            </a:r>
            <a:endParaRPr lang="en-US" sz="6000" spc="3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7123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6" name="AutoShape 6"/>
          <p:cNvSpPr txBox="1"/>
          <p:nvPr/>
        </p:nvSpPr>
        <p:spPr>
          <a:xfrm>
            <a:off x="5077358" y="1270000"/>
            <a:ext cx="508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目　录</a:t>
            </a:r>
            <a:endParaRPr lang="en-US" sz="3600" dirty="0">
              <a:solidFill>
                <a:srgbClr val="0070C0"/>
              </a:solidFill>
              <a:latin typeface="微软雅黑" panose="020B0503020204020204" pitchFamily="34" charset="-122"/>
              <a:ea typeface="微软雅黑" panose="020B0503020204020204" pitchFamily="34" charset="-122"/>
            </a:endParaRPr>
          </a:p>
        </p:txBody>
      </p:sp>
      <p:cxnSp>
        <p:nvCxnSpPr>
          <p:cNvPr id="8" name="Connector 8"/>
          <p:cNvCxnSpPr/>
          <p:nvPr/>
        </p:nvCxnSpPr>
        <p:spPr>
          <a:xfrm rot="-4297">
            <a:off x="1009654" y="2216150"/>
            <a:ext cx="10160000" cy="12700"/>
          </a:xfrm>
          <a:prstGeom prst="straightConnector1">
            <a:avLst/>
          </a:prstGeom>
          <a:solidFill>
            <a:srgbClr val="DEE0E3">
              <a:alpha val="100000"/>
            </a:srgbClr>
          </a:solidFill>
          <a:ln w="12700" cap="flat" cmpd="sng">
            <a:solidFill>
              <a:srgbClr val="DCE1E6">
                <a:alpha val="100000"/>
              </a:srgbClr>
            </a:solidFill>
            <a:prstDash val="solid"/>
            <a:round/>
            <a:headEnd type="none" w="med" len="med"/>
            <a:tailEnd type="none" w="med" len="med"/>
          </a:ln>
        </p:spPr>
      </p:cxnSp>
      <p:sp>
        <p:nvSpPr>
          <p:cNvPr id="9" name="AutoShape 9"/>
          <p:cNvSpPr txBox="1"/>
          <p:nvPr/>
        </p:nvSpPr>
        <p:spPr>
          <a:xfrm>
            <a:off x="1959508" y="2349501"/>
            <a:ext cx="1016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2800" b="1" i="0" u="none" strike="noStrike" dirty="0">
                <a:solidFill>
                  <a:srgbClr val="0070C0"/>
                </a:solidFill>
                <a:latin typeface="Noto Sans SC"/>
                <a:ea typeface="Noto Sans SC"/>
                <a:cs typeface="Noto Sans SC"/>
                <a:sym typeface="Noto Sans SC"/>
              </a:rPr>
              <a:t>一</a:t>
            </a:r>
            <a:endParaRPr lang="en-US" sz="2800" dirty="0">
              <a:solidFill>
                <a:srgbClr val="0070C0"/>
              </a:solidFill>
            </a:endParaRPr>
          </a:p>
        </p:txBody>
      </p:sp>
      <p:sp>
        <p:nvSpPr>
          <p:cNvPr id="10" name="AutoShape 10"/>
          <p:cNvSpPr txBox="1"/>
          <p:nvPr/>
        </p:nvSpPr>
        <p:spPr>
          <a:xfrm>
            <a:off x="3108858" y="2476501"/>
            <a:ext cx="901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28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河海大学实施河湖长制方面开展的有关工作</a:t>
            </a:r>
            <a:endParaRPr lang="en-US" sz="2800" dirty="0">
              <a:solidFill>
                <a:srgbClr val="0070C0"/>
              </a:solidFill>
              <a:latin typeface="微软雅黑" panose="020B0503020204020204" pitchFamily="34" charset="-122"/>
              <a:ea typeface="微软雅黑" panose="020B0503020204020204" pitchFamily="34" charset="-122"/>
            </a:endParaRPr>
          </a:p>
        </p:txBody>
      </p:sp>
      <p:cxnSp>
        <p:nvCxnSpPr>
          <p:cNvPr id="12" name="Connector 12"/>
          <p:cNvCxnSpPr/>
          <p:nvPr/>
        </p:nvCxnSpPr>
        <p:spPr>
          <a:xfrm rot="-4297">
            <a:off x="1016005" y="3206750"/>
            <a:ext cx="10160000" cy="12700"/>
          </a:xfrm>
          <a:prstGeom prst="straightConnector1">
            <a:avLst/>
          </a:prstGeom>
          <a:solidFill>
            <a:srgbClr val="DEE0E3">
              <a:alpha val="100000"/>
            </a:srgbClr>
          </a:solidFill>
          <a:ln w="12700" cap="flat" cmpd="sng">
            <a:solidFill>
              <a:srgbClr val="DCE1E6">
                <a:alpha val="100000"/>
              </a:srgbClr>
            </a:solidFill>
            <a:prstDash val="solid"/>
            <a:round/>
            <a:headEnd type="none" w="med" len="med"/>
            <a:tailEnd type="none" w="med" len="med"/>
          </a:ln>
        </p:spPr>
      </p:cxnSp>
      <p:sp>
        <p:nvSpPr>
          <p:cNvPr id="13" name="AutoShape 13"/>
          <p:cNvSpPr txBox="1"/>
          <p:nvPr/>
        </p:nvSpPr>
        <p:spPr>
          <a:xfrm>
            <a:off x="1965858" y="3479801"/>
            <a:ext cx="1016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2800" b="1" i="0" u="none" strike="noStrike" dirty="0">
                <a:solidFill>
                  <a:srgbClr val="0070C0"/>
                </a:solidFill>
                <a:latin typeface="Noto Sans SC"/>
                <a:ea typeface="Noto Sans SC"/>
                <a:cs typeface="Noto Sans SC"/>
                <a:sym typeface="Noto Sans SC"/>
              </a:rPr>
              <a:t>二</a:t>
            </a:r>
            <a:endParaRPr lang="en-US" sz="2800" dirty="0">
              <a:solidFill>
                <a:srgbClr val="0070C0"/>
              </a:solidFill>
            </a:endParaRPr>
          </a:p>
        </p:txBody>
      </p:sp>
      <p:sp>
        <p:nvSpPr>
          <p:cNvPr id="14" name="AutoShape 14"/>
          <p:cNvSpPr txBox="1"/>
          <p:nvPr/>
        </p:nvSpPr>
        <p:spPr>
          <a:xfrm>
            <a:off x="3108858" y="3606801"/>
            <a:ext cx="9017000" cy="381000"/>
          </a:xfrm>
          <a:prstGeom prst="rect">
            <a:avLst/>
          </a:prstGeom>
          <a:noFill/>
          <a:ln w="12700" cap="flat" cmpd="sng">
            <a:noFill/>
            <a:prstDash val="solid"/>
            <a:round/>
          </a:ln>
        </p:spPr>
        <p:txBody>
          <a:bodyPr vert="horz" wrap="square" lIns="0" tIns="0" rIns="0" bIns="0" rtlCol="0" anchor="ctr" anchorCtr="0"/>
          <a:lstStyle/>
          <a:p>
            <a:pPr>
              <a:lnSpc>
                <a:spcPct val="125000"/>
              </a:lnSpc>
              <a:defRPr/>
            </a:pPr>
            <a:r>
              <a:rPr lang="zh-CN" altLang="en-US" sz="2800" b="1" dirty="0">
                <a:solidFill>
                  <a:srgbClr val="0070C0"/>
                </a:solidFill>
                <a:latin typeface="微软雅黑" panose="020B0503020204020204" pitchFamily="34" charset="-122"/>
                <a:ea typeface="微软雅黑" panose="020B0503020204020204" pitchFamily="34" charset="-122"/>
                <a:sym typeface="Noto Sans SC"/>
              </a:rPr>
              <a:t>河湖长制</a:t>
            </a:r>
            <a:r>
              <a:rPr lang="en-US" sz="2800" b="1" dirty="0" err="1">
                <a:solidFill>
                  <a:srgbClr val="0070C0"/>
                </a:solidFill>
                <a:latin typeface="微软雅黑" panose="020B0503020204020204" pitchFamily="34" charset="-122"/>
                <a:ea typeface="微软雅黑" panose="020B0503020204020204" pitchFamily="34" charset="-122"/>
                <a:sym typeface="Noto Sans SC"/>
              </a:rPr>
              <a:t>深化</a:t>
            </a:r>
            <a:r>
              <a:rPr lang="zh-CN" altLang="en-US" sz="2800" b="1" dirty="0">
                <a:solidFill>
                  <a:srgbClr val="0070C0"/>
                </a:solidFill>
                <a:latin typeface="微软雅黑" panose="020B0503020204020204" pitchFamily="34" charset="-122"/>
                <a:ea typeface="微软雅黑" panose="020B0503020204020204" pitchFamily="34" charset="-122"/>
                <a:sym typeface="Noto Sans SC"/>
              </a:rPr>
              <a:t>实施的认识与思考</a:t>
            </a:r>
            <a:endParaRPr lang="en-US" sz="2800" b="1" dirty="0">
              <a:solidFill>
                <a:srgbClr val="0070C0"/>
              </a:solidFill>
              <a:latin typeface="微软雅黑" panose="020B0503020204020204" pitchFamily="34" charset="-122"/>
              <a:ea typeface="微软雅黑" panose="020B0503020204020204" pitchFamily="34" charset="-122"/>
            </a:endParaRPr>
          </a:p>
        </p:txBody>
      </p:sp>
      <p:cxnSp>
        <p:nvCxnSpPr>
          <p:cNvPr id="16" name="Connector 16"/>
          <p:cNvCxnSpPr/>
          <p:nvPr/>
        </p:nvCxnSpPr>
        <p:spPr>
          <a:xfrm rot="-4297">
            <a:off x="1016005" y="4298950"/>
            <a:ext cx="10160000" cy="12700"/>
          </a:xfrm>
          <a:prstGeom prst="straightConnector1">
            <a:avLst/>
          </a:prstGeom>
          <a:solidFill>
            <a:srgbClr val="DEE0E3">
              <a:alpha val="100000"/>
            </a:srgbClr>
          </a:solidFill>
          <a:ln w="12700" cap="flat" cmpd="sng">
            <a:solidFill>
              <a:srgbClr val="DCE1E6">
                <a:alpha val="100000"/>
              </a:srgbClr>
            </a:solidFill>
            <a:prstDash val="solid"/>
            <a:round/>
            <a:headEnd type="none" w="med" len="med"/>
            <a:tailEnd type="none" w="med" len="med"/>
          </a:ln>
        </p:spPr>
      </p:cxnSp>
      <p:sp>
        <p:nvSpPr>
          <p:cNvPr id="17" name="AutoShape 17"/>
          <p:cNvSpPr txBox="1"/>
          <p:nvPr/>
        </p:nvSpPr>
        <p:spPr>
          <a:xfrm>
            <a:off x="1959508" y="4572001"/>
            <a:ext cx="1016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2800" b="1" i="0" u="none" strike="noStrike" dirty="0">
                <a:solidFill>
                  <a:srgbClr val="0070C0"/>
                </a:solidFill>
                <a:latin typeface="Noto Sans SC"/>
                <a:ea typeface="Noto Sans SC"/>
                <a:cs typeface="Noto Sans SC"/>
                <a:sym typeface="Noto Sans SC"/>
              </a:rPr>
              <a:t>三</a:t>
            </a:r>
            <a:endParaRPr lang="en-US" sz="2800" dirty="0">
              <a:solidFill>
                <a:srgbClr val="0070C0"/>
              </a:solidFill>
            </a:endParaRPr>
          </a:p>
        </p:txBody>
      </p:sp>
      <p:sp>
        <p:nvSpPr>
          <p:cNvPr id="18" name="AutoShape 18"/>
          <p:cNvSpPr txBox="1"/>
          <p:nvPr/>
        </p:nvSpPr>
        <p:spPr>
          <a:xfrm>
            <a:off x="3108857" y="4699001"/>
            <a:ext cx="9794039"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2800" b="1" dirty="0">
                <a:solidFill>
                  <a:srgbClr val="0070C0"/>
                </a:solidFill>
                <a:latin typeface="微软雅黑" panose="020B0503020204020204" pitchFamily="34" charset="-122"/>
                <a:ea typeface="微软雅黑" panose="020B0503020204020204" pitchFamily="34" charset="-122"/>
                <a:sym typeface="Noto Sans SC"/>
              </a:rPr>
              <a:t>推进河湖长制</a:t>
            </a:r>
            <a:r>
              <a:rPr lang="en-US" sz="2800" b="1" dirty="0" err="1">
                <a:solidFill>
                  <a:srgbClr val="0070C0"/>
                </a:solidFill>
                <a:latin typeface="微软雅黑" panose="020B0503020204020204" pitchFamily="34" charset="-122"/>
                <a:ea typeface="微软雅黑" panose="020B0503020204020204" pitchFamily="34" charset="-122"/>
                <a:sym typeface="Noto Sans SC"/>
              </a:rPr>
              <a:t>高质量发展与幸福河湖建设</a:t>
            </a:r>
            <a:r>
              <a:rPr lang="zh-CN" altLang="en-US" sz="2800" b="1" dirty="0">
                <a:solidFill>
                  <a:srgbClr val="0070C0"/>
                </a:solidFill>
                <a:latin typeface="微软雅黑" panose="020B0503020204020204" pitchFamily="34" charset="-122"/>
                <a:ea typeface="微软雅黑" panose="020B0503020204020204" pitchFamily="34" charset="-122"/>
                <a:sym typeface="Noto Sans SC"/>
              </a:rPr>
              <a:t>的思考</a:t>
            </a:r>
            <a:endParaRPr lang="en-US" sz="2800" b="1" dirty="0">
              <a:solidFill>
                <a:srgbClr val="0070C0"/>
              </a:solidFill>
              <a:latin typeface="微软雅黑" panose="020B0503020204020204" pitchFamily="34" charset="-122"/>
              <a:ea typeface="微软雅黑" panose="020B0503020204020204" pitchFamily="34" charset="-122"/>
            </a:endParaRPr>
          </a:p>
        </p:txBody>
      </p:sp>
      <p:cxnSp>
        <p:nvCxnSpPr>
          <p:cNvPr id="7" name="Connector 16">
            <a:extLst>
              <a:ext uri="{FF2B5EF4-FFF2-40B4-BE49-F238E27FC236}">
                <a16:creationId xmlns:a16="http://schemas.microsoft.com/office/drawing/2014/main" id="{0037AAE3-4094-982C-0AA5-48785C74BD99}"/>
              </a:ext>
            </a:extLst>
          </p:cNvPr>
          <p:cNvCxnSpPr/>
          <p:nvPr/>
        </p:nvCxnSpPr>
        <p:spPr>
          <a:xfrm rot="-4297">
            <a:off x="1003312" y="5391151"/>
            <a:ext cx="10160000" cy="12700"/>
          </a:xfrm>
          <a:prstGeom prst="straightConnector1">
            <a:avLst/>
          </a:prstGeom>
          <a:solidFill>
            <a:srgbClr val="DEE0E3">
              <a:alpha val="100000"/>
            </a:srgbClr>
          </a:solidFill>
          <a:ln w="12700" cap="flat" cmpd="sng">
            <a:solidFill>
              <a:srgbClr val="DCE1E6">
                <a:alpha val="100000"/>
              </a:srgbClr>
            </a:solidFill>
            <a:prstDash val="solid"/>
            <a:round/>
            <a:headEnd type="none" w="med" len="med"/>
            <a:tailEnd type="none" w="med" len="med"/>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7" name="AutoShape 7"/>
          <p:cNvSpPr txBox="1"/>
          <p:nvPr/>
        </p:nvSpPr>
        <p:spPr>
          <a:xfrm>
            <a:off x="0" y="2794000"/>
            <a:ext cx="1524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6400" b="1" i="0" u="none" strike="noStrike" dirty="0">
                <a:solidFill>
                  <a:srgbClr val="FFFFFF"/>
                </a:solidFill>
                <a:latin typeface="Noto Sans SC"/>
                <a:ea typeface="Noto Sans SC"/>
                <a:cs typeface="Noto Sans SC"/>
                <a:sym typeface="Noto Sans SC"/>
              </a:rPr>
              <a:t>一</a:t>
            </a:r>
            <a:endParaRPr lang="en-US" sz="1100" dirty="0"/>
          </a:p>
        </p:txBody>
      </p:sp>
      <p:sp>
        <p:nvSpPr>
          <p:cNvPr id="13" name="矩形 12">
            <a:extLst>
              <a:ext uri="{FF2B5EF4-FFF2-40B4-BE49-F238E27FC236}">
                <a16:creationId xmlns:a16="http://schemas.microsoft.com/office/drawing/2014/main" id="{308273C8-5086-C3E8-6FFF-26B8CCA6E48F}"/>
              </a:ext>
            </a:extLst>
          </p:cNvPr>
          <p:cNvSpPr/>
          <p:nvPr/>
        </p:nvSpPr>
        <p:spPr bwMode="auto">
          <a:xfrm>
            <a:off x="-1" y="2653017"/>
            <a:ext cx="2565221" cy="1551965"/>
          </a:xfrm>
          <a:prstGeom prst="rect">
            <a:avLst/>
          </a:prstGeom>
          <a:solidFill>
            <a:srgbClr val="0079BF"/>
          </a:solidFill>
          <a:ln>
            <a:noFill/>
          </a:ln>
        </p:spPr>
        <p:txBody>
          <a:bodyPr vert="horz" wrap="square" lIns="91440" tIns="45720" rIns="91440" bIns="45720" numCol="1" rtlCol="0" anchor="t" anchorCtr="0" compatLnSpc="1">
            <a:prstTxWarp prst="textNoShape">
              <a:avLst/>
            </a:prstTxWarp>
          </a:bodyPr>
          <a:lstStyle/>
          <a:p>
            <a:pPr algn="ctr"/>
            <a:endParaRPr lang="zh-CN" altLang="en-US"/>
          </a:p>
        </p:txBody>
      </p:sp>
      <p:sp>
        <p:nvSpPr>
          <p:cNvPr id="14" name="文本框 13">
            <a:extLst>
              <a:ext uri="{FF2B5EF4-FFF2-40B4-BE49-F238E27FC236}">
                <a16:creationId xmlns:a16="http://schemas.microsoft.com/office/drawing/2014/main" id="{191FADD5-CF67-0197-D3EB-2C2C7B0A6C60}"/>
              </a:ext>
            </a:extLst>
          </p:cNvPr>
          <p:cNvSpPr txBox="1"/>
          <p:nvPr/>
        </p:nvSpPr>
        <p:spPr>
          <a:xfrm>
            <a:off x="2508426" y="2653016"/>
            <a:ext cx="7061557" cy="2308324"/>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4800" dirty="0">
                <a:solidFill>
                  <a:srgbClr val="0070C0"/>
                </a:solidFill>
              </a:rPr>
              <a:t>一、河海大学实施河湖长制方面开展的有关工作</a:t>
            </a:r>
          </a:p>
          <a:p>
            <a:pPr algn="ctr"/>
            <a:endParaRPr lang="zh-CN" altLang="en-US" sz="4800" dirty="0">
              <a:solidFill>
                <a:srgbClr val="0070C0"/>
              </a:solidFill>
            </a:endParaRPr>
          </a:p>
        </p:txBody>
      </p:sp>
      <p:sp>
        <p:nvSpPr>
          <p:cNvPr id="15" name="矩形 14">
            <a:extLst>
              <a:ext uri="{FF2B5EF4-FFF2-40B4-BE49-F238E27FC236}">
                <a16:creationId xmlns:a16="http://schemas.microsoft.com/office/drawing/2014/main" id="{E343275E-71EE-BA8E-E3F3-03A34BFFA4B3}"/>
              </a:ext>
            </a:extLst>
          </p:cNvPr>
          <p:cNvSpPr/>
          <p:nvPr/>
        </p:nvSpPr>
        <p:spPr bwMode="auto">
          <a:xfrm>
            <a:off x="9626777" y="2653016"/>
            <a:ext cx="2565222" cy="1551965"/>
          </a:xfrm>
          <a:prstGeom prst="rect">
            <a:avLst/>
          </a:prstGeom>
          <a:solidFill>
            <a:srgbClr val="0079BF"/>
          </a:solidFill>
          <a:ln>
            <a:noFill/>
          </a:ln>
        </p:spPr>
        <p:txBody>
          <a:bodyPr vert="horz" wrap="square" lIns="91440" tIns="45720" rIns="91440" bIns="45720" numCol="1" rtlCol="0" anchor="t" anchorCtr="0" compatLnSpc="1">
            <a:prstTxWarp prst="textNoShape">
              <a:avLst/>
            </a:prstTxWarp>
          </a:bodyPr>
          <a:lstStyle/>
          <a:p>
            <a:pPr algn="ct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610BE-8EB2-75A1-7A1B-864D8BDFD346}"/>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E31AD54D-2829-A9CF-394A-3B406DD27CAA}"/>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C13F5A60-F444-6DE4-C9D7-964E6A2A3336}"/>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A5390F45-9172-4DE4-168E-8F42B84E0E67}"/>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4EDE1CE2-A230-7ADC-13BB-3F0CDDBC01F1}"/>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30" name="文本框 29">
            <a:extLst>
              <a:ext uri="{FF2B5EF4-FFF2-40B4-BE49-F238E27FC236}">
                <a16:creationId xmlns:a16="http://schemas.microsoft.com/office/drawing/2014/main" id="{41E83E21-423C-FF9B-EEAF-E39E232896B9}"/>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pic>
        <p:nvPicPr>
          <p:cNvPr id="43" name="图片 42">
            <a:extLst>
              <a:ext uri="{FF2B5EF4-FFF2-40B4-BE49-F238E27FC236}">
                <a16:creationId xmlns:a16="http://schemas.microsoft.com/office/drawing/2014/main" id="{19F2FE9A-9C4B-7BA9-B038-93F40A5C5B0C}"/>
              </a:ext>
            </a:extLst>
          </p:cNvPr>
          <p:cNvPicPr>
            <a:picLocks noChangeAspect="1"/>
          </p:cNvPicPr>
          <p:nvPr/>
        </p:nvPicPr>
        <p:blipFill>
          <a:blip r:embed="rId5"/>
          <a:stretch>
            <a:fillRect/>
          </a:stretch>
        </p:blipFill>
        <p:spPr>
          <a:xfrm>
            <a:off x="8255827" y="977900"/>
            <a:ext cx="3632200" cy="2967507"/>
          </a:xfrm>
          <a:prstGeom prst="rect">
            <a:avLst/>
          </a:prstGeom>
        </p:spPr>
      </p:pic>
      <p:pic>
        <p:nvPicPr>
          <p:cNvPr id="45" name="图片 44">
            <a:extLst>
              <a:ext uri="{FF2B5EF4-FFF2-40B4-BE49-F238E27FC236}">
                <a16:creationId xmlns:a16="http://schemas.microsoft.com/office/drawing/2014/main" id="{0E0CB6DD-7BF5-D32F-1653-4ED7A0748486}"/>
              </a:ext>
            </a:extLst>
          </p:cNvPr>
          <p:cNvPicPr>
            <a:picLocks noChangeAspect="1"/>
          </p:cNvPicPr>
          <p:nvPr/>
        </p:nvPicPr>
        <p:blipFill>
          <a:blip r:embed="rId6"/>
          <a:stretch>
            <a:fillRect/>
          </a:stretch>
        </p:blipFill>
        <p:spPr>
          <a:xfrm>
            <a:off x="8257482" y="4033491"/>
            <a:ext cx="3630545" cy="2722909"/>
          </a:xfrm>
          <a:prstGeom prst="rect">
            <a:avLst/>
          </a:prstGeom>
        </p:spPr>
      </p:pic>
      <p:sp>
        <p:nvSpPr>
          <p:cNvPr id="46" name="文本框 45">
            <a:extLst>
              <a:ext uri="{FF2B5EF4-FFF2-40B4-BE49-F238E27FC236}">
                <a16:creationId xmlns:a16="http://schemas.microsoft.com/office/drawing/2014/main" id="{1E460A31-CDA7-6DE6-9049-0487BEC30695}"/>
              </a:ext>
            </a:extLst>
          </p:cNvPr>
          <p:cNvSpPr txBox="1"/>
          <p:nvPr/>
        </p:nvSpPr>
        <p:spPr>
          <a:xfrm>
            <a:off x="565151" y="1616333"/>
            <a:ext cx="7340600" cy="2807948"/>
          </a:xfrm>
          <a:prstGeom prst="rect">
            <a:avLst/>
          </a:prstGeom>
          <a:noFill/>
        </p:spPr>
        <p:txBody>
          <a:bodyPr wrap="square">
            <a:spAutoFit/>
          </a:bodyPr>
          <a:lstStyle/>
          <a:p>
            <a:pPr marL="342900" indent="-342900">
              <a:lnSpc>
                <a:spcPct val="150000"/>
              </a:lnSpc>
              <a:buFont typeface="Wingdings" panose="05000000000000000000" pitchFamily="2" charset="2"/>
              <a:buChar char="Ø"/>
            </a:pPr>
            <a:r>
              <a:rPr lang="en-US" altLang="zh-CN" sz="2000" b="1" dirty="0">
                <a:solidFill>
                  <a:srgbClr val="0070C0"/>
                </a:solidFill>
                <a:latin typeface="微软雅黑" panose="020B0503020204020204" pitchFamily="34" charset="-122"/>
                <a:ea typeface="微软雅黑" panose="020B0503020204020204" pitchFamily="34" charset="-122"/>
                <a:sym typeface="Noto Sans SC"/>
              </a:rPr>
              <a:t>2005年8月，习近平</a:t>
            </a:r>
            <a:r>
              <a:rPr lang="zh-CN" altLang="en-US" sz="2000" b="1" dirty="0">
                <a:solidFill>
                  <a:srgbClr val="0070C0"/>
                </a:solidFill>
                <a:latin typeface="微软雅黑" panose="020B0503020204020204" pitchFamily="34" charset="-122"/>
                <a:ea typeface="微软雅黑" panose="020B0503020204020204" pitchFamily="34" charset="-122"/>
                <a:sym typeface="Noto Sans SC"/>
              </a:rPr>
              <a:t>同志</a:t>
            </a:r>
            <a:r>
              <a:rPr lang="en-US" altLang="zh-CN" sz="2000" b="1" dirty="0" err="1">
                <a:solidFill>
                  <a:srgbClr val="0070C0"/>
                </a:solidFill>
                <a:latin typeface="微软雅黑" panose="020B0503020204020204" pitchFamily="34" charset="-122"/>
                <a:ea typeface="微软雅黑" panose="020B0503020204020204" pitchFamily="34" charset="-122"/>
                <a:sym typeface="Noto Sans SC"/>
              </a:rPr>
              <a:t>在浙江安吉余村首次提出"绿水青山就是金山银山"重要理念</a:t>
            </a:r>
            <a:r>
              <a:rPr lang="en-US" altLang="zh-CN" sz="2000" b="1" dirty="0">
                <a:solidFill>
                  <a:srgbClr val="0070C0"/>
                </a:solidFill>
                <a:latin typeface="微软雅黑" panose="020B0503020204020204" pitchFamily="34" charset="-122"/>
                <a:ea typeface="微软雅黑" panose="020B0503020204020204" pitchFamily="34" charset="-122"/>
                <a:sym typeface="Noto Sans SC"/>
              </a:rPr>
              <a:t>。</a:t>
            </a:r>
          </a:p>
          <a:p>
            <a:pPr marL="342900" indent="-342900">
              <a:lnSpc>
                <a:spcPct val="150000"/>
              </a:lnSpc>
              <a:buFont typeface="Wingdings" panose="05000000000000000000" pitchFamily="2" charset="2"/>
              <a:buChar char="Ø"/>
            </a:pPr>
            <a:r>
              <a:rPr lang="en-US" altLang="zh-CN" sz="2000" b="1" dirty="0">
                <a:solidFill>
                  <a:srgbClr val="0070C0"/>
                </a:solidFill>
                <a:latin typeface="微软雅黑" panose="020B0503020204020204" pitchFamily="34" charset="-122"/>
                <a:ea typeface="微软雅黑" panose="020B0503020204020204" pitchFamily="34" charset="-122"/>
                <a:sym typeface="Noto Sans SC"/>
              </a:rPr>
              <a:t>2018年5月</a:t>
            </a:r>
            <a:r>
              <a:rPr lang="zh-CN" altLang="en-US" sz="2000" b="1" dirty="0">
                <a:solidFill>
                  <a:srgbClr val="0070C0"/>
                </a:solidFill>
                <a:latin typeface="微软雅黑" panose="020B0503020204020204" pitchFamily="34" charset="-122"/>
                <a:ea typeface="微软雅黑" panose="020B0503020204020204" pitchFamily="34" charset="-122"/>
                <a:sym typeface="Noto Sans SC"/>
              </a:rPr>
              <a:t>，</a:t>
            </a:r>
            <a:r>
              <a:rPr lang="zh-CN" altLang="en-US" sz="2000" b="1" dirty="0">
                <a:solidFill>
                  <a:srgbClr val="0070C0"/>
                </a:solidFill>
                <a:latin typeface="微软雅黑" panose="020B0503020204020204" pitchFamily="34" charset="-122"/>
                <a:ea typeface="微软雅黑" panose="020B0503020204020204" pitchFamily="34" charset="-122"/>
              </a:rPr>
              <a:t>全国生态环境保护大会正式确立习近平生态文明思想，阐明了新时代生态文明建设必须遵循的原则。</a:t>
            </a:r>
            <a:endParaRPr lang="en-US" altLang="zh-CN" sz="2000" b="1" dirty="0">
              <a:solidFill>
                <a:srgbClr val="0070C0"/>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Ø"/>
            </a:pPr>
            <a:r>
              <a:rPr lang="en-US" altLang="zh-CN" sz="2000" b="1" dirty="0">
                <a:solidFill>
                  <a:srgbClr val="0070C0"/>
                </a:solidFill>
                <a:latin typeface="微软雅黑" panose="020B0503020204020204" pitchFamily="34" charset="-122"/>
                <a:ea typeface="微软雅黑" panose="020B0503020204020204" pitchFamily="34" charset="-122"/>
              </a:rPr>
              <a:t>2022</a:t>
            </a:r>
            <a:r>
              <a:rPr lang="zh-CN" altLang="en-US" sz="2000" b="1" dirty="0">
                <a:solidFill>
                  <a:srgbClr val="0070C0"/>
                </a:solidFill>
                <a:latin typeface="微软雅黑" panose="020B0503020204020204" pitchFamily="34" charset="-122"/>
                <a:ea typeface="微软雅黑" panose="020B0503020204020204" pitchFamily="34" charset="-122"/>
              </a:rPr>
              <a:t>年</a:t>
            </a:r>
            <a:r>
              <a:rPr lang="en-US" altLang="zh-CN" sz="2000" b="1" dirty="0">
                <a:solidFill>
                  <a:srgbClr val="0070C0"/>
                </a:solidFill>
                <a:latin typeface="微软雅黑" panose="020B0503020204020204" pitchFamily="34" charset="-122"/>
                <a:ea typeface="微软雅黑" panose="020B0503020204020204" pitchFamily="34" charset="-122"/>
              </a:rPr>
              <a:t>10</a:t>
            </a:r>
            <a:r>
              <a:rPr lang="zh-CN" altLang="en-US" sz="2000" b="1" dirty="0">
                <a:solidFill>
                  <a:srgbClr val="0070C0"/>
                </a:solidFill>
                <a:latin typeface="微软雅黑" panose="020B0503020204020204" pitchFamily="34" charset="-122"/>
                <a:ea typeface="微软雅黑" panose="020B0503020204020204" pitchFamily="34" charset="-122"/>
              </a:rPr>
              <a:t>月，党的二十大报告中再次提出，要推进美丽中国建设，坚持山水林田湖草沙一体化保护和系统治理。</a:t>
            </a:r>
            <a:endParaRPr lang="en-US" altLang="zh-CN" sz="2000" b="1" dirty="0">
              <a:solidFill>
                <a:srgbClr val="0070C0"/>
              </a:solidFill>
              <a:latin typeface="微软雅黑" panose="020B0503020204020204" pitchFamily="34" charset="-122"/>
              <a:ea typeface="微软雅黑" panose="020B0503020204020204" pitchFamily="34" charset="-122"/>
              <a:sym typeface="Noto Sans SC"/>
            </a:endParaRPr>
          </a:p>
        </p:txBody>
      </p:sp>
      <p:sp>
        <p:nvSpPr>
          <p:cNvPr id="47" name="矩形: 圆角 46">
            <a:extLst>
              <a:ext uri="{FF2B5EF4-FFF2-40B4-BE49-F238E27FC236}">
                <a16:creationId xmlns:a16="http://schemas.microsoft.com/office/drawing/2014/main" id="{EA275F21-779D-8ADF-224C-DABAE92C350E}"/>
              </a:ext>
            </a:extLst>
          </p:cNvPr>
          <p:cNvSpPr/>
          <p:nvPr/>
        </p:nvSpPr>
        <p:spPr>
          <a:xfrm>
            <a:off x="438151" y="1479094"/>
            <a:ext cx="7543799" cy="3048000"/>
          </a:xfrm>
          <a:prstGeom prst="roundRect">
            <a:avLst>
              <a:gd name="adj" fmla="val 2222"/>
            </a:avLst>
          </a:prstGeom>
          <a:noFill/>
          <a:ln w="12700">
            <a:solidFill>
              <a:schemeClr val="accent5">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60" name="文本框 59">
            <a:extLst>
              <a:ext uri="{FF2B5EF4-FFF2-40B4-BE49-F238E27FC236}">
                <a16:creationId xmlns:a16="http://schemas.microsoft.com/office/drawing/2014/main" id="{23766E51-3936-9B79-C692-40702829D9AF}"/>
              </a:ext>
            </a:extLst>
          </p:cNvPr>
          <p:cNvSpPr txBox="1"/>
          <p:nvPr/>
        </p:nvSpPr>
        <p:spPr>
          <a:xfrm>
            <a:off x="931333" y="4953346"/>
            <a:ext cx="6612467" cy="1077218"/>
          </a:xfrm>
          <a:prstGeom prst="rect">
            <a:avLst/>
          </a:prstGeom>
          <a:noFill/>
        </p:spPr>
        <p:txBody>
          <a:bodyPr wrap="square">
            <a:spAutoFit/>
          </a:bodyPr>
          <a:lstStyle/>
          <a:p>
            <a:r>
              <a:rPr lang="zh-CN" altLang="en-US" sz="3200" b="1" dirty="0">
                <a:solidFill>
                  <a:srgbClr val="FF0000"/>
                </a:solidFill>
                <a:latin typeface="微软雅黑" panose="020B0503020204020204" pitchFamily="34" charset="-122"/>
                <a:ea typeface="微软雅黑" panose="020B0503020204020204" pitchFamily="34" charset="-122"/>
              </a:rPr>
              <a:t>习近平生态文明思想为河湖长制的全面推行指明了方向、提供了路径。</a:t>
            </a:r>
          </a:p>
        </p:txBody>
      </p:sp>
    </p:spTree>
    <p:extLst>
      <p:ext uri="{BB962C8B-B14F-4D97-AF65-F5344CB8AC3E}">
        <p14:creationId xmlns:p14="http://schemas.microsoft.com/office/powerpoint/2010/main" val="159796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5989F-CC17-FA29-1239-3E40F6B10D88}"/>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5C74C105-CEE6-AE11-1B93-71ABC609324A}"/>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24E5000A-5EA9-0D19-7CFC-21E1599CF958}"/>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DC2B8A41-C793-77FF-C0DB-24329237C106}"/>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5CEB5055-95A1-58EE-D5BE-2EE884BF358B}"/>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pic>
        <p:nvPicPr>
          <p:cNvPr id="7" name="Picture 3">
            <a:extLst>
              <a:ext uri="{FF2B5EF4-FFF2-40B4-BE49-F238E27FC236}">
                <a16:creationId xmlns:a16="http://schemas.microsoft.com/office/drawing/2014/main" id="{23EA82F6-02E5-7906-BECB-E7BA9B03ACBD}"/>
              </a:ext>
            </a:extLst>
          </p:cNvPr>
          <p:cNvPicPr>
            <a:picLocks noChangeAspect="1" noChangeArrowheads="1"/>
          </p:cNvPicPr>
          <p:nvPr/>
        </p:nvPicPr>
        <p:blipFill>
          <a:blip r:embed="rId5" cstate="print"/>
          <a:srcRect/>
          <a:stretch>
            <a:fillRect/>
          </a:stretch>
        </p:blipFill>
        <p:spPr bwMode="auto">
          <a:xfrm>
            <a:off x="225356" y="1842760"/>
            <a:ext cx="6937444" cy="4335903"/>
          </a:xfrm>
          <a:prstGeom prst="rect">
            <a:avLst/>
          </a:prstGeom>
          <a:noFill/>
          <a:ln w="9525">
            <a:noFill/>
            <a:miter lim="800000"/>
            <a:headEnd/>
            <a:tailEnd/>
          </a:ln>
          <a:effectLst/>
        </p:spPr>
      </p:pic>
      <p:sp>
        <p:nvSpPr>
          <p:cNvPr id="8" name="文本框 7">
            <a:extLst>
              <a:ext uri="{FF2B5EF4-FFF2-40B4-BE49-F238E27FC236}">
                <a16:creationId xmlns:a16="http://schemas.microsoft.com/office/drawing/2014/main" id="{37228A8F-CDCF-DC24-769E-95BE23DB3193}"/>
              </a:ext>
            </a:extLst>
          </p:cNvPr>
          <p:cNvSpPr txBox="1"/>
          <p:nvPr/>
        </p:nvSpPr>
        <p:spPr>
          <a:xfrm>
            <a:off x="7271480" y="2051903"/>
            <a:ext cx="4808838" cy="3587329"/>
          </a:xfrm>
          <a:prstGeom prst="rect">
            <a:avLst/>
          </a:prstGeom>
          <a:noFill/>
        </p:spPr>
        <p:txBody>
          <a:bodyPr wrap="square">
            <a:spAutoFit/>
          </a:bodyPr>
          <a:lstStyle/>
          <a:p>
            <a:pPr marL="342900" indent="-342900">
              <a:lnSpc>
                <a:spcPct val="150000"/>
              </a:lnSpc>
              <a:buFont typeface="Wingdings" panose="05000000000000000000" pitchFamily="2" charset="2"/>
              <a:buChar char="Ø"/>
            </a:pPr>
            <a:r>
              <a:rPr lang="zh-CN" altLang="zh-CN" sz="2200" b="1" dirty="0">
                <a:solidFill>
                  <a:schemeClr val="accent1"/>
                </a:solidFill>
                <a:latin typeface="微软雅黑" panose="020B0503020204020204" pitchFamily="34" charset="-122"/>
                <a:ea typeface="微软雅黑" panose="020B0503020204020204" pitchFamily="34" charset="-122"/>
              </a:rPr>
              <a:t>全面推行河湖长制，是以习近平同志为核心的党中央，立足解决我国复杂水问题、保障国家水安全，从生态文明建设和经济社会发展全局出发作出的重大决策</a:t>
            </a:r>
            <a:r>
              <a:rPr lang="zh-CN" altLang="en-US" sz="2200" b="1" dirty="0">
                <a:solidFill>
                  <a:schemeClr val="accent1"/>
                </a:solidFill>
                <a:latin typeface="微软雅黑" panose="020B0503020204020204" pitchFamily="34" charset="-122"/>
                <a:ea typeface="微软雅黑" panose="020B0503020204020204" pitchFamily="34" charset="-122"/>
              </a:rPr>
              <a:t>。</a:t>
            </a:r>
            <a:r>
              <a:rPr lang="zh-CN" altLang="zh-CN" sz="2200" b="1" dirty="0">
                <a:solidFill>
                  <a:schemeClr val="accent1"/>
                </a:solidFill>
                <a:latin typeface="微软雅黑" panose="020B0503020204020204" pitchFamily="34" charset="-122"/>
                <a:ea typeface="微软雅黑" panose="020B0503020204020204" pitchFamily="34" charset="-122"/>
              </a:rPr>
              <a:t>习近平总书记</a:t>
            </a:r>
            <a:r>
              <a:rPr lang="zh-CN" altLang="zh-CN" sz="2200" b="1" dirty="0">
                <a:solidFill>
                  <a:srgbClr val="FF0000"/>
                </a:solidFill>
                <a:latin typeface="微软雅黑" panose="020B0503020204020204" pitchFamily="34" charset="-122"/>
                <a:ea typeface="微软雅黑" panose="020B0503020204020204" pitchFamily="34" charset="-122"/>
              </a:rPr>
              <a:t>亲自谋划、亲自部署、亲自推动</a:t>
            </a:r>
            <a:r>
              <a:rPr lang="zh-CN" altLang="zh-CN" sz="2200" b="1" dirty="0">
                <a:solidFill>
                  <a:schemeClr val="accent1"/>
                </a:solidFill>
                <a:latin typeface="微软雅黑" panose="020B0503020204020204" pitchFamily="34" charset="-122"/>
                <a:ea typeface="微软雅黑" panose="020B0503020204020204" pitchFamily="34" charset="-122"/>
              </a:rPr>
              <a:t>这项重大</a:t>
            </a:r>
            <a:r>
              <a:rPr lang="zh-CN" altLang="en-US" sz="2200" b="1" dirty="0">
                <a:solidFill>
                  <a:schemeClr val="accent1"/>
                </a:solidFill>
                <a:latin typeface="微软雅黑" panose="020B0503020204020204" pitchFamily="34" charset="-122"/>
                <a:ea typeface="微软雅黑" panose="020B0503020204020204" pitchFamily="34" charset="-122"/>
              </a:rPr>
              <a:t>举措。</a:t>
            </a:r>
            <a:endParaRPr lang="en-US" altLang="zh-CN" sz="2200" b="1" dirty="0">
              <a:solidFill>
                <a:schemeClr val="accent1"/>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47B1DE2F-A7E5-C88F-011C-F8EE5C7F15CC}"/>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spTree>
    <p:extLst>
      <p:ext uri="{BB962C8B-B14F-4D97-AF65-F5344CB8AC3E}">
        <p14:creationId xmlns:p14="http://schemas.microsoft.com/office/powerpoint/2010/main" val="2787808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ACB49-61BE-A314-DF23-3E8F6D7253DD}"/>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52D34348-01D9-2EA5-C0BD-9DC1700F237F}"/>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7E9E0BB4-85E6-C839-C766-D9AB32858F93}"/>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88148EFB-3F0E-49FA-DDDF-7894A36B5E8A}"/>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8D305A76-0270-2204-CCD1-C77581CDFF54}"/>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8" name="AutoShape 7">
            <a:extLst>
              <a:ext uri="{FF2B5EF4-FFF2-40B4-BE49-F238E27FC236}">
                <a16:creationId xmlns:a16="http://schemas.microsoft.com/office/drawing/2014/main" id="{1D4135E3-DBB9-152B-42D2-3348ED7842F7}"/>
              </a:ext>
            </a:extLst>
          </p:cNvPr>
          <p:cNvSpPr txBox="1"/>
          <p:nvPr/>
        </p:nvSpPr>
        <p:spPr>
          <a:xfrm>
            <a:off x="546577" y="1124803"/>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1</a:t>
            </a:r>
            <a:r>
              <a:rPr lang="zh-CN" altLang="en-US"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、平台建设</a:t>
            </a:r>
            <a:endParaRPr lang="en-US" sz="2400" dirty="0">
              <a:solidFill>
                <a:srgbClr val="0070C0"/>
              </a:solidFill>
              <a:latin typeface="微软雅黑" panose="020B0503020204020204" pitchFamily="34" charset="-122"/>
              <a:ea typeface="微软雅黑" panose="020B0503020204020204" pitchFamily="34" charset="-122"/>
            </a:endParaRPr>
          </a:p>
        </p:txBody>
      </p:sp>
      <p:cxnSp>
        <p:nvCxnSpPr>
          <p:cNvPr id="9" name="Connector 8">
            <a:extLst>
              <a:ext uri="{FF2B5EF4-FFF2-40B4-BE49-F238E27FC236}">
                <a16:creationId xmlns:a16="http://schemas.microsoft.com/office/drawing/2014/main" id="{2D7FC3BB-FBCA-EC6A-2C16-E0E53832701C}"/>
              </a:ext>
            </a:extLst>
          </p:cNvPr>
          <p:cNvCxnSpPr>
            <a:cxnSpLocks/>
          </p:cNvCxnSpPr>
          <p:nvPr/>
        </p:nvCxnSpPr>
        <p:spPr>
          <a:xfrm>
            <a:off x="546577" y="1759803"/>
            <a:ext cx="1697090"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pic>
        <p:nvPicPr>
          <p:cNvPr id="13" name="图片 12">
            <a:extLst>
              <a:ext uri="{FF2B5EF4-FFF2-40B4-BE49-F238E27FC236}">
                <a16:creationId xmlns:a16="http://schemas.microsoft.com/office/drawing/2014/main" id="{8803299C-045D-00B4-751D-3289A3EE105C}"/>
              </a:ext>
            </a:extLst>
          </p:cNvPr>
          <p:cNvPicPr>
            <a:picLocks noChangeAspect="1"/>
          </p:cNvPicPr>
          <p:nvPr/>
        </p:nvPicPr>
        <p:blipFill rotWithShape="1">
          <a:blip r:embed="rId5">
            <a:extLst>
              <a:ext uri="{28A0092B-C50C-407E-A947-70E740481C1C}">
                <a14:useLocalDpi xmlns:a14="http://schemas.microsoft.com/office/drawing/2010/main" val="0"/>
              </a:ext>
            </a:extLst>
          </a:blip>
          <a:srcRect l="1804" t="1712" r="28319" b="37826"/>
          <a:stretch/>
        </p:blipFill>
        <p:spPr>
          <a:xfrm>
            <a:off x="427032" y="1960971"/>
            <a:ext cx="5143165" cy="3231875"/>
          </a:xfrm>
          <a:prstGeom prst="rect">
            <a:avLst/>
          </a:prstGeom>
          <a:noFill/>
        </p:spPr>
        <p:style>
          <a:lnRef idx="0">
            <a:schemeClr val="accent3"/>
          </a:lnRef>
          <a:fillRef idx="3">
            <a:schemeClr val="accent3"/>
          </a:fillRef>
          <a:effectRef idx="3">
            <a:schemeClr val="accent3"/>
          </a:effectRef>
          <a:fontRef idx="minor">
            <a:schemeClr val="lt1"/>
          </a:fontRef>
        </p:style>
      </p:pic>
      <p:sp>
        <p:nvSpPr>
          <p:cNvPr id="14" name="文本框 13">
            <a:extLst>
              <a:ext uri="{FF2B5EF4-FFF2-40B4-BE49-F238E27FC236}">
                <a16:creationId xmlns:a16="http://schemas.microsoft.com/office/drawing/2014/main" id="{A7310843-770A-C0F8-067E-38AC9B7C3255}"/>
              </a:ext>
            </a:extLst>
          </p:cNvPr>
          <p:cNvSpPr txBox="1"/>
          <p:nvPr/>
        </p:nvSpPr>
        <p:spPr>
          <a:xfrm>
            <a:off x="393466" y="5394013"/>
            <a:ext cx="11416880" cy="581057"/>
          </a:xfrm>
          <a:prstGeom prst="rect">
            <a:avLst/>
          </a:prstGeom>
          <a:noFill/>
        </p:spPr>
        <p:txBody>
          <a:bodyPr wrap="square">
            <a:spAutoFit/>
          </a:bodyPr>
          <a:lstStyle/>
          <a:p>
            <a:pPr marL="342900" indent="-342900" algn="just">
              <a:lnSpc>
                <a:spcPct val="150000"/>
              </a:lnSpc>
              <a:buFont typeface="Wingdings" panose="05000000000000000000" pitchFamily="2" charset="2"/>
              <a:buChar char="Ø"/>
            </a:pPr>
            <a:r>
              <a:rPr lang="en-US" altLang="zh-CN" sz="2400" b="1" kern="100" dirty="0">
                <a:solidFill>
                  <a:srgbClr val="0070C0"/>
                </a:solidFill>
                <a:latin typeface="微软雅黑" panose="020B0503020204020204" pitchFamily="34" charset="-122"/>
                <a:ea typeface="微软雅黑" panose="020B0503020204020204" pitchFamily="34" charset="-122"/>
              </a:rPr>
              <a:t>2017</a:t>
            </a:r>
            <a:r>
              <a:rPr lang="zh-CN" altLang="zh-CN" sz="2400" b="1" kern="100" dirty="0">
                <a:solidFill>
                  <a:srgbClr val="0070C0"/>
                </a:solidFill>
                <a:latin typeface="微软雅黑" panose="020B0503020204020204" pitchFamily="34" charset="-122"/>
                <a:ea typeface="微软雅黑" panose="020B0503020204020204" pitchFamily="34" charset="-122"/>
              </a:rPr>
              <a:t>年</a:t>
            </a:r>
            <a:r>
              <a:rPr lang="en-US" altLang="zh-CN" sz="2400" b="1" kern="100" dirty="0">
                <a:solidFill>
                  <a:srgbClr val="0070C0"/>
                </a:solidFill>
                <a:latin typeface="微软雅黑" panose="020B0503020204020204" pitchFamily="34" charset="-122"/>
                <a:ea typeface="微软雅黑" panose="020B0503020204020204" pitchFamily="34" charset="-122"/>
              </a:rPr>
              <a:t>4</a:t>
            </a:r>
            <a:r>
              <a:rPr lang="zh-CN" altLang="zh-CN" sz="2400" b="1" kern="100" dirty="0">
                <a:solidFill>
                  <a:srgbClr val="0070C0"/>
                </a:solidFill>
                <a:latin typeface="微软雅黑" panose="020B0503020204020204" pitchFamily="34" charset="-122"/>
                <a:ea typeface="微软雅黑" panose="020B0503020204020204" pitchFamily="34" charset="-122"/>
              </a:rPr>
              <a:t>月，河海大学率先成立</a:t>
            </a:r>
            <a:r>
              <a:rPr lang="zh-CN" altLang="zh-CN" sz="2400" b="1" kern="100" dirty="0">
                <a:solidFill>
                  <a:srgbClr val="FF0000"/>
                </a:solidFill>
                <a:latin typeface="微软雅黑" panose="020B0503020204020204" pitchFamily="34" charset="-122"/>
                <a:ea typeface="微软雅黑" panose="020B0503020204020204" pitchFamily="34" charset="-122"/>
              </a:rPr>
              <a:t>河长制研究与培训中心</a:t>
            </a:r>
            <a:r>
              <a:rPr lang="zh-CN" altLang="zh-CN" sz="2400" b="1" kern="100" dirty="0">
                <a:solidFill>
                  <a:srgbClr val="0070C0"/>
                </a:solidFill>
                <a:latin typeface="微软雅黑" panose="020B0503020204020204" pitchFamily="34" charset="-122"/>
                <a:ea typeface="微软雅黑" panose="020B0503020204020204" pitchFamily="34" charset="-122"/>
              </a:rPr>
              <a:t>。</a:t>
            </a:r>
            <a:r>
              <a:rPr lang="en-US" altLang="zh-CN" sz="2400" b="1" kern="100" dirty="0">
                <a:solidFill>
                  <a:srgbClr val="0070C0"/>
                </a:solidFill>
                <a:latin typeface="微软雅黑" panose="020B0503020204020204" pitchFamily="34" charset="-122"/>
                <a:ea typeface="微软雅黑" panose="020B0503020204020204" pitchFamily="34" charset="-122"/>
              </a:rPr>
              <a:t>       </a:t>
            </a:r>
            <a:endParaRPr lang="zh-CN" altLang="zh-CN" sz="2400" b="1" kern="100" dirty="0">
              <a:solidFill>
                <a:srgbClr val="0070C0"/>
              </a:solidFill>
              <a:latin typeface="微软雅黑" panose="020B0503020204020204" pitchFamily="34" charset="-122"/>
              <a:ea typeface="微软雅黑" panose="020B0503020204020204" pitchFamily="34" charset="-122"/>
            </a:endParaRPr>
          </a:p>
        </p:txBody>
      </p:sp>
      <p:pic>
        <p:nvPicPr>
          <p:cNvPr id="15" name="图片 14">
            <a:extLst>
              <a:ext uri="{FF2B5EF4-FFF2-40B4-BE49-F238E27FC236}">
                <a16:creationId xmlns:a16="http://schemas.microsoft.com/office/drawing/2014/main" id="{CD82FC83-1146-B9D1-CB53-7EB0A13BBE3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99137" y="1960971"/>
            <a:ext cx="6217579" cy="3254962"/>
          </a:xfrm>
          <a:prstGeom prst="rect">
            <a:avLst/>
          </a:prstGeom>
          <a:noFill/>
        </p:spPr>
        <p:style>
          <a:lnRef idx="0">
            <a:schemeClr val="accent3"/>
          </a:lnRef>
          <a:fillRef idx="3">
            <a:schemeClr val="accent3"/>
          </a:fillRef>
          <a:effectRef idx="3">
            <a:schemeClr val="accent3"/>
          </a:effectRef>
          <a:fontRef idx="minor">
            <a:schemeClr val="lt1"/>
          </a:fontRef>
        </p:style>
      </p:pic>
      <p:sp>
        <p:nvSpPr>
          <p:cNvPr id="6" name="文本框 5">
            <a:extLst>
              <a:ext uri="{FF2B5EF4-FFF2-40B4-BE49-F238E27FC236}">
                <a16:creationId xmlns:a16="http://schemas.microsoft.com/office/drawing/2014/main" id="{B485F72A-5F6D-F769-5DD8-D272D274DF6D}"/>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spTree>
    <p:extLst>
      <p:ext uri="{BB962C8B-B14F-4D97-AF65-F5344CB8AC3E}">
        <p14:creationId xmlns:p14="http://schemas.microsoft.com/office/powerpoint/2010/main" val="2632516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496CA-218B-95C3-A165-315EB88F0C1E}"/>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EFBAAB0-13F4-4999-4873-E0D3DDF91516}"/>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6CCFA6F1-084E-DE49-8C55-B31AAA26FF92}"/>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BB908475-74BA-3C6F-038D-FFFC37A33C81}"/>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2CD924F5-7EB5-393C-5551-694D6FF6B4CA}"/>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8" name="AutoShape 7">
            <a:extLst>
              <a:ext uri="{FF2B5EF4-FFF2-40B4-BE49-F238E27FC236}">
                <a16:creationId xmlns:a16="http://schemas.microsoft.com/office/drawing/2014/main" id="{D20EC658-717D-6C82-7105-45BE1E4F3AE3}"/>
              </a:ext>
            </a:extLst>
          </p:cNvPr>
          <p:cNvSpPr txBox="1"/>
          <p:nvPr/>
        </p:nvSpPr>
        <p:spPr>
          <a:xfrm>
            <a:off x="546577" y="1124803"/>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1</a:t>
            </a:r>
            <a:r>
              <a:rPr lang="zh-CN" altLang="en-US"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、平台建设</a:t>
            </a:r>
            <a:endParaRPr lang="en-US" sz="2400" dirty="0">
              <a:solidFill>
                <a:srgbClr val="0070C0"/>
              </a:solidFill>
              <a:latin typeface="微软雅黑" panose="020B0503020204020204" pitchFamily="34" charset="-122"/>
              <a:ea typeface="微软雅黑" panose="020B0503020204020204" pitchFamily="34" charset="-122"/>
            </a:endParaRPr>
          </a:p>
        </p:txBody>
      </p:sp>
      <p:pic>
        <p:nvPicPr>
          <p:cNvPr id="6" name="图片 5">
            <a:extLst>
              <a:ext uri="{FF2B5EF4-FFF2-40B4-BE49-F238E27FC236}">
                <a16:creationId xmlns:a16="http://schemas.microsoft.com/office/drawing/2014/main" id="{D6452D53-82A6-44E9-F7AB-1517516D4AD7}"/>
              </a:ext>
            </a:extLst>
          </p:cNvPr>
          <p:cNvPicPr>
            <a:picLocks noChangeAspect="1"/>
          </p:cNvPicPr>
          <p:nvPr/>
        </p:nvPicPr>
        <p:blipFill>
          <a:blip r:embed="rId5"/>
          <a:stretch>
            <a:fillRect/>
          </a:stretch>
        </p:blipFill>
        <p:spPr>
          <a:xfrm>
            <a:off x="383459" y="1937604"/>
            <a:ext cx="6470883" cy="4050626"/>
          </a:xfrm>
          <a:prstGeom prst="rect">
            <a:avLst/>
          </a:prstGeom>
        </p:spPr>
      </p:pic>
      <p:sp>
        <p:nvSpPr>
          <p:cNvPr id="7" name="文本框 6">
            <a:extLst>
              <a:ext uri="{FF2B5EF4-FFF2-40B4-BE49-F238E27FC236}">
                <a16:creationId xmlns:a16="http://schemas.microsoft.com/office/drawing/2014/main" id="{E11279F4-0FF0-7BCC-D4B6-E4CED818E636}"/>
              </a:ext>
            </a:extLst>
          </p:cNvPr>
          <p:cNvSpPr txBox="1"/>
          <p:nvPr/>
        </p:nvSpPr>
        <p:spPr>
          <a:xfrm>
            <a:off x="6949440" y="2052209"/>
            <a:ext cx="5084064" cy="3587329"/>
          </a:xfrm>
          <a:prstGeom prst="rect">
            <a:avLst/>
          </a:prstGeom>
          <a:noFill/>
        </p:spPr>
        <p:txBody>
          <a:bodyPr wrap="square">
            <a:spAutoFit/>
          </a:bodyPr>
          <a:lstStyle/>
          <a:p>
            <a:pPr marL="342900" indent="-342900">
              <a:lnSpc>
                <a:spcPct val="150000"/>
              </a:lnSpc>
              <a:buFont typeface="Wingdings" panose="05000000000000000000" pitchFamily="2" charset="2"/>
              <a:buChar char="Ø"/>
            </a:pPr>
            <a:r>
              <a:rPr lang="zh-CN" altLang="en-US" sz="2200" b="1" kern="100" dirty="0">
                <a:solidFill>
                  <a:schemeClr val="accent1"/>
                </a:solidFill>
                <a:latin typeface="微软雅黑" panose="020B0503020204020204" pitchFamily="34" charset="-122"/>
                <a:ea typeface="微软雅黑" panose="020B0503020204020204" pitchFamily="34" charset="-122"/>
              </a:rPr>
              <a:t>为深入贯彻习近平总书记“共抓大保护，不搞大开发”的指示，在江苏省人民政府、教育部、水利部、三峡集团的大力支持下，河海大学、南京水利科学研究院、江苏省发改委共同发起，于</a:t>
            </a:r>
            <a:r>
              <a:rPr lang="en-US" altLang="zh-CN" sz="2200" b="1" kern="100" dirty="0">
                <a:solidFill>
                  <a:schemeClr val="accent1"/>
                </a:solidFill>
                <a:latin typeface="微软雅黑" panose="020B0503020204020204" pitchFamily="34" charset="-122"/>
                <a:ea typeface="微软雅黑" panose="020B0503020204020204" pitchFamily="34" charset="-122"/>
              </a:rPr>
              <a:t>2019</a:t>
            </a:r>
            <a:r>
              <a:rPr lang="zh-CN" altLang="en-US" sz="2200" b="1" kern="100" dirty="0">
                <a:solidFill>
                  <a:schemeClr val="accent1"/>
                </a:solidFill>
                <a:latin typeface="微软雅黑" panose="020B0503020204020204" pitchFamily="34" charset="-122"/>
                <a:ea typeface="微软雅黑" panose="020B0503020204020204" pitchFamily="34" charset="-122"/>
              </a:rPr>
              <a:t>年</a:t>
            </a:r>
            <a:r>
              <a:rPr lang="en-US" altLang="zh-CN" sz="2200" b="1" kern="100" dirty="0">
                <a:solidFill>
                  <a:schemeClr val="accent1"/>
                </a:solidFill>
                <a:latin typeface="微软雅黑" panose="020B0503020204020204" pitchFamily="34" charset="-122"/>
                <a:ea typeface="微软雅黑" panose="020B0503020204020204" pitchFamily="34" charset="-122"/>
              </a:rPr>
              <a:t>6</a:t>
            </a:r>
            <a:r>
              <a:rPr lang="zh-CN" altLang="en-US" sz="2200" b="1" kern="100" dirty="0">
                <a:solidFill>
                  <a:schemeClr val="accent1"/>
                </a:solidFill>
                <a:latin typeface="微软雅黑" panose="020B0503020204020204" pitchFamily="34" charset="-122"/>
                <a:ea typeface="微软雅黑" panose="020B0503020204020204" pitchFamily="34" charset="-122"/>
              </a:rPr>
              <a:t>月</a:t>
            </a:r>
            <a:r>
              <a:rPr lang="en-US" altLang="zh-CN" sz="2200" b="1" kern="100" dirty="0">
                <a:solidFill>
                  <a:schemeClr val="accent1"/>
                </a:solidFill>
                <a:latin typeface="微软雅黑" panose="020B0503020204020204" pitchFamily="34" charset="-122"/>
                <a:ea typeface="微软雅黑" panose="020B0503020204020204" pitchFamily="34" charset="-122"/>
              </a:rPr>
              <a:t>29</a:t>
            </a:r>
            <a:r>
              <a:rPr lang="zh-CN" altLang="en-US" sz="2200" b="1" kern="100" dirty="0">
                <a:solidFill>
                  <a:schemeClr val="accent1"/>
                </a:solidFill>
                <a:latin typeface="微软雅黑" panose="020B0503020204020204" pitchFamily="34" charset="-122"/>
                <a:ea typeface="微软雅黑" panose="020B0503020204020204" pitchFamily="34" charset="-122"/>
              </a:rPr>
              <a:t>日在南京成立</a:t>
            </a:r>
            <a:r>
              <a:rPr lang="zh-CN" altLang="en-US" sz="2200" b="1" kern="100" dirty="0">
                <a:solidFill>
                  <a:srgbClr val="FF0000"/>
                </a:solidFill>
                <a:latin typeface="微软雅黑" panose="020B0503020204020204" pitchFamily="34" charset="-122"/>
                <a:ea typeface="微软雅黑" panose="020B0503020204020204" pitchFamily="34" charset="-122"/>
              </a:rPr>
              <a:t>长江保护与绿色发展研究院</a:t>
            </a:r>
            <a:r>
              <a:rPr lang="zh-CN" altLang="en-US" sz="2200" b="1" kern="100" dirty="0">
                <a:solidFill>
                  <a:schemeClr val="accent1"/>
                </a:solidFill>
                <a:latin typeface="微软雅黑" panose="020B0503020204020204" pitchFamily="34" charset="-122"/>
                <a:ea typeface="微软雅黑" panose="020B0503020204020204" pitchFamily="34" charset="-122"/>
              </a:rPr>
              <a:t>。</a:t>
            </a:r>
          </a:p>
        </p:txBody>
      </p:sp>
      <p:sp>
        <p:nvSpPr>
          <p:cNvPr id="10" name="文本框 9">
            <a:extLst>
              <a:ext uri="{FF2B5EF4-FFF2-40B4-BE49-F238E27FC236}">
                <a16:creationId xmlns:a16="http://schemas.microsoft.com/office/drawing/2014/main" id="{5562A7DB-60B9-2586-4B00-F7FA7E8E7013}"/>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cxnSp>
        <p:nvCxnSpPr>
          <p:cNvPr id="27" name="Connector 8">
            <a:extLst>
              <a:ext uri="{FF2B5EF4-FFF2-40B4-BE49-F238E27FC236}">
                <a16:creationId xmlns:a16="http://schemas.microsoft.com/office/drawing/2014/main" id="{95538527-1A81-A3DC-9F91-EC7DEE55C226}"/>
              </a:ext>
            </a:extLst>
          </p:cNvPr>
          <p:cNvCxnSpPr>
            <a:cxnSpLocks/>
          </p:cNvCxnSpPr>
          <p:nvPr/>
        </p:nvCxnSpPr>
        <p:spPr>
          <a:xfrm>
            <a:off x="546577" y="1759803"/>
            <a:ext cx="1671690"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Tree>
    <p:extLst>
      <p:ext uri="{BB962C8B-B14F-4D97-AF65-F5344CB8AC3E}">
        <p14:creationId xmlns:p14="http://schemas.microsoft.com/office/powerpoint/2010/main" val="2715604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79262-5063-EAB7-465A-AE9F7EBC1642}"/>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271E6AC8-AC3D-2181-58C0-E1C826B34BD2}"/>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F26F057C-F9C7-5B84-9904-C3D2E7B445A5}"/>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D92B15BB-8F71-C8AF-A6F3-661DFA641E84}"/>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3D000BC5-5B68-27D6-7F8F-5FA54B1901A3}"/>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8" name="AutoShape 7">
            <a:extLst>
              <a:ext uri="{FF2B5EF4-FFF2-40B4-BE49-F238E27FC236}">
                <a16:creationId xmlns:a16="http://schemas.microsoft.com/office/drawing/2014/main" id="{A8E35012-F2DA-9DF9-83E9-6A475E6FE00F}"/>
              </a:ext>
            </a:extLst>
          </p:cNvPr>
          <p:cNvSpPr txBox="1"/>
          <p:nvPr/>
        </p:nvSpPr>
        <p:spPr>
          <a:xfrm>
            <a:off x="546577" y="1124803"/>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1</a:t>
            </a:r>
            <a:r>
              <a:rPr lang="zh-CN" altLang="en-US"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、平台建设</a:t>
            </a:r>
            <a:endParaRPr lang="en-US" sz="2400" dirty="0">
              <a:solidFill>
                <a:srgbClr val="0070C0"/>
              </a:solidFill>
              <a:latin typeface="微软雅黑" panose="020B0503020204020204" pitchFamily="34" charset="-122"/>
              <a:ea typeface="微软雅黑" panose="020B0503020204020204" pitchFamily="34" charset="-122"/>
            </a:endParaRPr>
          </a:p>
        </p:txBody>
      </p:sp>
      <p:cxnSp>
        <p:nvCxnSpPr>
          <p:cNvPr id="9" name="Connector 8">
            <a:extLst>
              <a:ext uri="{FF2B5EF4-FFF2-40B4-BE49-F238E27FC236}">
                <a16:creationId xmlns:a16="http://schemas.microsoft.com/office/drawing/2014/main" id="{A2C720A6-0B62-737C-A3AD-757D79192FAF}"/>
              </a:ext>
            </a:extLst>
          </p:cNvPr>
          <p:cNvCxnSpPr>
            <a:cxnSpLocks/>
          </p:cNvCxnSpPr>
          <p:nvPr/>
        </p:nvCxnSpPr>
        <p:spPr>
          <a:xfrm>
            <a:off x="546577" y="1759803"/>
            <a:ext cx="1671690"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pic>
        <p:nvPicPr>
          <p:cNvPr id="10" name="图片 9">
            <a:extLst>
              <a:ext uri="{FF2B5EF4-FFF2-40B4-BE49-F238E27FC236}">
                <a16:creationId xmlns:a16="http://schemas.microsoft.com/office/drawing/2014/main" id="{F30C26EF-E26F-C389-A1A1-18647C05813F}"/>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20000"/>
                    </a14:imgEffect>
                  </a14:imgLayer>
                </a14:imgProps>
              </a:ext>
            </a:extLst>
          </a:blip>
          <a:stretch>
            <a:fillRect/>
          </a:stretch>
        </p:blipFill>
        <p:spPr>
          <a:xfrm>
            <a:off x="546577" y="1868606"/>
            <a:ext cx="3606036" cy="4920070"/>
          </a:xfrm>
          <a:prstGeom prst="rect">
            <a:avLst/>
          </a:prstGeom>
          <a:ln/>
        </p:spPr>
        <p:style>
          <a:lnRef idx="0">
            <a:schemeClr val="accent3"/>
          </a:lnRef>
          <a:fillRef idx="3">
            <a:schemeClr val="accent3"/>
          </a:fillRef>
          <a:effectRef idx="3">
            <a:schemeClr val="accent3"/>
          </a:effectRef>
          <a:fontRef idx="minor">
            <a:schemeClr val="lt1"/>
          </a:fontRef>
        </p:style>
      </p:pic>
      <p:sp>
        <p:nvSpPr>
          <p:cNvPr id="11" name="文本框 10">
            <a:extLst>
              <a:ext uri="{FF2B5EF4-FFF2-40B4-BE49-F238E27FC236}">
                <a16:creationId xmlns:a16="http://schemas.microsoft.com/office/drawing/2014/main" id="{A55EEF22-68AB-8CD5-E587-37E63D30CBAC}"/>
              </a:ext>
            </a:extLst>
          </p:cNvPr>
          <p:cNvSpPr txBox="1"/>
          <p:nvPr/>
        </p:nvSpPr>
        <p:spPr>
          <a:xfrm>
            <a:off x="4892969" y="1754538"/>
            <a:ext cx="7011163" cy="2925288"/>
          </a:xfrm>
          <a:prstGeom prst="rect">
            <a:avLst/>
          </a:prstGeom>
          <a:noFill/>
        </p:spPr>
        <p:txBody>
          <a:bodyPr wrap="square">
            <a:spAutoFit/>
          </a:bodyPr>
          <a:lstStyle/>
          <a:p>
            <a:pPr marL="342900" indent="-342900" algn="just">
              <a:lnSpc>
                <a:spcPct val="150000"/>
              </a:lnSpc>
              <a:spcAft>
                <a:spcPts val="1000"/>
              </a:spcAft>
              <a:buFont typeface="Wingdings" panose="05000000000000000000" pitchFamily="2" charset="2"/>
              <a:buChar char="Ø"/>
            </a:pPr>
            <a:r>
              <a:rPr lang="en-US" altLang="zh-CN" sz="2400" b="1" kern="100" dirty="0">
                <a:solidFill>
                  <a:schemeClr val="accent1"/>
                </a:solidFill>
                <a:latin typeface="微软雅黑" panose="020B0503020204020204" pitchFamily="34" charset="-122"/>
                <a:ea typeface="微软雅黑" panose="020B0503020204020204" pitchFamily="34" charset="-122"/>
                <a:sym typeface="+mn-ea"/>
              </a:rPr>
              <a:t>2</a:t>
            </a:r>
            <a:r>
              <a:rPr lang="zh-CN" altLang="en-US" sz="2400" b="1" kern="100" dirty="0">
                <a:solidFill>
                  <a:schemeClr val="accent1"/>
                </a:solidFill>
                <a:latin typeface="微软雅黑" panose="020B0503020204020204" pitchFamily="34" charset="-122"/>
                <a:ea typeface="微软雅黑" panose="020B0503020204020204" pitchFamily="34" charset="-122"/>
                <a:sym typeface="+mn-ea"/>
              </a:rPr>
              <a:t>021年2月，河海大学与江苏省河长办联合成立</a:t>
            </a:r>
            <a:r>
              <a:rPr lang="zh-CN" altLang="en-US" sz="2400" b="1" kern="100" dirty="0">
                <a:solidFill>
                  <a:srgbClr val="FF0000"/>
                </a:solidFill>
                <a:latin typeface="微软雅黑" panose="020B0503020204020204" pitchFamily="34" charset="-122"/>
                <a:ea typeface="微软雅黑" panose="020B0503020204020204" pitchFamily="34" charset="-122"/>
                <a:sym typeface="+mn-ea"/>
              </a:rPr>
              <a:t>江苏省河湖长制研究院</a:t>
            </a:r>
            <a:r>
              <a:rPr lang="zh-CN" altLang="en-US" sz="2400" b="1" kern="100" dirty="0">
                <a:solidFill>
                  <a:schemeClr val="accent1"/>
                </a:solidFill>
                <a:latin typeface="微软雅黑" panose="020B0503020204020204" pitchFamily="34" charset="-122"/>
                <a:ea typeface="微软雅黑" panose="020B0503020204020204" pitchFamily="34" charset="-122"/>
                <a:sym typeface="+mn-ea"/>
              </a:rPr>
              <a:t>，</a:t>
            </a:r>
            <a:r>
              <a:rPr lang="zh-CN" altLang="en-US" sz="2400" b="1" kern="100" dirty="0">
                <a:solidFill>
                  <a:schemeClr val="accent1"/>
                </a:solidFill>
                <a:latin typeface="微软雅黑" panose="020B0503020204020204" pitchFamily="34" charset="-122"/>
                <a:ea typeface="微软雅黑" panose="020B0503020204020204" pitchFamily="34" charset="-122"/>
              </a:rPr>
              <a:t>继续深化河湖长制领域科学研究、技术指导、人才培训和专家咨询等方面的业务支持和服务。</a:t>
            </a:r>
            <a:endParaRPr lang="en-US" altLang="zh-CN" sz="2400" b="1" kern="100" dirty="0">
              <a:solidFill>
                <a:schemeClr val="accent1"/>
              </a:solidFill>
              <a:latin typeface="微软雅黑" panose="020B0503020204020204" pitchFamily="34" charset="-122"/>
              <a:ea typeface="微软雅黑" panose="020B0503020204020204" pitchFamily="34" charset="-122"/>
            </a:endParaRPr>
          </a:p>
          <a:p>
            <a:pPr marL="342900" indent="-342900" algn="just" fontAlgn="auto">
              <a:lnSpc>
                <a:spcPct val="150000"/>
              </a:lnSpc>
              <a:spcAft>
                <a:spcPts val="1000"/>
              </a:spcAft>
              <a:buFont typeface="Wingdings" panose="05000000000000000000" pitchFamily="2" charset="2"/>
              <a:buChar char="Ø"/>
            </a:pPr>
            <a:endParaRPr lang="zh-CN" altLang="en-US" sz="2400" b="1" kern="100" dirty="0">
              <a:solidFill>
                <a:schemeClr val="accent1"/>
              </a:solidFill>
              <a:latin typeface="微软雅黑" panose="020B0503020204020204" pitchFamily="34" charset="-122"/>
              <a:ea typeface="微软雅黑" panose="020B0503020204020204" pitchFamily="34" charset="-122"/>
            </a:endParaRPr>
          </a:p>
        </p:txBody>
      </p:sp>
      <p:pic>
        <p:nvPicPr>
          <p:cNvPr id="12" name="图片 11">
            <a:extLst>
              <a:ext uri="{FF2B5EF4-FFF2-40B4-BE49-F238E27FC236}">
                <a16:creationId xmlns:a16="http://schemas.microsoft.com/office/drawing/2014/main" id="{FDF5F987-42A8-94B7-C9E4-EEDCBFD72A3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33827" y="4277677"/>
            <a:ext cx="3524346" cy="2510999"/>
          </a:xfrm>
          <a:prstGeom prst="rect">
            <a:avLst/>
          </a:prstGeom>
        </p:spPr>
        <p:style>
          <a:lnRef idx="0">
            <a:schemeClr val="accent3"/>
          </a:lnRef>
          <a:fillRef idx="3">
            <a:schemeClr val="accent3"/>
          </a:fillRef>
          <a:effectRef idx="3">
            <a:schemeClr val="accent3"/>
          </a:effectRef>
          <a:fontRef idx="minor">
            <a:schemeClr val="lt1"/>
          </a:fontRef>
        </p:style>
      </p:pic>
      <p:pic>
        <p:nvPicPr>
          <p:cNvPr id="13" name="图片 12">
            <a:extLst>
              <a:ext uri="{FF2B5EF4-FFF2-40B4-BE49-F238E27FC236}">
                <a16:creationId xmlns:a16="http://schemas.microsoft.com/office/drawing/2014/main" id="{D2E280C2-0AA6-645C-F6AF-6FE21C5344D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81950" y="4277677"/>
            <a:ext cx="4035260" cy="2510999"/>
          </a:xfrm>
          <a:prstGeom prst="rect">
            <a:avLst/>
          </a:prstGeom>
        </p:spPr>
        <p:style>
          <a:lnRef idx="0">
            <a:schemeClr val="accent3"/>
          </a:lnRef>
          <a:fillRef idx="3">
            <a:schemeClr val="accent3"/>
          </a:fillRef>
          <a:effectRef idx="3">
            <a:schemeClr val="accent3"/>
          </a:effectRef>
          <a:fontRef idx="minor">
            <a:schemeClr val="lt1"/>
          </a:fontRef>
        </p:style>
      </p:pic>
      <p:sp>
        <p:nvSpPr>
          <p:cNvPr id="7" name="文本框 6">
            <a:extLst>
              <a:ext uri="{FF2B5EF4-FFF2-40B4-BE49-F238E27FC236}">
                <a16:creationId xmlns:a16="http://schemas.microsoft.com/office/drawing/2014/main" id="{38C00192-C3B8-7348-0E14-993FC1D43927}"/>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spTree>
    <p:extLst>
      <p:ext uri="{BB962C8B-B14F-4D97-AF65-F5344CB8AC3E}">
        <p14:creationId xmlns:p14="http://schemas.microsoft.com/office/powerpoint/2010/main" val="529216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CF23B-4A70-9BEF-6904-3BEF47100940}"/>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E10502CB-5E9B-DC71-4F5D-EDDDB2CF63FE}"/>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8060A6F8-AE59-69A7-FD93-578605FAD8E4}"/>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1878B8D2-5B45-C8E2-4DD9-06F683C839A4}"/>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FA9A1693-9C5D-4056-42F2-A6706B30B5B0}"/>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pic>
        <p:nvPicPr>
          <p:cNvPr id="6" name="图片 5">
            <a:extLst>
              <a:ext uri="{FF2B5EF4-FFF2-40B4-BE49-F238E27FC236}">
                <a16:creationId xmlns:a16="http://schemas.microsoft.com/office/drawing/2014/main" id="{8BBEF9AD-5E81-50C7-A72C-8735D39164F5}"/>
              </a:ext>
            </a:extLst>
          </p:cNvPr>
          <p:cNvPicPr>
            <a:picLocks noChangeAspect="1"/>
          </p:cNvPicPr>
          <p:nvPr/>
        </p:nvPicPr>
        <p:blipFill>
          <a:blip r:embed="rId5" cstate="print">
            <a:extLst>
              <a:ext uri="{28A0092B-C50C-407E-A947-70E740481C1C}">
                <a14:useLocalDpi xmlns:a14="http://schemas.microsoft.com/office/drawing/2010/main" val="0"/>
              </a:ext>
            </a:extLst>
          </a:blip>
          <a:srcRect l="18901" t="12581" r="43780" b="13804"/>
          <a:stretch/>
        </p:blipFill>
        <p:spPr>
          <a:xfrm>
            <a:off x="1432556" y="1010653"/>
            <a:ext cx="4507606" cy="5847347"/>
          </a:xfrm>
          <a:prstGeom prst="rect">
            <a:avLst/>
          </a:prstGeom>
        </p:spPr>
      </p:pic>
      <p:sp>
        <p:nvSpPr>
          <p:cNvPr id="8" name="AutoShape 7">
            <a:extLst>
              <a:ext uri="{FF2B5EF4-FFF2-40B4-BE49-F238E27FC236}">
                <a16:creationId xmlns:a16="http://schemas.microsoft.com/office/drawing/2014/main" id="{1EECB9F7-2E32-144E-C500-C1E01F2BC0C9}"/>
              </a:ext>
            </a:extLst>
          </p:cNvPr>
          <p:cNvSpPr txBox="1"/>
          <p:nvPr/>
        </p:nvSpPr>
        <p:spPr>
          <a:xfrm>
            <a:off x="546577" y="1124803"/>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1</a:t>
            </a:r>
            <a:r>
              <a:rPr lang="zh-CN" altLang="en-US"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、平台建设</a:t>
            </a:r>
            <a:endParaRPr lang="en-US" sz="2400" dirty="0">
              <a:solidFill>
                <a:srgbClr val="0070C0"/>
              </a:solidFill>
              <a:latin typeface="微软雅黑" panose="020B0503020204020204" pitchFamily="34" charset="-122"/>
              <a:ea typeface="微软雅黑" panose="020B0503020204020204" pitchFamily="34" charset="-122"/>
            </a:endParaRPr>
          </a:p>
        </p:txBody>
      </p:sp>
      <p:cxnSp>
        <p:nvCxnSpPr>
          <p:cNvPr id="9" name="Connector 8">
            <a:extLst>
              <a:ext uri="{FF2B5EF4-FFF2-40B4-BE49-F238E27FC236}">
                <a16:creationId xmlns:a16="http://schemas.microsoft.com/office/drawing/2014/main" id="{D6FE6616-1335-32EF-72BB-38BC4C48C02D}"/>
              </a:ext>
            </a:extLst>
          </p:cNvPr>
          <p:cNvCxnSpPr>
            <a:cxnSpLocks/>
          </p:cNvCxnSpPr>
          <p:nvPr/>
        </p:nvCxnSpPr>
        <p:spPr>
          <a:xfrm>
            <a:off x="546577" y="1759803"/>
            <a:ext cx="1680156"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7" name="文本框 6">
            <a:extLst>
              <a:ext uri="{FF2B5EF4-FFF2-40B4-BE49-F238E27FC236}">
                <a16:creationId xmlns:a16="http://schemas.microsoft.com/office/drawing/2014/main" id="{C782096B-BAAF-FCBC-05EA-FF002494C4C8}"/>
              </a:ext>
            </a:extLst>
          </p:cNvPr>
          <p:cNvSpPr txBox="1"/>
          <p:nvPr/>
        </p:nvSpPr>
        <p:spPr>
          <a:xfrm>
            <a:off x="6189964" y="1957742"/>
            <a:ext cx="5257225" cy="3905043"/>
          </a:xfrm>
          <a:prstGeom prst="rect">
            <a:avLst/>
          </a:prstGeom>
          <a:noFill/>
        </p:spPr>
        <p:txBody>
          <a:bodyPr wrap="square">
            <a:spAutoFit/>
          </a:bodyPr>
          <a:lstStyle/>
          <a:p>
            <a:pPr marL="342900" indent="-342900" algn="just">
              <a:lnSpc>
                <a:spcPct val="150000"/>
              </a:lnSpc>
              <a:buFont typeface="Wingdings" panose="05000000000000000000" pitchFamily="2" charset="2"/>
              <a:buChar char="Ø"/>
            </a:pPr>
            <a:r>
              <a:rPr lang="zh-CN" altLang="zh-CN" sz="2400" b="1" kern="100" dirty="0">
                <a:solidFill>
                  <a:srgbClr val="0070C0"/>
                </a:solidFill>
                <a:latin typeface="微软雅黑" panose="020B0503020204020204" pitchFamily="34" charset="-122"/>
                <a:ea typeface="微软雅黑" panose="020B0503020204020204" pitchFamily="34" charset="-122"/>
              </a:rPr>
              <a:t>研究团队</a:t>
            </a:r>
            <a:r>
              <a:rPr lang="zh-CN" altLang="en-US" sz="2400" b="1" kern="100" dirty="0">
                <a:solidFill>
                  <a:srgbClr val="0070C0"/>
                </a:solidFill>
                <a:latin typeface="微软雅黑" panose="020B0503020204020204" pitchFamily="34" charset="-122"/>
                <a:ea typeface="微软雅黑" panose="020B0503020204020204" pitchFamily="34" charset="-122"/>
              </a:rPr>
              <a:t>由河海大学相关学院和校内外专家累计</a:t>
            </a:r>
            <a:r>
              <a:rPr lang="en-US" altLang="zh-CN" sz="2400" b="1" kern="100" dirty="0">
                <a:solidFill>
                  <a:srgbClr val="0070C0"/>
                </a:solidFill>
                <a:latin typeface="微软雅黑" panose="020B0503020204020204" pitchFamily="34" charset="-122"/>
                <a:ea typeface="微软雅黑" panose="020B0503020204020204" pitchFamily="34" charset="-122"/>
              </a:rPr>
              <a:t>100</a:t>
            </a:r>
            <a:r>
              <a:rPr lang="zh-CN" altLang="en-US" sz="2400" b="1" kern="100" dirty="0">
                <a:solidFill>
                  <a:srgbClr val="0070C0"/>
                </a:solidFill>
                <a:latin typeface="微软雅黑" panose="020B0503020204020204" pitchFamily="34" charset="-122"/>
                <a:ea typeface="微软雅黑" panose="020B0503020204020204" pitchFamily="34" charset="-122"/>
              </a:rPr>
              <a:t>多人组成。涵盖</a:t>
            </a:r>
            <a:r>
              <a:rPr lang="zh-CN" altLang="zh-CN" sz="2400" b="1" kern="100" dirty="0">
                <a:solidFill>
                  <a:srgbClr val="FF0000"/>
                </a:solidFill>
                <a:latin typeface="微软雅黑" panose="020B0503020204020204" pitchFamily="34" charset="-122"/>
                <a:ea typeface="微软雅黑" panose="020B0503020204020204" pitchFamily="34" charset="-122"/>
              </a:rPr>
              <a:t>河湖长制政策机制、水资源保护、水域岸线管理、水污染防治、水环境治理、水生态修复、执法监管、河长制信息化、河湖健康与幸福指数</a:t>
            </a:r>
            <a:r>
              <a:rPr lang="zh-CN" altLang="en-US" sz="2400" b="1" kern="100" dirty="0">
                <a:solidFill>
                  <a:srgbClr val="FF0000"/>
                </a:solidFill>
                <a:latin typeface="微软雅黑" panose="020B0503020204020204" pitchFamily="34" charset="-122"/>
                <a:ea typeface="微软雅黑" panose="020B0503020204020204" pitchFamily="34" charset="-122"/>
              </a:rPr>
              <a:t>、卫星遥感应用</a:t>
            </a:r>
            <a:r>
              <a:rPr lang="zh-CN" altLang="en-US" sz="2400" b="1" kern="100" dirty="0">
                <a:solidFill>
                  <a:srgbClr val="0070C0"/>
                </a:solidFill>
                <a:latin typeface="微软雅黑" panose="020B0503020204020204" pitchFamily="34" charset="-122"/>
                <a:ea typeface="微软雅黑" panose="020B0503020204020204" pitchFamily="34" charset="-122"/>
              </a:rPr>
              <a:t>等</a:t>
            </a:r>
            <a:r>
              <a:rPr lang="en-US" altLang="zh-CN" sz="2400" b="1" kern="100" dirty="0">
                <a:solidFill>
                  <a:srgbClr val="0070C0"/>
                </a:solidFill>
                <a:latin typeface="微软雅黑" panose="020B0503020204020204" pitchFamily="34" charset="-122"/>
                <a:ea typeface="微软雅黑" panose="020B0503020204020204" pitchFamily="34" charset="-122"/>
              </a:rPr>
              <a:t>10</a:t>
            </a:r>
            <a:r>
              <a:rPr lang="zh-CN" altLang="en-US" sz="2400" b="1" kern="100" dirty="0">
                <a:solidFill>
                  <a:srgbClr val="0070C0"/>
                </a:solidFill>
                <a:latin typeface="微软雅黑" panose="020B0503020204020204" pitchFamily="34" charset="-122"/>
                <a:ea typeface="微软雅黑" panose="020B0503020204020204" pitchFamily="34" charset="-122"/>
              </a:rPr>
              <a:t>个方向</a:t>
            </a:r>
            <a:r>
              <a:rPr lang="zh-CN" altLang="zh-CN" sz="2400" b="1" kern="100" dirty="0">
                <a:solidFill>
                  <a:srgbClr val="0070C0"/>
                </a:solidFill>
                <a:latin typeface="微软雅黑" panose="020B0503020204020204" pitchFamily="34" charset="-122"/>
                <a:ea typeface="微软雅黑" panose="020B0503020204020204" pitchFamily="34" charset="-122"/>
              </a:rPr>
              <a:t>。</a:t>
            </a:r>
          </a:p>
        </p:txBody>
      </p:sp>
      <p:sp>
        <p:nvSpPr>
          <p:cNvPr id="11" name="文本框 10">
            <a:extLst>
              <a:ext uri="{FF2B5EF4-FFF2-40B4-BE49-F238E27FC236}">
                <a16:creationId xmlns:a16="http://schemas.microsoft.com/office/drawing/2014/main" id="{3B1FBB9F-A556-1CF0-79E8-C33378D891DE}"/>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spTree>
    <p:extLst>
      <p:ext uri="{BB962C8B-B14F-4D97-AF65-F5344CB8AC3E}">
        <p14:creationId xmlns:p14="http://schemas.microsoft.com/office/powerpoint/2010/main" val="1492764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7AC66-A9F1-7EDD-4100-6EC3EB03A7F1}"/>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01D2EBDE-EC25-E4E7-C940-593AEE9244DD}"/>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DC44C4FC-7858-4E2B-058D-8473B8239C03}"/>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9200893A-7C27-0F2B-31A4-B3E26C14384B}"/>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EFFCD2D4-754A-6949-7E32-85C9A9FF348D}"/>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8" name="AutoShape 7">
            <a:extLst>
              <a:ext uri="{FF2B5EF4-FFF2-40B4-BE49-F238E27FC236}">
                <a16:creationId xmlns:a16="http://schemas.microsoft.com/office/drawing/2014/main" id="{9354BF0D-E387-DA13-7B55-822D19257BE5}"/>
              </a:ext>
            </a:extLst>
          </p:cNvPr>
          <p:cNvSpPr txBox="1"/>
          <p:nvPr/>
        </p:nvSpPr>
        <p:spPr>
          <a:xfrm>
            <a:off x="546577" y="1124803"/>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1</a:t>
            </a:r>
            <a:r>
              <a:rPr lang="zh-CN" altLang="en-US"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、平台建设</a:t>
            </a:r>
            <a:endParaRPr lang="en-US" sz="2400" dirty="0">
              <a:solidFill>
                <a:srgbClr val="0070C0"/>
              </a:solidFill>
              <a:latin typeface="微软雅黑" panose="020B0503020204020204" pitchFamily="34" charset="-122"/>
              <a:ea typeface="微软雅黑" panose="020B0503020204020204" pitchFamily="34" charset="-122"/>
            </a:endParaRPr>
          </a:p>
        </p:txBody>
      </p:sp>
      <p:cxnSp>
        <p:nvCxnSpPr>
          <p:cNvPr id="9" name="Connector 8">
            <a:extLst>
              <a:ext uri="{FF2B5EF4-FFF2-40B4-BE49-F238E27FC236}">
                <a16:creationId xmlns:a16="http://schemas.microsoft.com/office/drawing/2014/main" id="{41D3F1E4-9DA0-FA6E-AF97-7887A90FC9CC}"/>
              </a:ext>
            </a:extLst>
          </p:cNvPr>
          <p:cNvCxnSpPr>
            <a:cxnSpLocks/>
          </p:cNvCxnSpPr>
          <p:nvPr/>
        </p:nvCxnSpPr>
        <p:spPr>
          <a:xfrm>
            <a:off x="546577" y="1759803"/>
            <a:ext cx="1747890"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6" name="AutoShape 3">
            <a:extLst>
              <a:ext uri="{FF2B5EF4-FFF2-40B4-BE49-F238E27FC236}">
                <a16:creationId xmlns:a16="http://schemas.microsoft.com/office/drawing/2014/main" id="{24585A76-10D5-F5D7-D9A1-EBA03FEC8482}"/>
              </a:ext>
            </a:extLst>
          </p:cNvPr>
          <p:cNvSpPr>
            <a:spLocks noChangeArrowheads="1"/>
          </p:cNvSpPr>
          <p:nvPr/>
        </p:nvSpPr>
        <p:spPr bwMode="gray">
          <a:xfrm>
            <a:off x="1824144" y="2497831"/>
            <a:ext cx="8568558" cy="2743200"/>
          </a:xfrm>
          <a:prstGeom prst="upArrow">
            <a:avLst>
              <a:gd name="adj1" fmla="val 57824"/>
              <a:gd name="adj2" fmla="val 54398"/>
            </a:avLst>
          </a:prstGeom>
          <a:gradFill rotWithShape="1">
            <a:gsLst>
              <a:gs pos="0">
                <a:schemeClr val="accent1"/>
              </a:gs>
              <a:gs pos="100000">
                <a:schemeClr val="accent1">
                  <a:gamma/>
                  <a:tint val="0"/>
                  <a:invGamma/>
                </a:schemeClr>
              </a:gs>
            </a:gsLst>
            <a:lin ang="5400000" scaled="1"/>
          </a:gra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sp>
        <p:nvSpPr>
          <p:cNvPr id="7" name="AutoShape 4">
            <a:extLst>
              <a:ext uri="{FF2B5EF4-FFF2-40B4-BE49-F238E27FC236}">
                <a16:creationId xmlns:a16="http://schemas.microsoft.com/office/drawing/2014/main" id="{7441F8E8-62FB-0AB9-2E04-E3EC9361FB56}"/>
              </a:ext>
            </a:extLst>
          </p:cNvPr>
          <p:cNvSpPr>
            <a:spLocks noChangeArrowheads="1"/>
          </p:cNvSpPr>
          <p:nvPr/>
        </p:nvSpPr>
        <p:spPr bwMode="gray">
          <a:xfrm>
            <a:off x="2730427" y="1886069"/>
            <a:ext cx="6934783" cy="574675"/>
          </a:xfrm>
          <a:prstGeom prst="roundRect">
            <a:avLst>
              <a:gd name="adj" fmla="val 50000"/>
            </a:avLst>
          </a:prstGeom>
          <a:gradFill rotWithShape="1">
            <a:gsLst>
              <a:gs pos="0">
                <a:schemeClr val="hlink"/>
              </a:gs>
              <a:gs pos="50000">
                <a:schemeClr val="hlink">
                  <a:gamma/>
                  <a:tint val="64314"/>
                  <a:invGamma/>
                </a:schemeClr>
              </a:gs>
              <a:gs pos="100000">
                <a:schemeClr val="hlink"/>
              </a:gs>
            </a:gsLst>
            <a:lin ang="0" scaled="1"/>
          </a:gradFill>
          <a:ln w="38100" algn="ctr">
            <a:solidFill>
              <a:srgbClr val="FFFFFF"/>
            </a:solidFill>
            <a:round/>
            <a:headEnd/>
            <a:tailEnd/>
          </a:ln>
          <a:effectLst>
            <a:outerShdw dist="63500" dir="3187806" algn="ctr" rotWithShape="0">
              <a:srgbClr val="001D3A"/>
            </a:outerShdw>
          </a:effectLst>
        </p:spPr>
        <p:txBody>
          <a:bodyPr wrap="none" anchor="ctr"/>
          <a:lstStyle/>
          <a:p>
            <a:pPr algn="ctr" eaLnBrk="0" hangingPunct="0"/>
            <a:r>
              <a:rPr lang="zh-CN" altLang="en-US" sz="3200" b="1" dirty="0">
                <a:solidFill>
                  <a:schemeClr val="bg1"/>
                </a:solidFill>
                <a:effectLst>
                  <a:outerShdw blurRad="38100" dist="38100" dir="2700000" algn="tl">
                    <a:srgbClr val="000000"/>
                  </a:outerShdw>
                </a:effectLst>
                <a:latin typeface="+mn-ea"/>
              </a:rPr>
              <a:t>助力河湖长制与幸福河湖建设</a:t>
            </a:r>
            <a:endParaRPr lang="en-US" altLang="zh-CN" sz="3200" b="1" dirty="0">
              <a:solidFill>
                <a:schemeClr val="bg1"/>
              </a:solidFill>
              <a:effectLst>
                <a:outerShdw blurRad="38100" dist="38100" dir="2700000" algn="tl">
                  <a:srgbClr val="000000"/>
                </a:outerShdw>
              </a:effectLst>
              <a:latin typeface="+mn-ea"/>
            </a:endParaRPr>
          </a:p>
        </p:txBody>
      </p:sp>
      <p:sp>
        <p:nvSpPr>
          <p:cNvPr id="13" name="Text Box 5">
            <a:extLst>
              <a:ext uri="{FF2B5EF4-FFF2-40B4-BE49-F238E27FC236}">
                <a16:creationId xmlns:a16="http://schemas.microsoft.com/office/drawing/2014/main" id="{1C3B0643-457F-9364-8C0D-27D0448F7CB8}"/>
              </a:ext>
            </a:extLst>
          </p:cNvPr>
          <p:cNvSpPr txBox="1">
            <a:spLocks noChangeArrowheads="1"/>
          </p:cNvSpPr>
          <p:nvPr/>
        </p:nvSpPr>
        <p:spPr bwMode="gray">
          <a:xfrm>
            <a:off x="1181060" y="3189280"/>
            <a:ext cx="1003351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algn="ctr" eaLnBrk="0" hangingPunct="0">
              <a:defRPr sz="2000" b="1">
                <a:solidFill>
                  <a:srgbClr val="FFFFFF"/>
                </a:solidFill>
                <a:effectLst>
                  <a:outerShdw blurRad="38100" dist="38100" dir="2700000" algn="tl">
                    <a:srgbClr val="C0C0C0"/>
                  </a:outerShdw>
                </a:effectLst>
                <a:latin typeface="+mn-ea"/>
              </a:defRPr>
            </a:lvl1pPr>
          </a:lstStyle>
          <a:p>
            <a:r>
              <a:rPr lang="zh-CN" altLang="en-US" sz="3200" dirty="0">
                <a:solidFill>
                  <a:srgbClr val="FF0000"/>
                </a:solidFill>
                <a:effectLst>
                  <a:outerShdw blurRad="38100" dist="38100" dir="2700000" algn="tl">
                    <a:srgbClr val="000000">
                      <a:alpha val="43137"/>
                    </a:srgbClr>
                  </a:outerShdw>
                </a:effectLst>
              </a:rPr>
              <a:t>紧扣河湖长制工作多学科交叉、多行业协同的现实需求</a:t>
            </a:r>
            <a:endParaRPr lang="en-US" altLang="zh-CN" sz="3200" dirty="0">
              <a:solidFill>
                <a:srgbClr val="FF0000"/>
              </a:solidFill>
              <a:effectLst>
                <a:outerShdw blurRad="38100" dist="38100" dir="2700000" algn="tl">
                  <a:srgbClr val="000000">
                    <a:alpha val="43137"/>
                  </a:srgbClr>
                </a:outerShdw>
              </a:effectLst>
            </a:endParaRPr>
          </a:p>
        </p:txBody>
      </p:sp>
      <p:grpSp>
        <p:nvGrpSpPr>
          <p:cNvPr id="14" name="Group 7">
            <a:extLst>
              <a:ext uri="{FF2B5EF4-FFF2-40B4-BE49-F238E27FC236}">
                <a16:creationId xmlns:a16="http://schemas.microsoft.com/office/drawing/2014/main" id="{029AB19F-C06E-19DB-1F30-BE9840DE5F75}"/>
              </a:ext>
            </a:extLst>
          </p:cNvPr>
          <p:cNvGrpSpPr>
            <a:grpSpLocks/>
          </p:cNvGrpSpPr>
          <p:nvPr/>
        </p:nvGrpSpPr>
        <p:grpSpPr bwMode="auto">
          <a:xfrm>
            <a:off x="2488922" y="4659971"/>
            <a:ext cx="2073166" cy="2079994"/>
            <a:chOff x="624" y="1584"/>
            <a:chExt cx="1248" cy="1296"/>
          </a:xfrm>
        </p:grpSpPr>
        <p:grpSp>
          <p:nvGrpSpPr>
            <p:cNvPr id="15" name="Group 8">
              <a:extLst>
                <a:ext uri="{FF2B5EF4-FFF2-40B4-BE49-F238E27FC236}">
                  <a16:creationId xmlns:a16="http://schemas.microsoft.com/office/drawing/2014/main" id="{CA67826A-EB15-516B-2245-7CB2E6109FFF}"/>
                </a:ext>
              </a:extLst>
            </p:cNvPr>
            <p:cNvGrpSpPr>
              <a:grpSpLocks/>
            </p:cNvGrpSpPr>
            <p:nvPr/>
          </p:nvGrpSpPr>
          <p:grpSpPr bwMode="auto">
            <a:xfrm>
              <a:off x="624" y="1584"/>
              <a:ext cx="1248" cy="1296"/>
              <a:chOff x="2016" y="1920"/>
              <a:chExt cx="1680" cy="1680"/>
            </a:xfrm>
          </p:grpSpPr>
          <p:sp>
            <p:nvSpPr>
              <p:cNvPr id="17" name="Oval 9">
                <a:extLst>
                  <a:ext uri="{FF2B5EF4-FFF2-40B4-BE49-F238E27FC236}">
                    <a16:creationId xmlns:a16="http://schemas.microsoft.com/office/drawing/2014/main" id="{A6F555CB-CE1E-E63D-95DC-4AEB31E28F6E}"/>
                  </a:ext>
                </a:extLst>
              </p:cNvPr>
              <p:cNvSpPr>
                <a:spLocks noChangeArrowheads="1"/>
              </p:cNvSpPr>
              <p:nvPr/>
            </p:nvSpPr>
            <p:spPr bwMode="gray">
              <a:xfrm>
                <a:off x="2016" y="1920"/>
                <a:ext cx="1680" cy="1680"/>
              </a:xfrm>
              <a:prstGeom prst="ellipse">
                <a:avLst/>
              </a:prstGeom>
              <a:gradFill rotWithShape="1">
                <a:gsLst>
                  <a:gs pos="0">
                    <a:schemeClr val="accent2"/>
                  </a:gs>
                  <a:gs pos="100000">
                    <a:schemeClr val="accent2">
                      <a:gamma/>
                      <a:shade val="63529"/>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 name="Freeform 10">
                <a:extLst>
                  <a:ext uri="{FF2B5EF4-FFF2-40B4-BE49-F238E27FC236}">
                    <a16:creationId xmlns:a16="http://schemas.microsoft.com/office/drawing/2014/main" id="{116A2AF9-CA7E-25F0-9B5A-78E0BDEDB201}"/>
                  </a:ext>
                </a:extLst>
              </p:cNvPr>
              <p:cNvSpPr>
                <a:spLocks/>
              </p:cNvSpPr>
              <p:nvPr/>
            </p:nvSpPr>
            <p:spPr bwMode="gray">
              <a:xfrm>
                <a:off x="2208" y="1948"/>
                <a:ext cx="1296" cy="634"/>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chemeClr val="accent2"/>
                  </a:gs>
                </a:gsLst>
                <a:lin ang="5400000" scaled="1"/>
              </a:gradFill>
              <a:ln>
                <a:noFill/>
              </a:ln>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zh-CN" altLang="en-US"/>
              </a:p>
            </p:txBody>
          </p:sp>
        </p:grpSp>
        <p:sp>
          <p:nvSpPr>
            <p:cNvPr id="16" name="Text Box 11">
              <a:extLst>
                <a:ext uri="{FF2B5EF4-FFF2-40B4-BE49-F238E27FC236}">
                  <a16:creationId xmlns:a16="http://schemas.microsoft.com/office/drawing/2014/main" id="{E8D393FA-AAC9-DF01-3BB2-CACF9A4A165C}"/>
                </a:ext>
              </a:extLst>
            </p:cNvPr>
            <p:cNvSpPr txBox="1">
              <a:spLocks noChangeArrowheads="1"/>
            </p:cNvSpPr>
            <p:nvPr/>
          </p:nvSpPr>
          <p:spPr bwMode="gray">
            <a:xfrm>
              <a:off x="634" y="2106"/>
              <a:ext cx="1223" cy="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3600" b="1" dirty="0">
                  <a:solidFill>
                    <a:srgbClr val="FFFFFF"/>
                  </a:solidFill>
                  <a:effectLst>
                    <a:outerShdw blurRad="38100" dist="38100" dir="2700000" algn="tl">
                      <a:srgbClr val="C0C0C0"/>
                    </a:outerShdw>
                  </a:effectLst>
                  <a:latin typeface="+mn-ea"/>
                </a:rPr>
                <a:t>科学研究</a:t>
              </a:r>
              <a:endParaRPr lang="en-US" altLang="zh-CN" sz="3600" b="1" dirty="0">
                <a:solidFill>
                  <a:srgbClr val="FFFFFF"/>
                </a:solidFill>
                <a:effectLst>
                  <a:outerShdw blurRad="38100" dist="38100" dir="2700000" algn="tl">
                    <a:srgbClr val="C0C0C0"/>
                  </a:outerShdw>
                </a:effectLst>
                <a:latin typeface="+mn-ea"/>
              </a:endParaRPr>
            </a:p>
          </p:txBody>
        </p:sp>
      </p:grpSp>
      <p:grpSp>
        <p:nvGrpSpPr>
          <p:cNvPr id="19" name="Group 32">
            <a:extLst>
              <a:ext uri="{FF2B5EF4-FFF2-40B4-BE49-F238E27FC236}">
                <a16:creationId xmlns:a16="http://schemas.microsoft.com/office/drawing/2014/main" id="{21D9A874-0EDC-DB69-1EA3-418E1EE8DCA7}"/>
              </a:ext>
            </a:extLst>
          </p:cNvPr>
          <p:cNvGrpSpPr>
            <a:grpSpLocks/>
          </p:cNvGrpSpPr>
          <p:nvPr/>
        </p:nvGrpSpPr>
        <p:grpSpPr bwMode="auto">
          <a:xfrm>
            <a:off x="5095489" y="4671118"/>
            <a:ext cx="2073165" cy="2068846"/>
            <a:chOff x="1776" y="2764"/>
            <a:chExt cx="960" cy="958"/>
          </a:xfrm>
        </p:grpSpPr>
        <p:grpSp>
          <p:nvGrpSpPr>
            <p:cNvPr id="20" name="Group 21">
              <a:extLst>
                <a:ext uri="{FF2B5EF4-FFF2-40B4-BE49-F238E27FC236}">
                  <a16:creationId xmlns:a16="http://schemas.microsoft.com/office/drawing/2014/main" id="{D008CAB7-5D45-BEF3-5D8E-9089A08C8A25}"/>
                </a:ext>
              </a:extLst>
            </p:cNvPr>
            <p:cNvGrpSpPr>
              <a:grpSpLocks/>
            </p:cNvGrpSpPr>
            <p:nvPr/>
          </p:nvGrpSpPr>
          <p:grpSpPr bwMode="auto">
            <a:xfrm>
              <a:off x="1776" y="2764"/>
              <a:ext cx="960" cy="958"/>
              <a:chOff x="2016" y="1920"/>
              <a:chExt cx="1680" cy="1680"/>
            </a:xfrm>
          </p:grpSpPr>
          <p:sp>
            <p:nvSpPr>
              <p:cNvPr id="22" name="Oval 22">
                <a:extLst>
                  <a:ext uri="{FF2B5EF4-FFF2-40B4-BE49-F238E27FC236}">
                    <a16:creationId xmlns:a16="http://schemas.microsoft.com/office/drawing/2014/main" id="{E8AE20CC-B050-4B3C-48D4-F1505BCAB753}"/>
                  </a:ext>
                </a:extLst>
              </p:cNvPr>
              <p:cNvSpPr>
                <a:spLocks noChangeArrowheads="1"/>
              </p:cNvSpPr>
              <p:nvPr/>
            </p:nvSpPr>
            <p:spPr bwMode="gray">
              <a:xfrm>
                <a:off x="2016" y="1920"/>
                <a:ext cx="1680" cy="1680"/>
              </a:xfrm>
              <a:prstGeom prst="ellipse">
                <a:avLst/>
              </a:prstGeom>
              <a:gradFill rotWithShape="1">
                <a:gsLst>
                  <a:gs pos="0">
                    <a:schemeClr val="hlink"/>
                  </a:gs>
                  <a:gs pos="100000">
                    <a:schemeClr val="hlink">
                      <a:gamma/>
                      <a:shade val="51373"/>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sy="50000" kx="-2453608" rotWithShape="0">
                        <a:schemeClr val="bg2">
                          <a:alpha val="50000"/>
                        </a:schemeClr>
                      </a:outerShdw>
                    </a:effectLst>
                  </a14:hiddenEffects>
                </a:ext>
              </a:extLst>
            </p:spPr>
            <p:txBody>
              <a:bodyPr wrap="none" anchor="ctr"/>
              <a:lstStyle/>
              <a:p>
                <a:endParaRPr lang="zh-CN" altLang="en-US"/>
              </a:p>
            </p:txBody>
          </p:sp>
          <p:sp>
            <p:nvSpPr>
              <p:cNvPr id="23" name="Freeform 23">
                <a:extLst>
                  <a:ext uri="{FF2B5EF4-FFF2-40B4-BE49-F238E27FC236}">
                    <a16:creationId xmlns:a16="http://schemas.microsoft.com/office/drawing/2014/main" id="{05EAB519-0F8B-CC7A-3C88-9D63FEEADFE3}"/>
                  </a:ext>
                </a:extLst>
              </p:cNvPr>
              <p:cNvSpPr>
                <a:spLocks/>
              </p:cNvSpPr>
              <p:nvPr/>
            </p:nvSpPr>
            <p:spPr bwMode="gray">
              <a:xfrm>
                <a:off x="2208" y="1948"/>
                <a:ext cx="1296" cy="634"/>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chemeClr val="hlink">
                      <a:gamma/>
                      <a:tint val="0"/>
                      <a:invGamma/>
                    </a:schemeClr>
                  </a:gs>
                  <a:gs pos="100000">
                    <a:schemeClr val="hlink"/>
                  </a:gs>
                </a:gsLst>
                <a:lin ang="5400000" scaled="1"/>
              </a:gra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21" name="Text Box 24">
              <a:extLst>
                <a:ext uri="{FF2B5EF4-FFF2-40B4-BE49-F238E27FC236}">
                  <a16:creationId xmlns:a16="http://schemas.microsoft.com/office/drawing/2014/main" id="{743EB423-F06B-05EB-C839-D3350A6150DC}"/>
                </a:ext>
              </a:extLst>
            </p:cNvPr>
            <p:cNvSpPr txBox="1">
              <a:spLocks noChangeArrowheads="1"/>
            </p:cNvSpPr>
            <p:nvPr/>
          </p:nvSpPr>
          <p:spPr bwMode="gray">
            <a:xfrm>
              <a:off x="1786" y="3152"/>
              <a:ext cx="941" cy="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algn="ctr" eaLnBrk="0" hangingPunct="0">
                <a:defRPr sz="2000" b="1">
                  <a:solidFill>
                    <a:srgbClr val="FFFFFF"/>
                  </a:solidFill>
                  <a:effectLst>
                    <a:outerShdw blurRad="38100" dist="38100" dir="2700000" algn="tl">
                      <a:srgbClr val="C0C0C0"/>
                    </a:outerShdw>
                  </a:effectLst>
                  <a:latin typeface="+mn-ea"/>
                </a:defRPr>
              </a:lvl1pPr>
            </a:lstStyle>
            <a:p>
              <a:r>
                <a:rPr lang="zh-CN" altLang="en-US" sz="3600" dirty="0"/>
                <a:t>人员培训</a:t>
              </a:r>
              <a:endParaRPr lang="en-US" altLang="zh-CN" sz="3600" dirty="0"/>
            </a:p>
          </p:txBody>
        </p:sp>
      </p:grpSp>
      <p:grpSp>
        <p:nvGrpSpPr>
          <p:cNvPr id="24" name="Group 33">
            <a:extLst>
              <a:ext uri="{FF2B5EF4-FFF2-40B4-BE49-F238E27FC236}">
                <a16:creationId xmlns:a16="http://schemas.microsoft.com/office/drawing/2014/main" id="{458A272C-E6C2-93F5-21A3-7819E4F5F9DA}"/>
              </a:ext>
            </a:extLst>
          </p:cNvPr>
          <p:cNvGrpSpPr>
            <a:grpSpLocks/>
          </p:cNvGrpSpPr>
          <p:nvPr/>
        </p:nvGrpSpPr>
        <p:grpSpPr bwMode="auto">
          <a:xfrm>
            <a:off x="7702053" y="4626668"/>
            <a:ext cx="2073166" cy="2113296"/>
            <a:chOff x="3072" y="2736"/>
            <a:chExt cx="960" cy="958"/>
          </a:xfrm>
        </p:grpSpPr>
        <p:grpSp>
          <p:nvGrpSpPr>
            <p:cNvPr id="25" name="Group 27">
              <a:extLst>
                <a:ext uri="{FF2B5EF4-FFF2-40B4-BE49-F238E27FC236}">
                  <a16:creationId xmlns:a16="http://schemas.microsoft.com/office/drawing/2014/main" id="{F7BA66C8-264A-F379-A282-1795EC1EA7FC}"/>
                </a:ext>
              </a:extLst>
            </p:cNvPr>
            <p:cNvGrpSpPr>
              <a:grpSpLocks/>
            </p:cNvGrpSpPr>
            <p:nvPr/>
          </p:nvGrpSpPr>
          <p:grpSpPr bwMode="auto">
            <a:xfrm>
              <a:off x="3072" y="2736"/>
              <a:ext cx="960" cy="958"/>
              <a:chOff x="2016" y="1920"/>
              <a:chExt cx="1680" cy="1680"/>
            </a:xfrm>
          </p:grpSpPr>
          <p:sp>
            <p:nvSpPr>
              <p:cNvPr id="27" name="Oval 28">
                <a:extLst>
                  <a:ext uri="{FF2B5EF4-FFF2-40B4-BE49-F238E27FC236}">
                    <a16:creationId xmlns:a16="http://schemas.microsoft.com/office/drawing/2014/main" id="{FDD751EC-3628-FD8B-2B6E-BA4986B64249}"/>
                  </a:ext>
                </a:extLst>
              </p:cNvPr>
              <p:cNvSpPr>
                <a:spLocks noChangeArrowheads="1"/>
              </p:cNvSpPr>
              <p:nvPr/>
            </p:nvSpPr>
            <p:spPr bwMode="gray">
              <a:xfrm>
                <a:off x="2016" y="1920"/>
                <a:ext cx="1680" cy="1680"/>
              </a:xfrm>
              <a:prstGeom prst="ellipse">
                <a:avLst/>
              </a:prstGeom>
              <a:gradFill rotWithShape="1">
                <a:gsLst>
                  <a:gs pos="0">
                    <a:schemeClr val="accent1"/>
                  </a:gs>
                  <a:gs pos="100000">
                    <a:schemeClr val="accent1">
                      <a:gamma/>
                      <a:shade val="51373"/>
                      <a:invGamma/>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sy="50000" kx="-2453608" rotWithShape="0">
                        <a:schemeClr val="bg2">
                          <a:alpha val="50000"/>
                        </a:schemeClr>
                      </a:outerShdw>
                    </a:effectLst>
                  </a14:hiddenEffects>
                </a:ext>
              </a:extLst>
            </p:spPr>
            <p:txBody>
              <a:bodyPr wrap="none" anchor="ctr"/>
              <a:lstStyle/>
              <a:p>
                <a:endParaRPr lang="zh-CN" altLang="en-US"/>
              </a:p>
            </p:txBody>
          </p:sp>
          <p:sp>
            <p:nvSpPr>
              <p:cNvPr id="28" name="Freeform 29">
                <a:extLst>
                  <a:ext uri="{FF2B5EF4-FFF2-40B4-BE49-F238E27FC236}">
                    <a16:creationId xmlns:a16="http://schemas.microsoft.com/office/drawing/2014/main" id="{2FFBE469-E890-0A75-E3AB-600C78F5B153}"/>
                  </a:ext>
                </a:extLst>
              </p:cNvPr>
              <p:cNvSpPr>
                <a:spLocks/>
              </p:cNvSpPr>
              <p:nvPr/>
            </p:nvSpPr>
            <p:spPr bwMode="gray">
              <a:xfrm>
                <a:off x="2208" y="1948"/>
                <a:ext cx="1296" cy="634"/>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chemeClr val="accent1">
                      <a:gamma/>
                      <a:tint val="0"/>
                      <a:invGamma/>
                    </a:schemeClr>
                  </a:gs>
                  <a:gs pos="100000">
                    <a:schemeClr val="accent1"/>
                  </a:gs>
                </a:gsLst>
                <a:lin ang="5400000" scaled="1"/>
              </a:gra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26" name="Text Box 30">
              <a:extLst>
                <a:ext uri="{FF2B5EF4-FFF2-40B4-BE49-F238E27FC236}">
                  <a16:creationId xmlns:a16="http://schemas.microsoft.com/office/drawing/2014/main" id="{FB9F2B04-881A-AD97-E1FA-C564BC95881D}"/>
                </a:ext>
              </a:extLst>
            </p:cNvPr>
            <p:cNvSpPr txBox="1">
              <a:spLocks noChangeArrowheads="1"/>
            </p:cNvSpPr>
            <p:nvPr/>
          </p:nvSpPr>
          <p:spPr bwMode="gray">
            <a:xfrm>
              <a:off x="3082" y="3140"/>
              <a:ext cx="941" cy="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algn="ctr" eaLnBrk="0" hangingPunct="0">
                <a:defRPr sz="2000" b="1">
                  <a:solidFill>
                    <a:srgbClr val="FFFFFF"/>
                  </a:solidFill>
                  <a:effectLst>
                    <a:outerShdw blurRad="38100" dist="38100" dir="2700000" algn="tl">
                      <a:srgbClr val="C0C0C0"/>
                    </a:outerShdw>
                  </a:effectLst>
                  <a:latin typeface="+mn-ea"/>
                </a:defRPr>
              </a:lvl1pPr>
            </a:lstStyle>
            <a:p>
              <a:r>
                <a:rPr lang="zh-CN" altLang="en-US" sz="3600" dirty="0"/>
                <a:t>技术服务</a:t>
              </a:r>
              <a:endParaRPr lang="en-US" altLang="zh-CN" sz="3600" dirty="0"/>
            </a:p>
          </p:txBody>
        </p:sp>
      </p:grpSp>
      <p:sp>
        <p:nvSpPr>
          <p:cNvPr id="11" name="文本框 10">
            <a:extLst>
              <a:ext uri="{FF2B5EF4-FFF2-40B4-BE49-F238E27FC236}">
                <a16:creationId xmlns:a16="http://schemas.microsoft.com/office/drawing/2014/main" id="{ACCB4B76-FDAA-6D75-D4B3-B480D15CBC7B}"/>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spTree>
    <p:extLst>
      <p:ext uri="{BB962C8B-B14F-4D97-AF65-F5344CB8AC3E}">
        <p14:creationId xmlns:p14="http://schemas.microsoft.com/office/powerpoint/2010/main" val="1376667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F42B9-73E9-DF12-8910-F47AB4769B56}"/>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F3F00741-00CC-6E14-ED22-EA6FB6EDEFF3}"/>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3266AF72-0B76-DFC3-5C44-E6E81328B293}"/>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24CDB7CF-60DF-88E7-344D-77C817CF99ED}"/>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A5D4D517-1B3B-CCC2-761F-EED1441A39D8}"/>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8" name="AutoShape 7">
            <a:extLst>
              <a:ext uri="{FF2B5EF4-FFF2-40B4-BE49-F238E27FC236}">
                <a16:creationId xmlns:a16="http://schemas.microsoft.com/office/drawing/2014/main" id="{152E8597-C8FD-EBBA-0385-5F582E1C073D}"/>
              </a:ext>
            </a:extLst>
          </p:cNvPr>
          <p:cNvSpPr txBox="1"/>
          <p:nvPr/>
        </p:nvSpPr>
        <p:spPr>
          <a:xfrm>
            <a:off x="546577" y="1096955"/>
            <a:ext cx="10668000" cy="457200"/>
          </a:xfrm>
          <a:prstGeom prst="rect">
            <a:avLst/>
          </a:prstGeom>
        </p:spPr>
        <p:txBody>
          <a:bodyPr vert="horz" wrap="square" lIns="0" tIns="0" rIns="0" bIns="0" rtlCol="0" anchor="ctr" anchorCtr="0"/>
          <a:lstStyle/>
          <a:p>
            <a:pPr marL="0" indent="0" algn="l">
              <a:lnSpc>
                <a:spcPct val="125000"/>
              </a:lnSpc>
              <a:defRPr/>
            </a:pPr>
            <a:r>
              <a:rPr lang="en-US" altLang="zh-CN"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2</a:t>
            </a:r>
            <a:r>
              <a:rPr lang="zh-CN" altLang="en-US"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、科学研究</a:t>
            </a:r>
            <a:endParaRPr lang="en-US" sz="2400" dirty="0">
              <a:solidFill>
                <a:srgbClr val="0070C0"/>
              </a:solidFill>
              <a:latin typeface="微软雅黑" panose="020B0503020204020204" pitchFamily="34" charset="-122"/>
              <a:ea typeface="微软雅黑" panose="020B0503020204020204" pitchFamily="34" charset="-122"/>
            </a:endParaRPr>
          </a:p>
        </p:txBody>
      </p:sp>
      <p:cxnSp>
        <p:nvCxnSpPr>
          <p:cNvPr id="9" name="Connector 8">
            <a:extLst>
              <a:ext uri="{FF2B5EF4-FFF2-40B4-BE49-F238E27FC236}">
                <a16:creationId xmlns:a16="http://schemas.microsoft.com/office/drawing/2014/main" id="{C807E935-EBFF-7E6B-7140-3D2B634980E2}"/>
              </a:ext>
            </a:extLst>
          </p:cNvPr>
          <p:cNvCxnSpPr>
            <a:cxnSpLocks/>
          </p:cNvCxnSpPr>
          <p:nvPr/>
        </p:nvCxnSpPr>
        <p:spPr>
          <a:xfrm>
            <a:off x="546577" y="1759803"/>
            <a:ext cx="1747890"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6" name="文本框 5">
            <a:extLst>
              <a:ext uri="{FF2B5EF4-FFF2-40B4-BE49-F238E27FC236}">
                <a16:creationId xmlns:a16="http://schemas.microsoft.com/office/drawing/2014/main" id="{494505DF-A466-54F4-FD2A-D22F2D61C2B2}"/>
              </a:ext>
            </a:extLst>
          </p:cNvPr>
          <p:cNvSpPr txBox="1"/>
          <p:nvPr/>
        </p:nvSpPr>
        <p:spPr>
          <a:xfrm>
            <a:off x="222813" y="1937604"/>
            <a:ext cx="6709832" cy="461665"/>
          </a:xfrm>
          <a:prstGeom prst="rect">
            <a:avLst/>
          </a:prstGeom>
        </p:spPr>
        <p:txBody>
          <a:bodyPr wrap="square">
            <a:spAutoFit/>
          </a:bodyPr>
          <a:lstStyle/>
          <a:p>
            <a:r>
              <a:rPr lang="zh-CN" altLang="en-US" sz="2400" b="1" dirty="0">
                <a:solidFill>
                  <a:schemeClr val="accent1"/>
                </a:solidFill>
                <a:effectLst/>
                <a:latin typeface="微软雅黑" panose="020B0503020204020204" pitchFamily="34" charset="-122"/>
                <a:ea typeface="微软雅黑" panose="020B0503020204020204" pitchFamily="34" charset="-122"/>
              </a:rPr>
              <a:t>（一）</a:t>
            </a:r>
            <a:r>
              <a:rPr lang="zh-CN" altLang="en-US" sz="2400" b="1" dirty="0">
                <a:solidFill>
                  <a:schemeClr val="accent1"/>
                </a:solidFill>
                <a:latin typeface="微软雅黑" panose="020B0503020204020204" pitchFamily="34" charset="-122"/>
                <a:ea typeface="微软雅黑" panose="020B0503020204020204" pitchFamily="34" charset="-122"/>
              </a:rPr>
              <a:t>课题研究</a:t>
            </a:r>
          </a:p>
        </p:txBody>
      </p:sp>
      <p:sp>
        <p:nvSpPr>
          <p:cNvPr id="10" name="文本框 9">
            <a:extLst>
              <a:ext uri="{FF2B5EF4-FFF2-40B4-BE49-F238E27FC236}">
                <a16:creationId xmlns:a16="http://schemas.microsoft.com/office/drawing/2014/main" id="{CDF54262-D67B-5B3B-64DD-015EDC5EC747}"/>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sp>
        <p:nvSpPr>
          <p:cNvPr id="12" name="文本框 11">
            <a:extLst>
              <a:ext uri="{FF2B5EF4-FFF2-40B4-BE49-F238E27FC236}">
                <a16:creationId xmlns:a16="http://schemas.microsoft.com/office/drawing/2014/main" id="{45A48AD2-4229-70FE-0ED4-A4353B3B19E8}"/>
              </a:ext>
            </a:extLst>
          </p:cNvPr>
          <p:cNvSpPr txBox="1"/>
          <p:nvPr/>
        </p:nvSpPr>
        <p:spPr>
          <a:xfrm>
            <a:off x="450589" y="5493587"/>
            <a:ext cx="11415225" cy="1200329"/>
          </a:xfrm>
          <a:prstGeom prst="rect">
            <a:avLst/>
          </a:prstGeom>
          <a:noFill/>
        </p:spPr>
        <p:txBody>
          <a:bodyPr wrap="square">
            <a:spAutoFit/>
          </a:bodyPr>
          <a:lstStyle/>
          <a:p>
            <a:pPr marL="342900" indent="-342900">
              <a:buFont typeface="Wingdings" panose="05000000000000000000" pitchFamily="2" charset="2"/>
              <a:buChar char="Ø"/>
            </a:pPr>
            <a:r>
              <a:rPr lang="zh-CN" altLang="en-US" sz="2400" b="1" dirty="0">
                <a:solidFill>
                  <a:schemeClr val="accent1"/>
                </a:solidFill>
                <a:effectLst/>
                <a:latin typeface="微软雅黑" panose="020B0503020204020204" pitchFamily="34" charset="-122"/>
                <a:ea typeface="微软雅黑" panose="020B0503020204020204" pitchFamily="34" charset="-122"/>
              </a:rPr>
              <a:t>开展</a:t>
            </a:r>
            <a:r>
              <a:rPr lang="zh-CN" altLang="en-US" sz="2400" b="1" dirty="0">
                <a:solidFill>
                  <a:srgbClr val="FF0000"/>
                </a:solidFill>
                <a:effectLst/>
                <a:latin typeface="微软雅黑" panose="020B0503020204020204" pitchFamily="34" charset="-122"/>
                <a:ea typeface="微软雅黑" panose="020B0503020204020204" pitchFamily="34" charset="-122"/>
              </a:rPr>
              <a:t>南水北调东线二期线路规划、太湖水环境综合治理、深水航道效益与江豚保护、沿江化工产业转移与可持续发展、长江江苏段岸线保护与综合利用</a:t>
            </a:r>
            <a:r>
              <a:rPr lang="zh-CN" altLang="en-US" sz="2400" b="1" dirty="0">
                <a:solidFill>
                  <a:schemeClr val="accent1"/>
                </a:solidFill>
                <a:effectLst/>
                <a:latin typeface="微软雅黑" panose="020B0503020204020204" pitchFamily="34" charset="-122"/>
                <a:ea typeface="微软雅黑" panose="020B0503020204020204" pitchFamily="34" charset="-122"/>
              </a:rPr>
              <a:t>等重大课题研究，取得了重要的研究成果。</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a16="http://schemas.microsoft.com/office/drawing/2014/main" id="{72FFEFD0-F661-FA0D-F6EE-85AB9E2C1C50}"/>
              </a:ext>
            </a:extLst>
          </p:cNvPr>
          <p:cNvSpPr txBox="1"/>
          <p:nvPr/>
        </p:nvSpPr>
        <p:spPr>
          <a:xfrm>
            <a:off x="1026607" y="4766866"/>
            <a:ext cx="1287948" cy="646331"/>
          </a:xfrm>
          <a:prstGeom prst="rect">
            <a:avLst/>
          </a:prstGeom>
          <a:noFill/>
        </p:spPr>
        <p:txBody>
          <a:bodyPr wrap="square">
            <a:spAutoFit/>
          </a:bodyPr>
          <a:lstStyle>
            <a:defPPr marR="0" lvl="0" algn="l" rtl="0">
              <a:lnSpc>
                <a:spcPct val="100000"/>
              </a:lnSpc>
              <a:spcBef>
                <a:spcPts val="0"/>
              </a:spcBef>
              <a:spcAft>
                <a:spcPts val="0"/>
              </a:spcAft>
            </a:defPPr>
            <a:lvl1pPr algn="ctr">
              <a:defRPr sz="1200">
                <a:solidFill>
                  <a:srgbClr val="606060"/>
                </a:solidFill>
                <a:latin typeface="WenQuanYiMicroHei"/>
              </a:defRPr>
            </a:lvl1pPr>
          </a:lstStyle>
          <a:p>
            <a:r>
              <a:rPr lang="zh-CN" altLang="en-US" dirty="0"/>
              <a:t>南水北调线工程长洪段 输水线路示意图 </a:t>
            </a:r>
          </a:p>
        </p:txBody>
      </p:sp>
      <p:pic>
        <p:nvPicPr>
          <p:cNvPr id="18" name="图片 17">
            <a:extLst>
              <a:ext uri="{FF2B5EF4-FFF2-40B4-BE49-F238E27FC236}">
                <a16:creationId xmlns:a16="http://schemas.microsoft.com/office/drawing/2014/main" id="{7CDE9FD8-5FE8-2A52-EFBB-7015AD5CEBAE}"/>
              </a:ext>
            </a:extLst>
          </p:cNvPr>
          <p:cNvPicPr>
            <a:picLocks noChangeAspect="1"/>
          </p:cNvPicPr>
          <p:nvPr/>
        </p:nvPicPr>
        <p:blipFill>
          <a:blip r:embed="rId5"/>
          <a:stretch>
            <a:fillRect/>
          </a:stretch>
        </p:blipFill>
        <p:spPr>
          <a:xfrm>
            <a:off x="5383978" y="2388842"/>
            <a:ext cx="2181872" cy="2574321"/>
          </a:xfrm>
          <a:prstGeom prst="rect">
            <a:avLst/>
          </a:prstGeom>
        </p:spPr>
      </p:pic>
      <p:pic>
        <p:nvPicPr>
          <p:cNvPr id="19" name="图片 18">
            <a:extLst>
              <a:ext uri="{FF2B5EF4-FFF2-40B4-BE49-F238E27FC236}">
                <a16:creationId xmlns:a16="http://schemas.microsoft.com/office/drawing/2014/main" id="{7B9C2F64-D0E2-74E7-11BE-C032DFEF77FF}"/>
              </a:ext>
            </a:extLst>
          </p:cNvPr>
          <p:cNvPicPr>
            <a:picLocks noChangeAspect="1"/>
          </p:cNvPicPr>
          <p:nvPr/>
        </p:nvPicPr>
        <p:blipFill>
          <a:blip r:embed="rId6"/>
          <a:stretch>
            <a:fillRect/>
          </a:stretch>
        </p:blipFill>
        <p:spPr>
          <a:xfrm>
            <a:off x="2921354" y="2684744"/>
            <a:ext cx="2167261" cy="2015254"/>
          </a:xfrm>
          <a:prstGeom prst="rect">
            <a:avLst/>
          </a:prstGeom>
        </p:spPr>
      </p:pic>
      <p:pic>
        <p:nvPicPr>
          <p:cNvPr id="20" name="图片 19">
            <a:extLst>
              <a:ext uri="{FF2B5EF4-FFF2-40B4-BE49-F238E27FC236}">
                <a16:creationId xmlns:a16="http://schemas.microsoft.com/office/drawing/2014/main" id="{348711B0-6AB7-FBF7-CC6F-3B6267071575}"/>
              </a:ext>
            </a:extLst>
          </p:cNvPr>
          <p:cNvPicPr>
            <a:picLocks noChangeAspect="1"/>
          </p:cNvPicPr>
          <p:nvPr/>
        </p:nvPicPr>
        <p:blipFill>
          <a:blip r:embed="rId7"/>
          <a:stretch>
            <a:fillRect/>
          </a:stretch>
        </p:blipFill>
        <p:spPr>
          <a:xfrm>
            <a:off x="917642" y="2661448"/>
            <a:ext cx="1708349" cy="2015254"/>
          </a:xfrm>
          <a:prstGeom prst="rect">
            <a:avLst/>
          </a:prstGeom>
        </p:spPr>
      </p:pic>
      <p:sp>
        <p:nvSpPr>
          <p:cNvPr id="21" name="文本框 20">
            <a:extLst>
              <a:ext uri="{FF2B5EF4-FFF2-40B4-BE49-F238E27FC236}">
                <a16:creationId xmlns:a16="http://schemas.microsoft.com/office/drawing/2014/main" id="{6A12A89B-C14F-235D-5F99-0D9FF67E2206}"/>
              </a:ext>
            </a:extLst>
          </p:cNvPr>
          <p:cNvSpPr txBox="1"/>
          <p:nvPr/>
        </p:nvSpPr>
        <p:spPr>
          <a:xfrm>
            <a:off x="5665101" y="4836148"/>
            <a:ext cx="1610464" cy="461665"/>
          </a:xfrm>
          <a:prstGeom prst="rect">
            <a:avLst/>
          </a:prstGeom>
          <a:noFill/>
        </p:spPr>
        <p:txBody>
          <a:bodyPr wrap="square">
            <a:spAutoFit/>
          </a:bodyPr>
          <a:lstStyle/>
          <a:p>
            <a:pPr algn="ctr"/>
            <a:r>
              <a:rPr lang="zh-CN" altLang="en-US" sz="1200" dirty="0">
                <a:solidFill>
                  <a:srgbClr val="606060"/>
                </a:solidFill>
                <a:latin typeface="WenQuanYiMicroHei"/>
              </a:rPr>
              <a:t>环境DNA监测点位江豚序列占比示意图</a:t>
            </a:r>
          </a:p>
        </p:txBody>
      </p:sp>
      <p:sp>
        <p:nvSpPr>
          <p:cNvPr id="22" name="文本框 21">
            <a:extLst>
              <a:ext uri="{FF2B5EF4-FFF2-40B4-BE49-F238E27FC236}">
                <a16:creationId xmlns:a16="http://schemas.microsoft.com/office/drawing/2014/main" id="{C3D4C17F-0655-F7FB-3887-10E24B41A9A4}"/>
              </a:ext>
            </a:extLst>
          </p:cNvPr>
          <p:cNvSpPr txBox="1"/>
          <p:nvPr/>
        </p:nvSpPr>
        <p:spPr>
          <a:xfrm>
            <a:off x="3475058" y="4816427"/>
            <a:ext cx="1178949" cy="461665"/>
          </a:xfrm>
          <a:prstGeom prst="rect">
            <a:avLst/>
          </a:prstGeom>
          <a:noFill/>
        </p:spPr>
        <p:txBody>
          <a:bodyPr wrap="square">
            <a:spAutoFit/>
          </a:bodyPr>
          <a:lstStyle>
            <a:defPPr marR="0" lvl="0" algn="l" rtl="0">
              <a:lnSpc>
                <a:spcPct val="100000"/>
              </a:lnSpc>
              <a:spcBef>
                <a:spcPts val="0"/>
              </a:spcBef>
              <a:spcAft>
                <a:spcPts val="0"/>
              </a:spcAft>
            </a:defPPr>
            <a:lvl1pPr algn="ctr">
              <a:defRPr sz="1200">
                <a:solidFill>
                  <a:srgbClr val="606060"/>
                </a:solidFill>
                <a:latin typeface="WenQuanYiMicroHei"/>
              </a:defRPr>
            </a:lvl1pPr>
          </a:lstStyle>
          <a:p>
            <a:r>
              <a:rPr lang="zh-CN" altLang="en-US" dirty="0"/>
              <a:t>太湖新引排格局布局示意图 </a:t>
            </a:r>
          </a:p>
        </p:txBody>
      </p:sp>
      <p:pic>
        <p:nvPicPr>
          <p:cNvPr id="23" name="图片 22">
            <a:extLst>
              <a:ext uri="{FF2B5EF4-FFF2-40B4-BE49-F238E27FC236}">
                <a16:creationId xmlns:a16="http://schemas.microsoft.com/office/drawing/2014/main" id="{694779D7-8E90-18E9-309B-21818420BDC2}"/>
              </a:ext>
            </a:extLst>
          </p:cNvPr>
          <p:cNvPicPr/>
          <p:nvPr/>
        </p:nvPicPr>
        <p:blipFill rotWithShape="1">
          <a:blip r:embed="rId8" cstate="print">
            <a:extLst>
              <a:ext uri="{28A0092B-C50C-407E-A947-70E740481C1C}">
                <a14:useLocalDpi xmlns:a14="http://schemas.microsoft.com/office/drawing/2010/main" val="0"/>
              </a:ext>
            </a:extLst>
          </a:blip>
          <a:srcRect l="14405" t="21845" r="14917" b="43013"/>
          <a:stretch>
            <a:fillRect/>
          </a:stretch>
        </p:blipFill>
        <p:spPr bwMode="auto">
          <a:xfrm>
            <a:off x="7934694" y="2684744"/>
            <a:ext cx="2891523" cy="1991958"/>
          </a:xfrm>
          <a:prstGeom prst="rect">
            <a:avLst/>
          </a:prstGeom>
          <a:ln w="12700">
            <a:solidFill>
              <a:schemeClr val="tx1"/>
            </a:solidFill>
          </a:ln>
        </p:spPr>
      </p:pic>
      <p:sp>
        <p:nvSpPr>
          <p:cNvPr id="24" name="文本框 23">
            <a:extLst>
              <a:ext uri="{FF2B5EF4-FFF2-40B4-BE49-F238E27FC236}">
                <a16:creationId xmlns:a16="http://schemas.microsoft.com/office/drawing/2014/main" id="{AB225FD0-F73E-3428-4DBB-981F28A7FD11}"/>
              </a:ext>
            </a:extLst>
          </p:cNvPr>
          <p:cNvSpPr txBox="1"/>
          <p:nvPr/>
        </p:nvSpPr>
        <p:spPr>
          <a:xfrm>
            <a:off x="8664858" y="4836147"/>
            <a:ext cx="1841192" cy="461665"/>
          </a:xfrm>
          <a:prstGeom prst="rect">
            <a:avLst/>
          </a:prstGeom>
          <a:noFill/>
        </p:spPr>
        <p:txBody>
          <a:bodyPr wrap="square">
            <a:spAutoFit/>
          </a:bodyPr>
          <a:lstStyle>
            <a:defPPr marR="0" lvl="0" algn="l" rtl="0">
              <a:lnSpc>
                <a:spcPct val="100000"/>
              </a:lnSpc>
              <a:spcBef>
                <a:spcPts val="0"/>
              </a:spcBef>
              <a:spcAft>
                <a:spcPts val="0"/>
              </a:spcAft>
            </a:defPPr>
            <a:lvl1pPr algn="ctr">
              <a:defRPr sz="1200">
                <a:solidFill>
                  <a:srgbClr val="606060"/>
                </a:solidFill>
                <a:latin typeface="WenQuanYiMicroHei"/>
              </a:defRPr>
            </a:lvl1pPr>
          </a:lstStyle>
          <a:p>
            <a:r>
              <a:rPr lang="zh-CN" altLang="en-US" dirty="0"/>
              <a:t>长江南京段岸线开发利用风险空间分布示意图 </a:t>
            </a:r>
          </a:p>
        </p:txBody>
      </p:sp>
    </p:spTree>
    <p:extLst>
      <p:ext uri="{BB962C8B-B14F-4D97-AF65-F5344CB8AC3E}">
        <p14:creationId xmlns:p14="http://schemas.microsoft.com/office/powerpoint/2010/main" val="383961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8F283-4A0E-1A08-37FE-F52A9F1B0CF7}"/>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585168A7-2DBE-172E-5300-49020253CCD3}"/>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C52837DB-D491-8113-6656-D7388DBE86A3}"/>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4A5D9C91-6796-4FD2-260E-C43CD02E67BF}"/>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7E55AEDA-A228-409F-AEDD-255ACE249A13}"/>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8" name="AutoShape 7">
            <a:extLst>
              <a:ext uri="{FF2B5EF4-FFF2-40B4-BE49-F238E27FC236}">
                <a16:creationId xmlns:a16="http://schemas.microsoft.com/office/drawing/2014/main" id="{C273469B-3B83-11E3-0D75-16BA8744612B}"/>
              </a:ext>
            </a:extLst>
          </p:cNvPr>
          <p:cNvSpPr txBox="1"/>
          <p:nvPr/>
        </p:nvSpPr>
        <p:spPr>
          <a:xfrm>
            <a:off x="546577" y="1124803"/>
            <a:ext cx="10668000" cy="457200"/>
          </a:xfrm>
          <a:prstGeom prst="rect">
            <a:avLst/>
          </a:prstGeom>
        </p:spPr>
        <p:txBody>
          <a:bodyPr vert="horz" wrap="square" lIns="0" tIns="0" rIns="0" bIns="0" rtlCol="0" anchor="ctr" anchorCtr="0"/>
          <a:lstStyle/>
          <a:p>
            <a:pPr marL="0" indent="0" algn="l">
              <a:lnSpc>
                <a:spcPct val="125000"/>
              </a:lnSpc>
              <a:defRPr/>
            </a:pPr>
            <a:r>
              <a:rPr lang="en-US" altLang="zh-CN"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2</a:t>
            </a:r>
            <a:r>
              <a:rPr lang="zh-CN" altLang="en-US"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、科学研究</a:t>
            </a:r>
            <a:endParaRPr lang="en-US" sz="2400" dirty="0">
              <a:solidFill>
                <a:srgbClr val="0070C0"/>
              </a:solidFill>
              <a:latin typeface="微软雅黑" panose="020B0503020204020204" pitchFamily="34" charset="-122"/>
              <a:ea typeface="微软雅黑" panose="020B0503020204020204" pitchFamily="34" charset="-122"/>
            </a:endParaRPr>
          </a:p>
        </p:txBody>
      </p:sp>
      <p:cxnSp>
        <p:nvCxnSpPr>
          <p:cNvPr id="9" name="Connector 8">
            <a:extLst>
              <a:ext uri="{FF2B5EF4-FFF2-40B4-BE49-F238E27FC236}">
                <a16:creationId xmlns:a16="http://schemas.microsoft.com/office/drawing/2014/main" id="{ADCB361D-ABF2-A2C6-5DE6-9529AF682B36}"/>
              </a:ext>
            </a:extLst>
          </p:cNvPr>
          <p:cNvCxnSpPr>
            <a:cxnSpLocks/>
          </p:cNvCxnSpPr>
          <p:nvPr/>
        </p:nvCxnSpPr>
        <p:spPr>
          <a:xfrm>
            <a:off x="546577" y="1759803"/>
            <a:ext cx="1747890"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pic>
        <p:nvPicPr>
          <p:cNvPr id="11" name="Picture 2" descr="图片">
            <a:extLst>
              <a:ext uri="{FF2B5EF4-FFF2-40B4-BE49-F238E27FC236}">
                <a16:creationId xmlns:a16="http://schemas.microsoft.com/office/drawing/2014/main" id="{3B5A1A76-000A-61EA-73A4-0DC6772B6B4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8135" y="2368491"/>
            <a:ext cx="3286856" cy="2191237"/>
          </a:xfrm>
          <a:prstGeom prst="rect">
            <a:avLst/>
          </a:prstGeom>
          <a:extLst>
            <a:ext uri="{909E8E84-426E-40DD-AFC4-6F175D3DCCD1}">
              <a14:hiddenFill xmlns:a14="http://schemas.microsoft.com/office/drawing/2010/main">
                <a:solidFill>
                  <a:srgbClr val="FFFFFF"/>
                </a:solidFill>
              </a14:hiddenFill>
            </a:ext>
          </a:extLst>
        </p:spPr>
      </p:pic>
      <p:sp>
        <p:nvSpPr>
          <p:cNvPr id="6" name="文本框 5">
            <a:extLst>
              <a:ext uri="{FF2B5EF4-FFF2-40B4-BE49-F238E27FC236}">
                <a16:creationId xmlns:a16="http://schemas.microsoft.com/office/drawing/2014/main" id="{F909E91F-10A3-A5DD-6CD6-860B3C44638E}"/>
              </a:ext>
            </a:extLst>
          </p:cNvPr>
          <p:cNvSpPr txBox="1"/>
          <p:nvPr/>
        </p:nvSpPr>
        <p:spPr>
          <a:xfrm>
            <a:off x="222813" y="1937604"/>
            <a:ext cx="6709832" cy="461665"/>
          </a:xfrm>
          <a:prstGeom prst="rect">
            <a:avLst/>
          </a:prstGeom>
        </p:spPr>
        <p:txBody>
          <a:bodyPr wrap="square">
            <a:spAutoFit/>
          </a:bodyPr>
          <a:lstStyle/>
          <a:p>
            <a:r>
              <a:rPr lang="zh-CN" altLang="en-US" sz="2400" b="1" dirty="0">
                <a:solidFill>
                  <a:schemeClr val="accent1"/>
                </a:solidFill>
                <a:effectLst/>
                <a:latin typeface="微软雅黑" panose="020B0503020204020204" pitchFamily="34" charset="-122"/>
                <a:ea typeface="微软雅黑" panose="020B0503020204020204" pitchFamily="34" charset="-122"/>
              </a:rPr>
              <a:t>（一）</a:t>
            </a:r>
            <a:r>
              <a:rPr lang="zh-CN" altLang="en-US" sz="2400" b="1" dirty="0">
                <a:solidFill>
                  <a:schemeClr val="accent1"/>
                </a:solidFill>
                <a:latin typeface="微软雅黑" panose="020B0503020204020204" pitchFamily="34" charset="-122"/>
                <a:ea typeface="微软雅黑" panose="020B0503020204020204" pitchFamily="34" charset="-122"/>
              </a:rPr>
              <a:t>课题研究</a:t>
            </a:r>
          </a:p>
        </p:txBody>
      </p:sp>
      <p:graphicFrame>
        <p:nvGraphicFramePr>
          <p:cNvPr id="14" name="表格 13">
            <a:extLst>
              <a:ext uri="{FF2B5EF4-FFF2-40B4-BE49-F238E27FC236}">
                <a16:creationId xmlns:a16="http://schemas.microsoft.com/office/drawing/2014/main" id="{752CD0B3-C24A-2801-8FC0-4F6A4919B9F5}"/>
              </a:ext>
            </a:extLst>
          </p:cNvPr>
          <p:cNvGraphicFramePr>
            <a:graphicFrameLocks noGrp="1"/>
          </p:cNvGraphicFramePr>
          <p:nvPr/>
        </p:nvGraphicFramePr>
        <p:xfrm>
          <a:off x="7280824" y="1515764"/>
          <a:ext cx="4737005" cy="5240630"/>
        </p:xfrm>
        <a:graphic>
          <a:graphicData uri="http://schemas.openxmlformats.org/drawingml/2006/table">
            <a:tbl>
              <a:tblPr firstRow="1" firstCol="1" bandRow="1">
                <a:tableStyleId>{5C22544A-7EE6-4342-B048-85BDC9FD1C3A}</a:tableStyleId>
              </a:tblPr>
              <a:tblGrid>
                <a:gridCol w="4737005">
                  <a:extLst>
                    <a:ext uri="{9D8B030D-6E8A-4147-A177-3AD203B41FA5}">
                      <a16:colId xmlns:a16="http://schemas.microsoft.com/office/drawing/2014/main" val="3498061434"/>
                    </a:ext>
                  </a:extLst>
                </a:gridCol>
              </a:tblGrid>
              <a:tr h="335430">
                <a:tc>
                  <a:txBody>
                    <a:bodyPr/>
                    <a:lstStyle/>
                    <a:p>
                      <a:pPr indent="304800" algn="ctr" latinLnBrk="1">
                        <a:lnSpc>
                          <a:spcPts val="1800"/>
                        </a:lnSpc>
                        <a:buNone/>
                      </a:pPr>
                      <a:r>
                        <a:rPr lang="zh-CN" altLang="en-US" sz="1100" kern="0" dirty="0">
                          <a:effectLst>
                            <a:outerShdw blurRad="38100" dist="38100" dir="2700000" algn="tl">
                              <a:srgbClr val="000000">
                                <a:alpha val="43137"/>
                              </a:srgbClr>
                            </a:outerShdw>
                          </a:effectLst>
                        </a:rPr>
                        <a:t>近期主要</a:t>
                      </a:r>
                      <a:r>
                        <a:rPr lang="zh-CN" sz="1100" kern="0" dirty="0">
                          <a:effectLst>
                            <a:outerShdw blurRad="38100" dist="38100" dir="2700000" algn="tl">
                              <a:srgbClr val="000000">
                                <a:alpha val="43137"/>
                              </a:srgbClr>
                            </a:outerShdw>
                          </a:effectLst>
                        </a:rPr>
                        <a:t>项目</a:t>
                      </a:r>
                      <a:r>
                        <a:rPr lang="zh-CN" altLang="en-US" sz="1100" kern="0" dirty="0">
                          <a:effectLst>
                            <a:outerShdw blurRad="38100" dist="38100" dir="2700000" algn="tl">
                              <a:srgbClr val="000000">
                                <a:alpha val="43137"/>
                              </a:srgbClr>
                            </a:outerShdw>
                          </a:effectLst>
                        </a:rPr>
                        <a:t>情况</a:t>
                      </a:r>
                      <a:endParaRPr lang="zh-CN" sz="800" kern="100" dirty="0">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Times New Roman" panose="02020603050405020304" pitchFamily="18" charset="0"/>
                      </a:endParaRPr>
                    </a:p>
                  </a:txBody>
                  <a:tcPr marL="53905" marR="53905" marT="0" marB="0" anchor="ctr"/>
                </a:tc>
                <a:extLst>
                  <a:ext uri="{0D108BD9-81ED-4DB2-BD59-A6C34878D82A}">
                    <a16:rowId xmlns:a16="http://schemas.microsoft.com/office/drawing/2014/main" val="769211696"/>
                  </a:ext>
                </a:extLst>
              </a:tr>
              <a:tr h="306575">
                <a:tc>
                  <a:txBody>
                    <a:bodyPr/>
                    <a:lstStyle/>
                    <a:p>
                      <a:pPr algn="ctr">
                        <a:lnSpc>
                          <a:spcPts val="1800"/>
                        </a:lnSpc>
                        <a:buNone/>
                      </a:pPr>
                      <a:r>
                        <a:rPr lang="zh-CN" sz="1100" kern="0">
                          <a:effectLst/>
                        </a:rPr>
                        <a:t>江苏省幸福河湖评价标准和骨干河道管护评估标准应用研究</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53905" marR="53905" marT="0" marB="0" anchor="ctr"/>
                </a:tc>
                <a:extLst>
                  <a:ext uri="{0D108BD9-81ED-4DB2-BD59-A6C34878D82A}">
                    <a16:rowId xmlns:a16="http://schemas.microsoft.com/office/drawing/2014/main" val="632677419"/>
                  </a:ext>
                </a:extLst>
              </a:tr>
              <a:tr h="306575">
                <a:tc>
                  <a:txBody>
                    <a:bodyPr/>
                    <a:lstStyle/>
                    <a:p>
                      <a:pPr algn="ctr" latinLnBrk="1">
                        <a:lnSpc>
                          <a:spcPts val="1800"/>
                        </a:lnSpc>
                        <a:buNone/>
                      </a:pPr>
                      <a:r>
                        <a:rPr lang="zh-CN" sz="1100" kern="0">
                          <a:effectLst/>
                        </a:rPr>
                        <a:t>南通焦港幸福河建设创优咨询及长效管理体制机制研究</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53905" marR="53905" marT="0" marB="0" anchor="ctr"/>
                </a:tc>
                <a:extLst>
                  <a:ext uri="{0D108BD9-81ED-4DB2-BD59-A6C34878D82A}">
                    <a16:rowId xmlns:a16="http://schemas.microsoft.com/office/drawing/2014/main" val="3918612040"/>
                  </a:ext>
                </a:extLst>
              </a:tr>
              <a:tr h="306575">
                <a:tc>
                  <a:txBody>
                    <a:bodyPr/>
                    <a:lstStyle/>
                    <a:p>
                      <a:pPr algn="ctr" latinLnBrk="1">
                        <a:lnSpc>
                          <a:spcPts val="1800"/>
                        </a:lnSpc>
                        <a:buNone/>
                      </a:pPr>
                      <a:r>
                        <a:rPr lang="zh-CN" sz="1100" kern="0" dirty="0">
                          <a:effectLst/>
                        </a:rPr>
                        <a:t>无锡市幸福河湖建设方案</a:t>
                      </a:r>
                      <a:r>
                        <a:rPr lang="zh-CN" altLang="en-US" sz="1100" kern="0" dirty="0">
                          <a:effectLst/>
                        </a:rPr>
                        <a:t>编制</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3905" marR="53905" marT="0" marB="0" anchor="ctr"/>
                </a:tc>
                <a:extLst>
                  <a:ext uri="{0D108BD9-81ED-4DB2-BD59-A6C34878D82A}">
                    <a16:rowId xmlns:a16="http://schemas.microsoft.com/office/drawing/2014/main" val="720416028"/>
                  </a:ext>
                </a:extLst>
              </a:tr>
              <a:tr h="306575">
                <a:tc>
                  <a:txBody>
                    <a:bodyPr/>
                    <a:lstStyle/>
                    <a:p>
                      <a:pPr algn="ctr" latinLnBrk="1">
                        <a:lnSpc>
                          <a:spcPts val="1800"/>
                        </a:lnSpc>
                        <a:buNone/>
                      </a:pPr>
                      <a:r>
                        <a:rPr lang="zh-CN" sz="1100" kern="0">
                          <a:effectLst/>
                        </a:rPr>
                        <a:t>江苏省地方标准《幸福河湖评价规范》编制</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53905" marR="53905" marT="0" marB="0" anchor="ctr"/>
                </a:tc>
                <a:extLst>
                  <a:ext uri="{0D108BD9-81ED-4DB2-BD59-A6C34878D82A}">
                    <a16:rowId xmlns:a16="http://schemas.microsoft.com/office/drawing/2014/main" val="947762940"/>
                  </a:ext>
                </a:extLst>
              </a:tr>
              <a:tr h="306575">
                <a:tc>
                  <a:txBody>
                    <a:bodyPr/>
                    <a:lstStyle/>
                    <a:p>
                      <a:pPr algn="ctr" latinLnBrk="1">
                        <a:lnSpc>
                          <a:spcPts val="1800"/>
                        </a:lnSpc>
                        <a:buNone/>
                      </a:pPr>
                      <a:r>
                        <a:rPr lang="zh-CN" sz="1100" kern="0">
                          <a:effectLst/>
                        </a:rPr>
                        <a:t>江苏省幸福河湖评价审核认定实践与细则研究</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53905" marR="53905" marT="0" marB="0" anchor="ctr"/>
                </a:tc>
                <a:extLst>
                  <a:ext uri="{0D108BD9-81ED-4DB2-BD59-A6C34878D82A}">
                    <a16:rowId xmlns:a16="http://schemas.microsoft.com/office/drawing/2014/main" val="1340806765"/>
                  </a:ext>
                </a:extLst>
              </a:tr>
              <a:tr h="306575">
                <a:tc>
                  <a:txBody>
                    <a:bodyPr/>
                    <a:lstStyle/>
                    <a:p>
                      <a:pPr algn="ctr" latinLnBrk="1">
                        <a:lnSpc>
                          <a:spcPts val="1800"/>
                        </a:lnSpc>
                        <a:buNone/>
                      </a:pPr>
                      <a:r>
                        <a:rPr lang="zh-CN" sz="1100" kern="0">
                          <a:effectLst/>
                        </a:rPr>
                        <a:t>武进区幸福河湖建设现状评估报告编制</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53905" marR="53905" marT="0" marB="0" anchor="ctr"/>
                </a:tc>
                <a:extLst>
                  <a:ext uri="{0D108BD9-81ED-4DB2-BD59-A6C34878D82A}">
                    <a16:rowId xmlns:a16="http://schemas.microsoft.com/office/drawing/2014/main" val="1692748759"/>
                  </a:ext>
                </a:extLst>
              </a:tr>
              <a:tr h="306575">
                <a:tc>
                  <a:txBody>
                    <a:bodyPr/>
                    <a:lstStyle/>
                    <a:p>
                      <a:pPr algn="ctr" latinLnBrk="1">
                        <a:lnSpc>
                          <a:spcPts val="1800"/>
                        </a:lnSpc>
                        <a:buNone/>
                      </a:pPr>
                      <a:r>
                        <a:rPr lang="zh-CN" sz="1100" kern="0">
                          <a:effectLst/>
                        </a:rPr>
                        <a:t>河湖长制理论体系建构及江苏幸福河湖建设关键策略研究</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53905" marR="53905" marT="0" marB="0" anchor="ctr"/>
                </a:tc>
                <a:extLst>
                  <a:ext uri="{0D108BD9-81ED-4DB2-BD59-A6C34878D82A}">
                    <a16:rowId xmlns:a16="http://schemas.microsoft.com/office/drawing/2014/main" val="2173305552"/>
                  </a:ext>
                </a:extLst>
              </a:tr>
              <a:tr h="306575">
                <a:tc>
                  <a:txBody>
                    <a:bodyPr/>
                    <a:lstStyle/>
                    <a:p>
                      <a:pPr algn="ctr" latinLnBrk="1">
                        <a:lnSpc>
                          <a:spcPts val="1800"/>
                        </a:lnSpc>
                        <a:buNone/>
                      </a:pPr>
                      <a:r>
                        <a:rPr lang="zh-CN" sz="1100" kern="0">
                          <a:effectLst/>
                        </a:rPr>
                        <a:t>莆田市河湖林田长制条例立法研究</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53905" marR="53905" marT="0" marB="0" anchor="ctr"/>
                </a:tc>
                <a:extLst>
                  <a:ext uri="{0D108BD9-81ED-4DB2-BD59-A6C34878D82A}">
                    <a16:rowId xmlns:a16="http://schemas.microsoft.com/office/drawing/2014/main" val="2270131996"/>
                  </a:ext>
                </a:extLst>
              </a:tr>
              <a:tr h="306575">
                <a:tc>
                  <a:txBody>
                    <a:bodyPr/>
                    <a:lstStyle/>
                    <a:p>
                      <a:pPr algn="ctr" latinLnBrk="1">
                        <a:lnSpc>
                          <a:spcPts val="1800"/>
                        </a:lnSpc>
                        <a:buNone/>
                      </a:pPr>
                      <a:r>
                        <a:rPr lang="zh-CN" altLang="en-US" sz="1100" kern="0" dirty="0">
                          <a:effectLst/>
                        </a:rPr>
                        <a:t>山西省</a:t>
                      </a:r>
                      <a:r>
                        <a:rPr lang="zh-CN" sz="1100" kern="0" dirty="0">
                          <a:effectLst/>
                        </a:rPr>
                        <a:t>河湖健康评价（第七标</a:t>
                      </a:r>
                      <a:r>
                        <a:rPr lang="en-US" altLang="zh-CN" sz="1100" kern="0" dirty="0">
                          <a:effectLst/>
                        </a:rPr>
                        <a:t>15</a:t>
                      </a:r>
                      <a:r>
                        <a:rPr lang="zh-CN" altLang="en-US" sz="1100" kern="0" dirty="0">
                          <a:effectLst/>
                        </a:rPr>
                        <a:t>条重点河流</a:t>
                      </a:r>
                      <a:r>
                        <a:rPr lang="zh-CN" sz="1100" kern="0" dirty="0">
                          <a:effectLst/>
                        </a:rPr>
                        <a:t>）</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3905" marR="53905" marT="0" marB="0" anchor="ctr"/>
                </a:tc>
                <a:extLst>
                  <a:ext uri="{0D108BD9-81ED-4DB2-BD59-A6C34878D82A}">
                    <a16:rowId xmlns:a16="http://schemas.microsoft.com/office/drawing/2014/main" val="227414998"/>
                  </a:ext>
                </a:extLst>
              </a:tr>
              <a:tr h="306575">
                <a:tc>
                  <a:txBody>
                    <a:bodyPr/>
                    <a:lstStyle/>
                    <a:p>
                      <a:pPr algn="ctr" latinLnBrk="1">
                        <a:lnSpc>
                          <a:spcPts val="1800"/>
                        </a:lnSpc>
                        <a:buNone/>
                      </a:pPr>
                      <a:r>
                        <a:rPr lang="zh-CN" sz="1100" kern="0">
                          <a:effectLst/>
                        </a:rPr>
                        <a:t>吴江区长漾幸福河湖建设长效管护体系研究及水产业文化宣传</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53905" marR="53905" marT="0" marB="0" anchor="ctr"/>
                </a:tc>
                <a:extLst>
                  <a:ext uri="{0D108BD9-81ED-4DB2-BD59-A6C34878D82A}">
                    <a16:rowId xmlns:a16="http://schemas.microsoft.com/office/drawing/2014/main" val="99044952"/>
                  </a:ext>
                </a:extLst>
              </a:tr>
              <a:tr h="306575">
                <a:tc>
                  <a:txBody>
                    <a:bodyPr/>
                    <a:lstStyle/>
                    <a:p>
                      <a:pPr algn="ctr" latinLnBrk="1">
                        <a:lnSpc>
                          <a:spcPts val="1800"/>
                        </a:lnSpc>
                        <a:buNone/>
                      </a:pPr>
                      <a:r>
                        <a:rPr lang="zh-CN" sz="1100" kern="0">
                          <a:effectLst/>
                        </a:rPr>
                        <a:t>江苏省幸福河湖评价审核认定技术服务</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53905" marR="53905" marT="0" marB="0" anchor="ctr"/>
                </a:tc>
                <a:extLst>
                  <a:ext uri="{0D108BD9-81ED-4DB2-BD59-A6C34878D82A}">
                    <a16:rowId xmlns:a16="http://schemas.microsoft.com/office/drawing/2014/main" val="3717143698"/>
                  </a:ext>
                </a:extLst>
              </a:tr>
              <a:tr h="306575">
                <a:tc>
                  <a:txBody>
                    <a:bodyPr/>
                    <a:lstStyle/>
                    <a:p>
                      <a:pPr algn="ctr" latinLnBrk="1">
                        <a:lnSpc>
                          <a:spcPts val="1800"/>
                        </a:lnSpc>
                        <a:buNone/>
                      </a:pPr>
                      <a:r>
                        <a:rPr lang="zh-CN" sz="1100" kern="0">
                          <a:effectLst/>
                        </a:rPr>
                        <a:t>农村河道智能化清淤及淤泥资源化利用技术示范</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53905" marR="53905" marT="0" marB="0" anchor="ctr"/>
                </a:tc>
                <a:extLst>
                  <a:ext uri="{0D108BD9-81ED-4DB2-BD59-A6C34878D82A}">
                    <a16:rowId xmlns:a16="http://schemas.microsoft.com/office/drawing/2014/main" val="821280237"/>
                  </a:ext>
                </a:extLst>
              </a:tr>
              <a:tr h="306575">
                <a:tc>
                  <a:txBody>
                    <a:bodyPr/>
                    <a:lstStyle/>
                    <a:p>
                      <a:pPr algn="ctr" latinLnBrk="1">
                        <a:lnSpc>
                          <a:spcPts val="1800"/>
                        </a:lnSpc>
                        <a:buNone/>
                      </a:pPr>
                      <a:r>
                        <a:rPr lang="zh-CN" sz="1100" kern="0">
                          <a:effectLst/>
                        </a:rPr>
                        <a:t>山西省幸福河湖长效管护机制研究</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53905" marR="53905" marT="0" marB="0" anchor="ctr"/>
                </a:tc>
                <a:extLst>
                  <a:ext uri="{0D108BD9-81ED-4DB2-BD59-A6C34878D82A}">
                    <a16:rowId xmlns:a16="http://schemas.microsoft.com/office/drawing/2014/main" val="3173481855"/>
                  </a:ext>
                </a:extLst>
              </a:tr>
              <a:tr h="306575">
                <a:tc>
                  <a:txBody>
                    <a:bodyPr/>
                    <a:lstStyle/>
                    <a:p>
                      <a:pPr algn="ctr" latinLnBrk="1">
                        <a:lnSpc>
                          <a:spcPts val="1800"/>
                        </a:lnSpc>
                        <a:buNone/>
                      </a:pPr>
                      <a:r>
                        <a:rPr lang="zh-CN" sz="1100" kern="0" dirty="0">
                          <a:effectLst/>
                        </a:rPr>
                        <a:t>滁州市级幸福河湖建设规划</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3905" marR="53905" marT="0" marB="0" anchor="ctr"/>
                </a:tc>
                <a:extLst>
                  <a:ext uri="{0D108BD9-81ED-4DB2-BD59-A6C34878D82A}">
                    <a16:rowId xmlns:a16="http://schemas.microsoft.com/office/drawing/2014/main" val="2340007375"/>
                  </a:ext>
                </a:extLst>
              </a:tr>
              <a:tr h="306575">
                <a:tc>
                  <a:txBody>
                    <a:bodyPr/>
                    <a:lstStyle/>
                    <a:p>
                      <a:pPr algn="ctr" latinLnBrk="1">
                        <a:lnSpc>
                          <a:spcPts val="1800"/>
                        </a:lnSpc>
                        <a:buNone/>
                      </a:pPr>
                      <a:r>
                        <a:rPr lang="zh-CN" sz="1100" kern="0">
                          <a:effectLst/>
                        </a:rPr>
                        <a:t>连云港市河长制实施情况调查评价研究</a:t>
                      </a:r>
                      <a:endParaRPr lang="zh-CN" sz="800" kern="100">
                        <a:effectLst/>
                        <a:latin typeface="等线" panose="02010600030101010101" pitchFamily="2" charset="-122"/>
                        <a:ea typeface="等线" panose="02010600030101010101" pitchFamily="2" charset="-122"/>
                        <a:cs typeface="Times New Roman" panose="02020603050405020304" pitchFamily="18" charset="0"/>
                      </a:endParaRPr>
                    </a:p>
                  </a:txBody>
                  <a:tcPr marL="53905" marR="53905" marT="0" marB="0" anchor="ctr"/>
                </a:tc>
                <a:extLst>
                  <a:ext uri="{0D108BD9-81ED-4DB2-BD59-A6C34878D82A}">
                    <a16:rowId xmlns:a16="http://schemas.microsoft.com/office/drawing/2014/main" val="2142292850"/>
                  </a:ext>
                </a:extLst>
              </a:tr>
              <a:tr h="306575">
                <a:tc>
                  <a:txBody>
                    <a:bodyPr/>
                    <a:lstStyle/>
                    <a:p>
                      <a:pPr algn="ctr" latinLnBrk="1">
                        <a:lnSpc>
                          <a:spcPts val="1800"/>
                        </a:lnSpc>
                        <a:buNone/>
                      </a:pPr>
                      <a:r>
                        <a:rPr lang="zh-CN" sz="1100" kern="0" dirty="0">
                          <a:effectLst/>
                        </a:rPr>
                        <a:t>南通市河湖长制深化创新发展与全域幸福河湖建设研究</a:t>
                      </a:r>
                      <a:endParaRPr lang="zh-CN" sz="8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53905" marR="53905" marT="0" marB="0" anchor="ctr"/>
                </a:tc>
                <a:extLst>
                  <a:ext uri="{0D108BD9-81ED-4DB2-BD59-A6C34878D82A}">
                    <a16:rowId xmlns:a16="http://schemas.microsoft.com/office/drawing/2014/main" val="1281092521"/>
                  </a:ext>
                </a:extLst>
              </a:tr>
            </a:tbl>
          </a:graphicData>
        </a:graphic>
      </p:graphicFrame>
      <p:pic>
        <p:nvPicPr>
          <p:cNvPr id="15" name="图片 14">
            <a:extLst>
              <a:ext uri="{FF2B5EF4-FFF2-40B4-BE49-F238E27FC236}">
                <a16:creationId xmlns:a16="http://schemas.microsoft.com/office/drawing/2014/main" id="{51A2EE1D-A627-459D-E7D2-268C4F17587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bwMode="auto">
          <a:xfrm>
            <a:off x="3771900" y="2332199"/>
            <a:ext cx="3024849" cy="2227529"/>
          </a:xfrm>
          <a:prstGeom prst="rect">
            <a:avLst/>
          </a:prstGeom>
        </p:spPr>
      </p:pic>
      <p:pic>
        <p:nvPicPr>
          <p:cNvPr id="16" name="图片 15">
            <a:extLst>
              <a:ext uri="{FF2B5EF4-FFF2-40B4-BE49-F238E27FC236}">
                <a16:creationId xmlns:a16="http://schemas.microsoft.com/office/drawing/2014/main" id="{5A676C50-D628-5575-34DB-7A7A4B8D55DE}"/>
              </a:ext>
            </a:extLst>
          </p:cNvPr>
          <p:cNvPicPr>
            <a:picLocks noChangeAspect="1"/>
          </p:cNvPicPr>
          <p:nvPr/>
        </p:nvPicPr>
        <p:blipFill>
          <a:blip r:embed="rId7" cstate="print">
            <a:extLst>
              <a:ext uri="{28A0092B-C50C-407E-A947-70E740481C1C}">
                <a14:useLocalDpi xmlns:a14="http://schemas.microsoft.com/office/drawing/2010/main" val="0"/>
              </a:ext>
            </a:extLst>
          </a:blip>
          <a:srcRect l="2098" t="2998" r="2188" b="2998"/>
          <a:stretch/>
        </p:blipFill>
        <p:spPr>
          <a:xfrm>
            <a:off x="3746901" y="4610806"/>
            <a:ext cx="3049848" cy="2062069"/>
          </a:xfrm>
          <a:prstGeom prst="rect">
            <a:avLst/>
          </a:prstGeom>
        </p:spPr>
      </p:pic>
      <p:sp>
        <p:nvSpPr>
          <p:cNvPr id="10" name="文本框 9">
            <a:extLst>
              <a:ext uri="{FF2B5EF4-FFF2-40B4-BE49-F238E27FC236}">
                <a16:creationId xmlns:a16="http://schemas.microsoft.com/office/drawing/2014/main" id="{C556A1AD-E298-34B8-FE0B-84DE0F134CB4}"/>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pic>
        <p:nvPicPr>
          <p:cNvPr id="7" name="图片 6">
            <a:extLst>
              <a:ext uri="{FF2B5EF4-FFF2-40B4-BE49-F238E27FC236}">
                <a16:creationId xmlns:a16="http://schemas.microsoft.com/office/drawing/2014/main" id="{65E3465D-D7E4-24A3-2330-DF691D734ED9}"/>
              </a:ext>
            </a:extLst>
          </p:cNvPr>
          <p:cNvPicPr>
            <a:picLocks noChangeAspect="1"/>
          </p:cNvPicPr>
          <p:nvPr/>
        </p:nvPicPr>
        <p:blipFill>
          <a:blip r:embed="rId8" cstate="print">
            <a:extLst>
              <a:ext uri="{28A0092B-C50C-407E-A947-70E740481C1C}">
                <a14:useLocalDpi xmlns:a14="http://schemas.microsoft.com/office/drawing/2010/main" val="0"/>
              </a:ext>
            </a:extLst>
          </a:blip>
          <a:srcRect l="11319" t="11191" r="7882"/>
          <a:stretch/>
        </p:blipFill>
        <p:spPr>
          <a:xfrm>
            <a:off x="378135" y="4610805"/>
            <a:ext cx="3286856" cy="2027177"/>
          </a:xfrm>
          <a:prstGeom prst="rect">
            <a:avLst/>
          </a:prstGeom>
        </p:spPr>
      </p:pic>
    </p:spTree>
    <p:extLst>
      <p:ext uri="{BB962C8B-B14F-4D97-AF65-F5344CB8AC3E}">
        <p14:creationId xmlns:p14="http://schemas.microsoft.com/office/powerpoint/2010/main" val="2455907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EE1BC-C216-F715-FAEA-77F264985EA0}"/>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7AFF5B02-E585-3B55-31C6-7F272800118E}"/>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DDFB16FA-2583-5AFF-6D8D-BCDA5F70222F}"/>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BE4B4B8B-6DAB-98A0-59E2-0B10EDB9CEFF}"/>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59D8055F-079F-6F51-B18C-E980E4E077DE}"/>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8" name="AutoShape 7">
            <a:extLst>
              <a:ext uri="{FF2B5EF4-FFF2-40B4-BE49-F238E27FC236}">
                <a16:creationId xmlns:a16="http://schemas.microsoft.com/office/drawing/2014/main" id="{5BA1C7EE-586C-9D0B-62D5-C4AFAA1867B8}"/>
              </a:ext>
            </a:extLst>
          </p:cNvPr>
          <p:cNvSpPr txBox="1"/>
          <p:nvPr/>
        </p:nvSpPr>
        <p:spPr>
          <a:xfrm>
            <a:off x="546577" y="1124803"/>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2</a:t>
            </a:r>
            <a:r>
              <a:rPr lang="zh-CN" altLang="en-US"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、科学研究</a:t>
            </a:r>
            <a:endParaRPr lang="en-US" sz="2400" dirty="0">
              <a:solidFill>
                <a:srgbClr val="0070C0"/>
              </a:solidFill>
              <a:latin typeface="微软雅黑" panose="020B0503020204020204" pitchFamily="34" charset="-122"/>
              <a:ea typeface="微软雅黑" panose="020B0503020204020204" pitchFamily="34" charset="-122"/>
            </a:endParaRPr>
          </a:p>
        </p:txBody>
      </p:sp>
      <p:cxnSp>
        <p:nvCxnSpPr>
          <p:cNvPr id="9" name="Connector 8">
            <a:extLst>
              <a:ext uri="{FF2B5EF4-FFF2-40B4-BE49-F238E27FC236}">
                <a16:creationId xmlns:a16="http://schemas.microsoft.com/office/drawing/2014/main" id="{42D82396-6469-C431-691D-86C1BC37CB8E}"/>
              </a:ext>
            </a:extLst>
          </p:cNvPr>
          <p:cNvCxnSpPr>
            <a:cxnSpLocks/>
          </p:cNvCxnSpPr>
          <p:nvPr/>
        </p:nvCxnSpPr>
        <p:spPr>
          <a:xfrm>
            <a:off x="546577" y="1759803"/>
            <a:ext cx="1747890"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6" name="文本框 5">
            <a:extLst>
              <a:ext uri="{FF2B5EF4-FFF2-40B4-BE49-F238E27FC236}">
                <a16:creationId xmlns:a16="http://schemas.microsoft.com/office/drawing/2014/main" id="{0E756FB0-6CD4-A878-B217-519595D2BD30}"/>
              </a:ext>
            </a:extLst>
          </p:cNvPr>
          <p:cNvSpPr txBox="1"/>
          <p:nvPr/>
        </p:nvSpPr>
        <p:spPr>
          <a:xfrm>
            <a:off x="202188" y="1898848"/>
            <a:ext cx="6709832" cy="461665"/>
          </a:xfrm>
          <a:prstGeom prst="rect">
            <a:avLst/>
          </a:prstGeom>
          <a:noFill/>
        </p:spPr>
        <p:txBody>
          <a:bodyPr wrap="square">
            <a:spAutoFit/>
          </a:bodyPr>
          <a:lstStyle/>
          <a:p>
            <a:r>
              <a:rPr lang="zh-CN" altLang="en-US" sz="2400" b="1" dirty="0">
                <a:solidFill>
                  <a:schemeClr val="accent1"/>
                </a:solidFill>
                <a:effectLst/>
                <a:latin typeface="微软雅黑" panose="020B0503020204020204" pitchFamily="34" charset="-122"/>
                <a:ea typeface="微软雅黑" panose="020B0503020204020204" pitchFamily="34" charset="-122"/>
              </a:rPr>
              <a:t>（二）</a:t>
            </a:r>
            <a:r>
              <a:rPr lang="zh-CN" altLang="en-US" sz="2400" b="1" dirty="0">
                <a:solidFill>
                  <a:schemeClr val="accent1"/>
                </a:solidFill>
                <a:latin typeface="微软雅黑" panose="020B0503020204020204" pitchFamily="34" charset="-122"/>
                <a:ea typeface="微软雅黑" panose="020B0503020204020204" pitchFamily="34" charset="-122"/>
              </a:rPr>
              <a:t>政策研究</a:t>
            </a:r>
          </a:p>
        </p:txBody>
      </p:sp>
      <p:sp>
        <p:nvSpPr>
          <p:cNvPr id="7" name="文本框 6">
            <a:extLst>
              <a:ext uri="{FF2B5EF4-FFF2-40B4-BE49-F238E27FC236}">
                <a16:creationId xmlns:a16="http://schemas.microsoft.com/office/drawing/2014/main" id="{EC992E1B-9176-EC3D-3621-426B12E6791F}"/>
              </a:ext>
            </a:extLst>
          </p:cNvPr>
          <p:cNvSpPr txBox="1"/>
          <p:nvPr/>
        </p:nvSpPr>
        <p:spPr>
          <a:xfrm>
            <a:off x="8174737" y="2190085"/>
            <a:ext cx="3712464" cy="3269613"/>
          </a:xfrm>
          <a:prstGeom prst="rect">
            <a:avLst/>
          </a:prstGeom>
          <a:noFill/>
        </p:spPr>
        <p:txBody>
          <a:bodyPr wrap="square">
            <a:spAutoFit/>
          </a:bodyPr>
          <a:lstStyle/>
          <a:p>
            <a:pPr marL="342900" indent="-342900" algn="just">
              <a:lnSpc>
                <a:spcPct val="150000"/>
              </a:lnSpc>
              <a:buFont typeface="Wingdings" panose="05000000000000000000" pitchFamily="2" charset="2"/>
              <a:buChar char="Ø"/>
            </a:pPr>
            <a:r>
              <a:rPr lang="zh-CN" altLang="en-US" sz="2000" b="1" kern="100" dirty="0">
                <a:solidFill>
                  <a:schemeClr val="accent1"/>
                </a:solidFill>
                <a:latin typeface="微软雅黑" panose="020B0503020204020204" pitchFamily="34" charset="-122"/>
                <a:ea typeface="微软雅黑" panose="020B0503020204020204" pitchFamily="34" charset="-122"/>
              </a:rPr>
              <a:t>围绕</a:t>
            </a:r>
            <a:r>
              <a:rPr lang="zh-CN" altLang="en-US" sz="2000" b="1" kern="100" dirty="0">
                <a:solidFill>
                  <a:srgbClr val="FF0000"/>
                </a:solidFill>
                <a:latin typeface="微软雅黑" panose="020B0503020204020204" pitchFamily="34" charset="-122"/>
                <a:ea typeface="微软雅黑" panose="020B0503020204020204" pitchFamily="34" charset="-122"/>
              </a:rPr>
              <a:t>长江口滩涂资源保护、汛期防汛救灾</a:t>
            </a:r>
            <a:r>
              <a:rPr lang="zh-CN" altLang="en-US" sz="2000" b="1" kern="100" dirty="0">
                <a:solidFill>
                  <a:schemeClr val="accent1"/>
                </a:solidFill>
                <a:latin typeface="微软雅黑" panose="020B0503020204020204" pitchFamily="34" charset="-122"/>
                <a:ea typeface="微软雅黑" panose="020B0503020204020204" pitchFamily="34" charset="-122"/>
              </a:rPr>
              <a:t>等热点问题， 通过内参以及央视、</a:t>
            </a:r>
            <a:r>
              <a:rPr lang="en-US" altLang="zh-CN" sz="2000" b="1" kern="100" dirty="0">
                <a:solidFill>
                  <a:schemeClr val="accent1"/>
                </a:solidFill>
                <a:latin typeface="微软雅黑" panose="020B0503020204020204" pitchFamily="34" charset="-122"/>
                <a:ea typeface="微软雅黑" panose="020B0503020204020204" pitchFamily="34" charset="-122"/>
              </a:rPr>
              <a:t>《</a:t>
            </a:r>
            <a:r>
              <a:rPr lang="zh-CN" altLang="en-US" sz="2000" b="1" kern="100" dirty="0">
                <a:solidFill>
                  <a:schemeClr val="accent1"/>
                </a:solidFill>
                <a:latin typeface="微软雅黑" panose="020B0503020204020204" pitchFamily="34" charset="-122"/>
                <a:ea typeface="微软雅黑" panose="020B0503020204020204" pitchFamily="34" charset="-122"/>
              </a:rPr>
              <a:t>光明日报</a:t>
            </a:r>
            <a:r>
              <a:rPr lang="en-US" altLang="zh-CN" sz="2000" b="1" kern="100" dirty="0">
                <a:solidFill>
                  <a:schemeClr val="accent1"/>
                </a:solidFill>
                <a:latin typeface="微软雅黑" panose="020B0503020204020204" pitchFamily="34" charset="-122"/>
                <a:ea typeface="微软雅黑" panose="020B0503020204020204" pitchFamily="34" charset="-122"/>
              </a:rPr>
              <a:t>》</a:t>
            </a:r>
            <a:r>
              <a:rPr lang="zh-CN" altLang="en-US" sz="2000" b="1" kern="100" dirty="0">
                <a:solidFill>
                  <a:schemeClr val="accent1"/>
                </a:solidFill>
                <a:latin typeface="微软雅黑" panose="020B0503020204020204" pitchFamily="34" charset="-122"/>
                <a:ea typeface="微软雅黑" panose="020B0503020204020204" pitchFamily="34" charset="-122"/>
              </a:rPr>
              <a:t>、</a:t>
            </a:r>
            <a:r>
              <a:rPr lang="en-US" altLang="zh-CN" sz="2000" b="1" kern="100" dirty="0">
                <a:solidFill>
                  <a:schemeClr val="accent1"/>
                </a:solidFill>
                <a:latin typeface="微软雅黑" panose="020B0503020204020204" pitchFamily="34" charset="-122"/>
                <a:ea typeface="微软雅黑" panose="020B0503020204020204" pitchFamily="34" charset="-122"/>
              </a:rPr>
              <a:t>《</a:t>
            </a:r>
            <a:r>
              <a:rPr lang="zh-CN" altLang="en-US" sz="2000" b="1" kern="100" dirty="0">
                <a:solidFill>
                  <a:schemeClr val="accent1"/>
                </a:solidFill>
                <a:latin typeface="微软雅黑" panose="020B0503020204020204" pitchFamily="34" charset="-122"/>
                <a:ea typeface="微软雅黑" panose="020B0503020204020204" pitchFamily="34" charset="-122"/>
              </a:rPr>
              <a:t>瞭望</a:t>
            </a:r>
            <a:r>
              <a:rPr lang="en-US" altLang="zh-CN" sz="2000" b="1" kern="100" dirty="0">
                <a:solidFill>
                  <a:schemeClr val="accent1"/>
                </a:solidFill>
                <a:latin typeface="微软雅黑" panose="020B0503020204020204" pitchFamily="34" charset="-122"/>
                <a:ea typeface="微软雅黑" panose="020B0503020204020204" pitchFamily="34" charset="-122"/>
              </a:rPr>
              <a:t>》</a:t>
            </a:r>
            <a:r>
              <a:rPr lang="zh-CN" altLang="en-US" sz="2000" b="1" kern="100" dirty="0">
                <a:solidFill>
                  <a:schemeClr val="accent1"/>
                </a:solidFill>
                <a:latin typeface="微软雅黑" panose="020B0503020204020204" pitchFamily="34" charset="-122"/>
                <a:ea typeface="微软雅黑" panose="020B0503020204020204" pitchFamily="34" charset="-122"/>
              </a:rPr>
              <a:t>、</a:t>
            </a:r>
            <a:r>
              <a:rPr lang="en-US" altLang="zh-CN" sz="2000" b="1" kern="100" dirty="0">
                <a:solidFill>
                  <a:schemeClr val="accent1"/>
                </a:solidFill>
                <a:latin typeface="微软雅黑" panose="020B0503020204020204" pitchFamily="34" charset="-122"/>
                <a:ea typeface="微软雅黑" panose="020B0503020204020204" pitchFamily="34" charset="-122"/>
              </a:rPr>
              <a:t>《</a:t>
            </a:r>
            <a:r>
              <a:rPr lang="zh-CN" altLang="en-US" sz="2000" b="1" kern="100" dirty="0">
                <a:solidFill>
                  <a:schemeClr val="accent1"/>
                </a:solidFill>
                <a:latin typeface="微软雅黑" panose="020B0503020204020204" pitchFamily="34" charset="-122"/>
                <a:ea typeface="微软雅黑" panose="020B0503020204020204" pitchFamily="34" charset="-122"/>
              </a:rPr>
              <a:t>新华日报</a:t>
            </a:r>
            <a:r>
              <a:rPr lang="en-US" altLang="zh-CN" sz="2000" b="1" kern="100" dirty="0">
                <a:solidFill>
                  <a:schemeClr val="accent1"/>
                </a:solidFill>
                <a:latin typeface="微软雅黑" panose="020B0503020204020204" pitchFamily="34" charset="-122"/>
                <a:ea typeface="微软雅黑" panose="020B0503020204020204" pitchFamily="34" charset="-122"/>
              </a:rPr>
              <a:t>》</a:t>
            </a:r>
            <a:r>
              <a:rPr lang="zh-CN" altLang="en-US" sz="2000" b="1" kern="100" dirty="0">
                <a:solidFill>
                  <a:schemeClr val="accent1"/>
                </a:solidFill>
                <a:latin typeface="微软雅黑" panose="020B0503020204020204" pitchFamily="34" charset="-122"/>
                <a:ea typeface="微软雅黑" panose="020B0503020204020204" pitchFamily="34" charset="-122"/>
              </a:rPr>
              <a:t>等重要媒体， 为国家和地方政府建言献策，充分发挥高端智库的作用。 </a:t>
            </a:r>
          </a:p>
        </p:txBody>
      </p:sp>
      <p:sp>
        <p:nvSpPr>
          <p:cNvPr id="17" name="文本框 16">
            <a:extLst>
              <a:ext uri="{FF2B5EF4-FFF2-40B4-BE49-F238E27FC236}">
                <a16:creationId xmlns:a16="http://schemas.microsoft.com/office/drawing/2014/main" id="{41A682EB-7D27-39D6-A865-A4683F05A378}"/>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pic>
        <p:nvPicPr>
          <p:cNvPr id="22" name="图片 21">
            <a:extLst>
              <a:ext uri="{FF2B5EF4-FFF2-40B4-BE49-F238E27FC236}">
                <a16:creationId xmlns:a16="http://schemas.microsoft.com/office/drawing/2014/main" id="{8A29D180-076B-DEF9-0146-62D80926262D}"/>
              </a:ext>
            </a:extLst>
          </p:cNvPr>
          <p:cNvPicPr>
            <a:picLocks noChangeAspect="1"/>
          </p:cNvPicPr>
          <p:nvPr/>
        </p:nvPicPr>
        <p:blipFill>
          <a:blip r:embed="rId5"/>
          <a:srcRect l="9858" t="3199" r="9049" b="3334"/>
          <a:stretch>
            <a:fillRect/>
          </a:stretch>
        </p:blipFill>
        <p:spPr>
          <a:xfrm>
            <a:off x="5052572" y="1188303"/>
            <a:ext cx="3367528" cy="5455052"/>
          </a:xfrm>
          <a:prstGeom prst="rect">
            <a:avLst/>
          </a:prstGeom>
        </p:spPr>
      </p:pic>
      <p:pic>
        <p:nvPicPr>
          <p:cNvPr id="14" name="图片 13">
            <a:extLst>
              <a:ext uri="{FF2B5EF4-FFF2-40B4-BE49-F238E27FC236}">
                <a16:creationId xmlns:a16="http://schemas.microsoft.com/office/drawing/2014/main" id="{0CE1FE2D-8F02-0093-B3BC-31CA0C2B442D}"/>
              </a:ext>
            </a:extLst>
          </p:cNvPr>
          <p:cNvPicPr>
            <a:picLocks noChangeAspect="1"/>
          </p:cNvPicPr>
          <p:nvPr/>
        </p:nvPicPr>
        <p:blipFill>
          <a:blip r:embed="rId6"/>
          <a:stretch>
            <a:fillRect/>
          </a:stretch>
        </p:blipFill>
        <p:spPr>
          <a:xfrm>
            <a:off x="277689" y="2592286"/>
            <a:ext cx="4454020" cy="2977286"/>
          </a:xfrm>
          <a:prstGeom prst="rect">
            <a:avLst/>
          </a:prstGeom>
        </p:spPr>
      </p:pic>
    </p:spTree>
    <p:extLst>
      <p:ext uri="{BB962C8B-B14F-4D97-AF65-F5344CB8AC3E}">
        <p14:creationId xmlns:p14="http://schemas.microsoft.com/office/powerpoint/2010/main" val="1078154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73E3A-658F-49F6-D79A-61ABD21CF43F}"/>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A04AD027-0616-A572-8736-4A5EDF1DB5D4}"/>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9348AFFF-D676-C108-777F-3D94D094036E}"/>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705AB30A-9D4A-CCB4-56BD-535433C420C3}"/>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A8871B59-9490-E612-785B-C753EEEDC9C9}"/>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8" name="AutoShape 7">
            <a:extLst>
              <a:ext uri="{FF2B5EF4-FFF2-40B4-BE49-F238E27FC236}">
                <a16:creationId xmlns:a16="http://schemas.microsoft.com/office/drawing/2014/main" id="{658B0808-5C67-065A-CFE3-6242275A97A3}"/>
              </a:ext>
            </a:extLst>
          </p:cNvPr>
          <p:cNvSpPr txBox="1"/>
          <p:nvPr/>
        </p:nvSpPr>
        <p:spPr>
          <a:xfrm>
            <a:off x="546577" y="1124803"/>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2</a:t>
            </a:r>
            <a:r>
              <a:rPr lang="zh-CN" altLang="en-US"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、科学研究</a:t>
            </a:r>
            <a:endParaRPr lang="en-US" sz="2400" dirty="0">
              <a:solidFill>
                <a:srgbClr val="0070C0"/>
              </a:solidFill>
              <a:latin typeface="微软雅黑" panose="020B0503020204020204" pitchFamily="34" charset="-122"/>
              <a:ea typeface="微软雅黑" panose="020B0503020204020204" pitchFamily="34" charset="-122"/>
            </a:endParaRPr>
          </a:p>
        </p:txBody>
      </p:sp>
      <p:cxnSp>
        <p:nvCxnSpPr>
          <p:cNvPr id="9" name="Connector 8">
            <a:extLst>
              <a:ext uri="{FF2B5EF4-FFF2-40B4-BE49-F238E27FC236}">
                <a16:creationId xmlns:a16="http://schemas.microsoft.com/office/drawing/2014/main" id="{91D6C637-E26B-0957-CBA1-9F0D30358479}"/>
              </a:ext>
            </a:extLst>
          </p:cNvPr>
          <p:cNvCxnSpPr>
            <a:cxnSpLocks/>
          </p:cNvCxnSpPr>
          <p:nvPr/>
        </p:nvCxnSpPr>
        <p:spPr>
          <a:xfrm>
            <a:off x="546577" y="1759803"/>
            <a:ext cx="1747890"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6" name="文本框 5">
            <a:extLst>
              <a:ext uri="{FF2B5EF4-FFF2-40B4-BE49-F238E27FC236}">
                <a16:creationId xmlns:a16="http://schemas.microsoft.com/office/drawing/2014/main" id="{988431A6-0382-4A7C-8F0D-C6FE55415153}"/>
              </a:ext>
            </a:extLst>
          </p:cNvPr>
          <p:cNvSpPr txBox="1"/>
          <p:nvPr/>
        </p:nvSpPr>
        <p:spPr>
          <a:xfrm>
            <a:off x="202188" y="1898848"/>
            <a:ext cx="6709832" cy="461665"/>
          </a:xfrm>
          <a:prstGeom prst="rect">
            <a:avLst/>
          </a:prstGeom>
          <a:noFill/>
        </p:spPr>
        <p:txBody>
          <a:bodyPr wrap="square">
            <a:spAutoFit/>
          </a:bodyPr>
          <a:lstStyle/>
          <a:p>
            <a:r>
              <a:rPr lang="zh-CN" altLang="en-US" sz="2400" b="1" dirty="0">
                <a:solidFill>
                  <a:schemeClr val="accent1"/>
                </a:solidFill>
                <a:effectLst/>
                <a:latin typeface="微软雅黑" panose="020B0503020204020204" pitchFamily="34" charset="-122"/>
                <a:ea typeface="微软雅黑" panose="020B0503020204020204" pitchFamily="34" charset="-122"/>
              </a:rPr>
              <a:t>（二）</a:t>
            </a:r>
            <a:r>
              <a:rPr lang="zh-CN" altLang="en-US" sz="2400" b="1" dirty="0">
                <a:solidFill>
                  <a:schemeClr val="accent1"/>
                </a:solidFill>
                <a:latin typeface="微软雅黑" panose="020B0503020204020204" pitchFamily="34" charset="-122"/>
                <a:ea typeface="微软雅黑" panose="020B0503020204020204" pitchFamily="34" charset="-122"/>
              </a:rPr>
              <a:t>政策研究</a:t>
            </a:r>
          </a:p>
        </p:txBody>
      </p:sp>
      <p:sp>
        <p:nvSpPr>
          <p:cNvPr id="7" name="文本框 6">
            <a:extLst>
              <a:ext uri="{FF2B5EF4-FFF2-40B4-BE49-F238E27FC236}">
                <a16:creationId xmlns:a16="http://schemas.microsoft.com/office/drawing/2014/main" id="{1BFE222D-F661-7535-8102-3DB0D2DD2AE5}"/>
              </a:ext>
            </a:extLst>
          </p:cNvPr>
          <p:cNvSpPr txBox="1"/>
          <p:nvPr/>
        </p:nvSpPr>
        <p:spPr>
          <a:xfrm>
            <a:off x="142876" y="2423039"/>
            <a:ext cx="5081303" cy="3269613"/>
          </a:xfrm>
          <a:prstGeom prst="rect">
            <a:avLst/>
          </a:prstGeom>
          <a:noFill/>
        </p:spPr>
        <p:txBody>
          <a:bodyPr wrap="square">
            <a:spAutoFit/>
          </a:bodyPr>
          <a:lstStyle/>
          <a:p>
            <a:pPr marL="342900" indent="-342900" algn="just">
              <a:lnSpc>
                <a:spcPct val="150000"/>
              </a:lnSpc>
              <a:buFont typeface="Wingdings" panose="05000000000000000000" pitchFamily="2" charset="2"/>
              <a:buChar char="Ø"/>
            </a:pPr>
            <a:r>
              <a:rPr lang="zh-CN" altLang="en-US" sz="2000" b="1" kern="100" dirty="0">
                <a:solidFill>
                  <a:schemeClr val="accent1"/>
                </a:solidFill>
                <a:latin typeface="微软雅黑" panose="020B0503020204020204" pitchFamily="34" charset="-122"/>
                <a:ea typeface="微软雅黑" panose="020B0503020204020204" pitchFamily="34" charset="-122"/>
              </a:rPr>
              <a:t>制定</a:t>
            </a:r>
            <a:r>
              <a:rPr lang="en-US" altLang="zh-CN" sz="2000" b="1" kern="100" dirty="0">
                <a:solidFill>
                  <a:srgbClr val="FF0000"/>
                </a:solidFill>
                <a:latin typeface="微软雅黑" panose="020B0503020204020204" pitchFamily="34" charset="-122"/>
                <a:ea typeface="微软雅黑" panose="020B0503020204020204" pitchFamily="34" charset="-122"/>
              </a:rPr>
              <a:t>《</a:t>
            </a:r>
            <a:r>
              <a:rPr lang="zh-CN" altLang="en-US" sz="2000" b="1" kern="100" dirty="0">
                <a:solidFill>
                  <a:srgbClr val="FF0000"/>
                </a:solidFill>
                <a:latin typeface="微软雅黑" panose="020B0503020204020204" pitchFamily="34" charset="-122"/>
                <a:ea typeface="微软雅黑" panose="020B0503020204020204" pitchFamily="34" charset="-122"/>
              </a:rPr>
              <a:t>南京都市圈联合河湖长制工作规则</a:t>
            </a:r>
            <a:r>
              <a:rPr lang="en-US" altLang="zh-CN" sz="2000" b="1" kern="100" dirty="0">
                <a:solidFill>
                  <a:srgbClr val="FF0000"/>
                </a:solidFill>
                <a:latin typeface="微软雅黑" panose="020B0503020204020204" pitchFamily="34" charset="-122"/>
                <a:ea typeface="微软雅黑" panose="020B0503020204020204" pitchFamily="34" charset="-122"/>
              </a:rPr>
              <a:t>》</a:t>
            </a:r>
            <a:r>
              <a:rPr lang="zh-CN" altLang="en-US" sz="2000" b="1" kern="100" dirty="0">
                <a:solidFill>
                  <a:schemeClr val="accent1"/>
                </a:solidFill>
                <a:latin typeface="微软雅黑" panose="020B0503020204020204" pitchFamily="34" charset="-122"/>
                <a:ea typeface="微软雅黑" panose="020B0503020204020204" pitchFamily="34" charset="-122"/>
              </a:rPr>
              <a:t>，在南京都市圈</a:t>
            </a:r>
            <a:r>
              <a:rPr lang="en-US" altLang="zh-CN" sz="2000" b="1" kern="100" dirty="0">
                <a:solidFill>
                  <a:schemeClr val="accent1"/>
                </a:solidFill>
                <a:latin typeface="微软雅黑" panose="020B0503020204020204" pitchFamily="34" charset="-122"/>
                <a:ea typeface="微软雅黑" panose="020B0503020204020204" pitchFamily="34" charset="-122"/>
              </a:rPr>
              <a:t>9</a:t>
            </a:r>
            <a:r>
              <a:rPr lang="zh-CN" altLang="en-US" sz="2000" b="1" kern="100" dirty="0">
                <a:solidFill>
                  <a:schemeClr val="accent1"/>
                </a:solidFill>
                <a:latin typeface="微软雅黑" panose="020B0503020204020204" pitchFamily="34" charset="-122"/>
                <a:ea typeface="微软雅黑" panose="020B0503020204020204" pitchFamily="34" charset="-122"/>
              </a:rPr>
              <a:t>个城市跨界河湖管理中得到应用。</a:t>
            </a:r>
            <a:endParaRPr lang="en-US" altLang="zh-CN" sz="2000" b="1" kern="100" dirty="0">
              <a:solidFill>
                <a:schemeClr val="accent1"/>
              </a:solidFill>
              <a:latin typeface="微软雅黑" panose="020B0503020204020204" pitchFamily="34" charset="-122"/>
              <a:ea typeface="微软雅黑" panose="020B0503020204020204" pitchFamily="34" charset="-122"/>
            </a:endParaRPr>
          </a:p>
          <a:p>
            <a:pPr marL="342900" indent="-342900" algn="just">
              <a:lnSpc>
                <a:spcPct val="150000"/>
              </a:lnSpc>
              <a:buFont typeface="Wingdings" panose="05000000000000000000" pitchFamily="2" charset="2"/>
              <a:buChar char="Ø"/>
            </a:pPr>
            <a:r>
              <a:rPr lang="zh-CN" altLang="zh-CN" sz="2000" b="1" kern="100" dirty="0">
                <a:solidFill>
                  <a:schemeClr val="accent1"/>
                </a:solidFill>
                <a:latin typeface="微软雅黑" panose="020B0503020204020204" pitchFamily="34" charset="-122"/>
                <a:ea typeface="微软雅黑" panose="020B0503020204020204" pitchFamily="34" charset="-122"/>
              </a:rPr>
              <a:t>承担</a:t>
            </a:r>
            <a:r>
              <a:rPr lang="zh-CN" altLang="zh-CN" sz="2000" b="1" kern="100" dirty="0">
                <a:solidFill>
                  <a:srgbClr val="FF0000"/>
                </a:solidFill>
                <a:latin typeface="微软雅黑" panose="020B0503020204020204" pitchFamily="34" charset="-122"/>
                <a:ea typeface="微软雅黑" panose="020B0503020204020204" pitchFamily="34" charset="-122"/>
              </a:rPr>
              <a:t>《莆田市河湖林田长制条例》</a:t>
            </a:r>
            <a:r>
              <a:rPr lang="zh-CN" altLang="zh-CN" sz="2000" b="1" kern="100" dirty="0">
                <a:solidFill>
                  <a:schemeClr val="accent1"/>
                </a:solidFill>
                <a:latin typeface="微软雅黑" panose="020B0503020204020204" pitchFamily="34" charset="-122"/>
                <a:ea typeface="微软雅黑" panose="020B0503020204020204" pitchFamily="34" charset="-122"/>
              </a:rPr>
              <a:t>立法研究与起草工作，</a:t>
            </a:r>
            <a:r>
              <a:rPr lang="zh-CN" altLang="en-US" sz="2000" b="1" kern="100" dirty="0">
                <a:solidFill>
                  <a:schemeClr val="accent1"/>
                </a:solidFill>
                <a:latin typeface="微软雅黑" panose="020B0503020204020204" pitchFamily="34" charset="-122"/>
                <a:ea typeface="微软雅黑" panose="020B0503020204020204" pitchFamily="34" charset="-122"/>
              </a:rPr>
              <a:t>目前条例已公布实施。</a:t>
            </a:r>
            <a:endParaRPr lang="en-US" altLang="zh-CN" sz="2000" b="1" kern="100" dirty="0">
              <a:solidFill>
                <a:schemeClr val="accent1"/>
              </a:solidFill>
              <a:latin typeface="微软雅黑" panose="020B0503020204020204" pitchFamily="34" charset="-122"/>
              <a:ea typeface="微软雅黑" panose="020B0503020204020204" pitchFamily="34" charset="-122"/>
            </a:endParaRPr>
          </a:p>
          <a:p>
            <a:pPr marL="342900" indent="-342900" algn="just">
              <a:lnSpc>
                <a:spcPct val="150000"/>
              </a:lnSpc>
              <a:buFont typeface="Wingdings" panose="05000000000000000000" pitchFamily="2" charset="2"/>
              <a:buChar char="Ø"/>
            </a:pPr>
            <a:r>
              <a:rPr lang="zh-CN" altLang="en-US" sz="2000" b="1" kern="100" dirty="0">
                <a:solidFill>
                  <a:schemeClr val="accent1"/>
                </a:solidFill>
                <a:latin typeface="微软雅黑" panose="020B0503020204020204" pitchFamily="34" charset="-122"/>
                <a:ea typeface="微软雅黑" panose="020B0503020204020204" pitchFamily="34" charset="-122"/>
              </a:rPr>
              <a:t>承担</a:t>
            </a:r>
            <a:r>
              <a:rPr lang="en-US" altLang="zh-CN" sz="2000" b="1" kern="100" dirty="0">
                <a:solidFill>
                  <a:srgbClr val="FF0000"/>
                </a:solidFill>
                <a:latin typeface="微软雅黑" panose="020B0503020204020204" pitchFamily="34" charset="-122"/>
                <a:ea typeface="微软雅黑" panose="020B0503020204020204" pitchFamily="34" charset="-122"/>
              </a:rPr>
              <a:t>《</a:t>
            </a:r>
            <a:r>
              <a:rPr lang="zh-CN" altLang="en-US" sz="2000" b="1" kern="100" dirty="0">
                <a:solidFill>
                  <a:srgbClr val="FF0000"/>
                </a:solidFill>
                <a:latin typeface="微软雅黑" panose="020B0503020204020204" pitchFamily="34" charset="-122"/>
                <a:ea typeface="微软雅黑" panose="020B0503020204020204" pitchFamily="34" charset="-122"/>
              </a:rPr>
              <a:t>江苏省长江岸线保护条例</a:t>
            </a:r>
            <a:r>
              <a:rPr lang="en-US" altLang="zh-CN" sz="2000" b="1" kern="100" dirty="0">
                <a:solidFill>
                  <a:srgbClr val="FF0000"/>
                </a:solidFill>
                <a:latin typeface="微软雅黑" panose="020B0503020204020204" pitchFamily="34" charset="-122"/>
                <a:ea typeface="微软雅黑" panose="020B0503020204020204" pitchFamily="34" charset="-122"/>
              </a:rPr>
              <a:t>》</a:t>
            </a:r>
            <a:r>
              <a:rPr lang="zh-CN" altLang="en-US" sz="2000" b="1" kern="100" dirty="0">
                <a:solidFill>
                  <a:schemeClr val="accent1"/>
                </a:solidFill>
                <a:latin typeface="微软雅黑" panose="020B0503020204020204" pitchFamily="34" charset="-122"/>
                <a:ea typeface="微软雅黑" panose="020B0503020204020204" pitchFamily="34" charset="-122"/>
              </a:rPr>
              <a:t>立法研究项目，为后续工作提供研究基础。</a:t>
            </a:r>
            <a:endParaRPr lang="en-US" altLang="zh-CN" sz="2000" b="1" kern="100" dirty="0">
              <a:solidFill>
                <a:schemeClr val="accent1"/>
              </a:solidFill>
              <a:latin typeface="微软雅黑" panose="020B0503020204020204" pitchFamily="34" charset="-122"/>
              <a:ea typeface="微软雅黑" panose="020B0503020204020204" pitchFamily="34" charset="-122"/>
            </a:endParaRPr>
          </a:p>
        </p:txBody>
      </p:sp>
      <p:pic>
        <p:nvPicPr>
          <p:cNvPr id="11" name="Picture 2" descr="图片">
            <a:extLst>
              <a:ext uri="{FF2B5EF4-FFF2-40B4-BE49-F238E27FC236}">
                <a16:creationId xmlns:a16="http://schemas.microsoft.com/office/drawing/2014/main" id="{C1916B2A-B10E-9945-291A-CBDDDF4EDAE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t="26480"/>
          <a:stretch>
            <a:fillRect/>
          </a:stretch>
        </p:blipFill>
        <p:spPr bwMode="auto">
          <a:xfrm>
            <a:off x="5402375" y="1121717"/>
            <a:ext cx="3233467" cy="2149457"/>
          </a:xfrm>
          <a:prstGeom prst="rect">
            <a:avLst/>
          </a:prstGeom>
          <a:effectLst>
            <a:outerShdw blurRad="50800" dist="38100" dir="2700000" algn="tl" rotWithShape="0">
              <a:prstClr val="black">
                <a:alpha val="40000"/>
              </a:prstClr>
            </a:outerShdw>
          </a:effectLst>
        </p:spPr>
        <p:style>
          <a:lnRef idx="0">
            <a:schemeClr val="accent3"/>
          </a:lnRef>
          <a:fillRef idx="3">
            <a:schemeClr val="accent3"/>
          </a:fillRef>
          <a:effectRef idx="3">
            <a:schemeClr val="accent3"/>
          </a:effectRef>
          <a:fontRef idx="minor">
            <a:schemeClr val="lt1"/>
          </a:fontRef>
        </p:style>
      </p:pic>
      <p:pic>
        <p:nvPicPr>
          <p:cNvPr id="12" name="图片 11">
            <a:extLst>
              <a:ext uri="{FF2B5EF4-FFF2-40B4-BE49-F238E27FC236}">
                <a16:creationId xmlns:a16="http://schemas.microsoft.com/office/drawing/2014/main" id="{987C4A47-B87F-BF68-233C-7F2ACE26123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20819" y="1120153"/>
            <a:ext cx="3243005" cy="4462740"/>
          </a:xfrm>
          <a:prstGeom prst="rect">
            <a:avLst/>
          </a:prstGeom>
          <a:effectLst>
            <a:outerShdw blurRad="50800" dist="38100" dir="2700000" algn="tl" rotWithShape="0">
              <a:prstClr val="black">
                <a:alpha val="40000"/>
              </a:prstClr>
            </a:outerShdw>
          </a:effectLst>
        </p:spPr>
      </p:pic>
      <p:pic>
        <p:nvPicPr>
          <p:cNvPr id="13" name="图片 12">
            <a:extLst>
              <a:ext uri="{FF2B5EF4-FFF2-40B4-BE49-F238E27FC236}">
                <a16:creationId xmlns:a16="http://schemas.microsoft.com/office/drawing/2014/main" id="{BBB97A5B-E91B-1B8F-9EA1-F16E38DB1217}"/>
              </a:ext>
            </a:extLst>
          </p:cNvPr>
          <p:cNvPicPr>
            <a:picLocks noChangeAspect="1"/>
          </p:cNvPicPr>
          <p:nvPr/>
        </p:nvPicPr>
        <p:blipFill>
          <a:blip r:embed="rId7"/>
          <a:stretch>
            <a:fillRect/>
          </a:stretch>
        </p:blipFill>
        <p:spPr>
          <a:xfrm>
            <a:off x="5373735" y="3357661"/>
            <a:ext cx="3290749" cy="2225232"/>
          </a:xfrm>
          <a:prstGeom prst="rect">
            <a:avLst/>
          </a:prstGeom>
          <a:effectLst>
            <a:outerShdw blurRad="50800" dist="38100" dir="2700000" algn="tl" rotWithShape="0">
              <a:prstClr val="black">
                <a:alpha val="40000"/>
              </a:prstClr>
            </a:outerShdw>
          </a:effectLst>
        </p:spPr>
      </p:pic>
      <p:pic>
        <p:nvPicPr>
          <p:cNvPr id="16" name="图片 15">
            <a:extLst>
              <a:ext uri="{FF2B5EF4-FFF2-40B4-BE49-F238E27FC236}">
                <a16:creationId xmlns:a16="http://schemas.microsoft.com/office/drawing/2014/main" id="{4A061C21-7BD1-0819-DAB7-C8DA27409AE9}"/>
              </a:ext>
            </a:extLst>
          </p:cNvPr>
          <p:cNvPicPr>
            <a:picLocks noChangeAspect="1"/>
          </p:cNvPicPr>
          <p:nvPr/>
        </p:nvPicPr>
        <p:blipFill>
          <a:blip r:embed="rId8"/>
          <a:srcRect l="9000"/>
          <a:stretch>
            <a:fillRect/>
          </a:stretch>
        </p:blipFill>
        <p:spPr>
          <a:xfrm>
            <a:off x="2497955" y="5733197"/>
            <a:ext cx="9465870" cy="1079262"/>
          </a:xfrm>
          <a:prstGeom prst="rect">
            <a:avLst/>
          </a:prstGeom>
          <a:effectLst>
            <a:outerShdw blurRad="50800" dist="38100" dir="2700000" algn="tl" rotWithShape="0">
              <a:prstClr val="black">
                <a:alpha val="40000"/>
              </a:prstClr>
            </a:outerShdw>
          </a:effectLst>
        </p:spPr>
      </p:pic>
      <p:sp>
        <p:nvSpPr>
          <p:cNvPr id="17" name="文本框 16">
            <a:extLst>
              <a:ext uri="{FF2B5EF4-FFF2-40B4-BE49-F238E27FC236}">
                <a16:creationId xmlns:a16="http://schemas.microsoft.com/office/drawing/2014/main" id="{AAD661BF-31D5-941E-7F32-4ACC7B99DDF1}"/>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spTree>
    <p:extLst>
      <p:ext uri="{BB962C8B-B14F-4D97-AF65-F5344CB8AC3E}">
        <p14:creationId xmlns:p14="http://schemas.microsoft.com/office/powerpoint/2010/main" val="532395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989F7-49CF-D6D2-AD86-F071B5795E78}"/>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98061165-7DA8-F60B-020B-D099859D7E45}"/>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E5B88557-4F7D-4CCC-30A3-C899D550F4ED}"/>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7D74C501-504A-EC63-9F36-5DC74D0406A1}"/>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7FCF4769-19DC-AC2F-1C57-81B0C377C332}"/>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8" name="AutoShape 7">
            <a:extLst>
              <a:ext uri="{FF2B5EF4-FFF2-40B4-BE49-F238E27FC236}">
                <a16:creationId xmlns:a16="http://schemas.microsoft.com/office/drawing/2014/main" id="{CA3D630F-03AD-3281-2135-983E5ED0B48E}"/>
              </a:ext>
            </a:extLst>
          </p:cNvPr>
          <p:cNvSpPr txBox="1"/>
          <p:nvPr/>
        </p:nvSpPr>
        <p:spPr>
          <a:xfrm>
            <a:off x="546577" y="1124803"/>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2</a:t>
            </a:r>
            <a:r>
              <a:rPr lang="zh-CN" altLang="en-US"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、科学研究</a:t>
            </a:r>
            <a:endParaRPr lang="en-US" sz="2400" dirty="0">
              <a:solidFill>
                <a:srgbClr val="0070C0"/>
              </a:solidFill>
              <a:latin typeface="微软雅黑" panose="020B0503020204020204" pitchFamily="34" charset="-122"/>
              <a:ea typeface="微软雅黑" panose="020B0503020204020204" pitchFamily="34" charset="-122"/>
            </a:endParaRPr>
          </a:p>
        </p:txBody>
      </p:sp>
      <p:cxnSp>
        <p:nvCxnSpPr>
          <p:cNvPr id="9" name="Connector 8">
            <a:extLst>
              <a:ext uri="{FF2B5EF4-FFF2-40B4-BE49-F238E27FC236}">
                <a16:creationId xmlns:a16="http://schemas.microsoft.com/office/drawing/2014/main" id="{48F3DC9A-7A5E-B163-B4CA-3D1A5BAF3BB3}"/>
              </a:ext>
            </a:extLst>
          </p:cNvPr>
          <p:cNvCxnSpPr>
            <a:cxnSpLocks/>
          </p:cNvCxnSpPr>
          <p:nvPr/>
        </p:nvCxnSpPr>
        <p:spPr>
          <a:xfrm>
            <a:off x="546577" y="1759803"/>
            <a:ext cx="1747890"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6" name="文本框 5">
            <a:extLst>
              <a:ext uri="{FF2B5EF4-FFF2-40B4-BE49-F238E27FC236}">
                <a16:creationId xmlns:a16="http://schemas.microsoft.com/office/drawing/2014/main" id="{BA541202-1FEA-A5DD-96F8-5AD12907F993}"/>
              </a:ext>
            </a:extLst>
          </p:cNvPr>
          <p:cNvSpPr txBox="1"/>
          <p:nvPr/>
        </p:nvSpPr>
        <p:spPr>
          <a:xfrm>
            <a:off x="202188" y="1898848"/>
            <a:ext cx="6709832" cy="461665"/>
          </a:xfrm>
          <a:prstGeom prst="rect">
            <a:avLst/>
          </a:prstGeom>
          <a:noFill/>
        </p:spPr>
        <p:txBody>
          <a:bodyPr wrap="square">
            <a:spAutoFit/>
          </a:bodyPr>
          <a:lstStyle/>
          <a:p>
            <a:r>
              <a:rPr lang="zh-CN" altLang="en-US" sz="2400" b="1" dirty="0">
                <a:solidFill>
                  <a:schemeClr val="accent1"/>
                </a:solidFill>
                <a:effectLst/>
                <a:latin typeface="微软雅黑" panose="020B0503020204020204" pitchFamily="34" charset="-122"/>
                <a:ea typeface="微软雅黑" panose="020B0503020204020204" pitchFamily="34" charset="-122"/>
              </a:rPr>
              <a:t>（二）</a:t>
            </a:r>
            <a:r>
              <a:rPr lang="zh-CN" altLang="en-US" sz="2400" b="1" dirty="0">
                <a:solidFill>
                  <a:schemeClr val="accent1"/>
                </a:solidFill>
                <a:latin typeface="微软雅黑" panose="020B0503020204020204" pitchFamily="34" charset="-122"/>
                <a:ea typeface="微软雅黑" panose="020B0503020204020204" pitchFamily="34" charset="-122"/>
              </a:rPr>
              <a:t>政策研究</a:t>
            </a:r>
          </a:p>
        </p:txBody>
      </p:sp>
      <p:sp>
        <p:nvSpPr>
          <p:cNvPr id="7" name="文本框 6">
            <a:extLst>
              <a:ext uri="{FF2B5EF4-FFF2-40B4-BE49-F238E27FC236}">
                <a16:creationId xmlns:a16="http://schemas.microsoft.com/office/drawing/2014/main" id="{ECFA7357-49B5-CC7A-59B6-40E08D6CFE22}"/>
              </a:ext>
            </a:extLst>
          </p:cNvPr>
          <p:cNvSpPr txBox="1"/>
          <p:nvPr/>
        </p:nvSpPr>
        <p:spPr>
          <a:xfrm>
            <a:off x="-1" y="2677358"/>
            <a:ext cx="3594779" cy="2346283"/>
          </a:xfrm>
          <a:prstGeom prst="rect">
            <a:avLst/>
          </a:prstGeom>
          <a:noFill/>
        </p:spPr>
        <p:txBody>
          <a:bodyPr wrap="square">
            <a:spAutoFit/>
          </a:bodyPr>
          <a:lstStyle/>
          <a:p>
            <a:pPr marL="342900" indent="-342900" algn="just">
              <a:lnSpc>
                <a:spcPct val="150000"/>
              </a:lnSpc>
              <a:buFont typeface="Wingdings" panose="05000000000000000000" pitchFamily="2" charset="2"/>
              <a:buChar char="Ø"/>
            </a:pPr>
            <a:endParaRPr lang="en-US" altLang="zh-CN" sz="2000" b="1" kern="100" dirty="0">
              <a:solidFill>
                <a:schemeClr val="accent1"/>
              </a:solidFill>
              <a:latin typeface="微软雅黑" panose="020B0503020204020204" pitchFamily="34" charset="-122"/>
              <a:ea typeface="微软雅黑" panose="020B0503020204020204" pitchFamily="34" charset="-122"/>
            </a:endParaRPr>
          </a:p>
          <a:p>
            <a:pPr marL="342900" indent="-342900" algn="just">
              <a:lnSpc>
                <a:spcPct val="150000"/>
              </a:lnSpc>
              <a:buFont typeface="Wingdings" panose="05000000000000000000" pitchFamily="2" charset="2"/>
              <a:buChar char="Ø"/>
            </a:pPr>
            <a:r>
              <a:rPr lang="zh-CN" altLang="en-US" sz="2000" b="1" kern="100" dirty="0">
                <a:solidFill>
                  <a:schemeClr val="accent1"/>
                </a:solidFill>
                <a:latin typeface="微软雅黑" panose="020B0503020204020204" pitchFamily="34" charset="-122"/>
                <a:ea typeface="微软雅黑" panose="020B0503020204020204" pitchFamily="34" charset="-122"/>
              </a:rPr>
              <a:t>配合江苏省河长办研究制定</a:t>
            </a:r>
            <a:r>
              <a:rPr lang="zh-CN" altLang="en-US" sz="2000" b="1" kern="100" dirty="0">
                <a:solidFill>
                  <a:srgbClr val="FF0000"/>
                </a:solidFill>
                <a:latin typeface="微软雅黑" panose="020B0503020204020204" pitchFamily="34" charset="-122"/>
                <a:ea typeface="微软雅黑" panose="020B0503020204020204" pitchFamily="34" charset="-122"/>
              </a:rPr>
              <a:t>江苏省幸福河湖建设基金</a:t>
            </a:r>
            <a:r>
              <a:rPr lang="zh-CN" altLang="en-US" sz="2000" b="1" kern="100" dirty="0">
                <a:solidFill>
                  <a:schemeClr val="accent1"/>
                </a:solidFill>
                <a:latin typeface="微软雅黑" panose="020B0503020204020204" pitchFamily="34" charset="-122"/>
                <a:ea typeface="微软雅黑" panose="020B0503020204020204" pitchFamily="34" charset="-122"/>
              </a:rPr>
              <a:t>的主要条款，是全国首个幸福河湖主题的金融政策性文件。</a:t>
            </a:r>
          </a:p>
        </p:txBody>
      </p:sp>
      <p:pic>
        <p:nvPicPr>
          <p:cNvPr id="14" name="图片 13">
            <a:extLst>
              <a:ext uri="{FF2B5EF4-FFF2-40B4-BE49-F238E27FC236}">
                <a16:creationId xmlns:a16="http://schemas.microsoft.com/office/drawing/2014/main" id="{9C701A48-8BA5-8677-B739-7DB7824A24FF}"/>
              </a:ext>
            </a:extLst>
          </p:cNvPr>
          <p:cNvPicPr>
            <a:picLocks/>
          </p:cNvPicPr>
          <p:nvPr/>
        </p:nvPicPr>
        <p:blipFill rotWithShape="1">
          <a:blip r:embed="rId5" cstate="print"/>
          <a:srcRect l="11036" t="18507" r="7310" b="8536"/>
          <a:stretch>
            <a:fillRect/>
          </a:stretch>
        </p:blipFill>
        <p:spPr>
          <a:xfrm>
            <a:off x="3832895" y="1689197"/>
            <a:ext cx="3455257" cy="4637223"/>
          </a:xfrm>
          <a:prstGeom prst="rect">
            <a:avLst/>
          </a:prstGeom>
          <a:effectLst>
            <a:outerShdw blurRad="50800" dist="38100" dir="2700000" algn="tl" rotWithShape="0">
              <a:prstClr val="black">
                <a:alpha val="40000"/>
              </a:prstClr>
            </a:outerShdw>
          </a:effectLst>
        </p:spPr>
      </p:pic>
      <p:sp>
        <p:nvSpPr>
          <p:cNvPr id="15" name="文本框 14">
            <a:extLst>
              <a:ext uri="{FF2B5EF4-FFF2-40B4-BE49-F238E27FC236}">
                <a16:creationId xmlns:a16="http://schemas.microsoft.com/office/drawing/2014/main" id="{F37AAED6-BCAA-0835-E08F-4B66CD2C0494}"/>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sp>
        <p:nvSpPr>
          <p:cNvPr id="11" name="文本框 10">
            <a:extLst>
              <a:ext uri="{FF2B5EF4-FFF2-40B4-BE49-F238E27FC236}">
                <a16:creationId xmlns:a16="http://schemas.microsoft.com/office/drawing/2014/main" id="{7073EB87-1288-47CA-DADD-D23BE834FCEE}"/>
              </a:ext>
            </a:extLst>
          </p:cNvPr>
          <p:cNvSpPr txBox="1"/>
          <p:nvPr/>
        </p:nvSpPr>
        <p:spPr>
          <a:xfrm>
            <a:off x="7417744" y="1689197"/>
            <a:ext cx="4572068" cy="1015663"/>
          </a:xfrm>
          <a:prstGeom prst="rect">
            <a:avLst/>
          </a:prstGeom>
          <a:noFill/>
        </p:spPr>
        <p:txBody>
          <a:bodyPr wrap="square">
            <a:spAutoFit/>
          </a:bodyPr>
          <a:lstStyle/>
          <a:p>
            <a:pPr marL="342900" indent="-342900">
              <a:buFont typeface="Wingdings" panose="05000000000000000000" pitchFamily="2" charset="2"/>
              <a:buChar char="Ø"/>
            </a:pPr>
            <a:r>
              <a:rPr lang="zh-CN" altLang="en-US" sz="2000" b="1" kern="100" dirty="0">
                <a:solidFill>
                  <a:schemeClr val="accent1"/>
                </a:solidFill>
                <a:latin typeface="微软雅黑" panose="020B0503020204020204" pitchFamily="34" charset="-122"/>
                <a:ea typeface="微软雅黑" panose="020B0503020204020204" pitchFamily="34" charset="-122"/>
              </a:rPr>
              <a:t>基金召集国家开发银行江苏分行等五家政策性银行与商业银行，共同组建一千亿元规模的专项授信池。</a:t>
            </a:r>
          </a:p>
        </p:txBody>
      </p:sp>
      <p:sp>
        <p:nvSpPr>
          <p:cNvPr id="13" name="文本框 12">
            <a:extLst>
              <a:ext uri="{FF2B5EF4-FFF2-40B4-BE49-F238E27FC236}">
                <a16:creationId xmlns:a16="http://schemas.microsoft.com/office/drawing/2014/main" id="{63FC907D-FDB6-2AD2-59B6-0BBA6DA3397B}"/>
              </a:ext>
            </a:extLst>
          </p:cNvPr>
          <p:cNvSpPr txBox="1"/>
          <p:nvPr/>
        </p:nvSpPr>
        <p:spPr>
          <a:xfrm>
            <a:off x="7422195" y="4751765"/>
            <a:ext cx="4490396" cy="1631216"/>
          </a:xfrm>
          <a:prstGeom prst="rect">
            <a:avLst/>
          </a:prstGeom>
          <a:noFill/>
        </p:spPr>
        <p:txBody>
          <a:bodyPr wrap="square">
            <a:spAutoFit/>
          </a:bodyPr>
          <a:lstStyle>
            <a:defPPr marR="0" lvl="0" algn="l" rtl="0">
              <a:lnSpc>
                <a:spcPct val="100000"/>
              </a:lnSpc>
              <a:spcBef>
                <a:spcPts val="0"/>
              </a:spcBef>
              <a:spcAft>
                <a:spcPts val="0"/>
              </a:spcAft>
            </a:defPPr>
            <a:lvl1pPr marL="342900" indent="-342900">
              <a:buFont typeface="Wingdings" panose="05000000000000000000" pitchFamily="2" charset="2"/>
              <a:buChar char="Ø"/>
              <a:defRPr sz="2000" b="1" kern="100">
                <a:solidFill>
                  <a:schemeClr val="accent1"/>
                </a:solidFill>
                <a:latin typeface="微软雅黑" panose="020B0503020204020204" pitchFamily="34" charset="-122"/>
                <a:ea typeface="微软雅黑" panose="020B0503020204020204" pitchFamily="34" charset="-122"/>
              </a:defRPr>
            </a:lvl1pPr>
          </a:lstStyle>
          <a:p>
            <a:r>
              <a:rPr lang="zh-CN" altLang="en-US" dirty="0"/>
              <a:t>参与幸福河湖建设基金的各银行在已有绿色金融产品基础上，重点在贷款期限、利率、担保等方面探索创新，降低幸福河湖有关项目融资成本、提高融资效率。</a:t>
            </a:r>
          </a:p>
        </p:txBody>
      </p:sp>
      <p:sp>
        <p:nvSpPr>
          <p:cNvPr id="17" name="文本框 16">
            <a:extLst>
              <a:ext uri="{FF2B5EF4-FFF2-40B4-BE49-F238E27FC236}">
                <a16:creationId xmlns:a16="http://schemas.microsoft.com/office/drawing/2014/main" id="{AC304946-5096-E2CF-38FD-C7BC8C00C9BC}"/>
              </a:ext>
            </a:extLst>
          </p:cNvPr>
          <p:cNvSpPr txBox="1"/>
          <p:nvPr/>
        </p:nvSpPr>
        <p:spPr>
          <a:xfrm>
            <a:off x="7417743" y="3220481"/>
            <a:ext cx="4572069" cy="1015663"/>
          </a:xfrm>
          <a:prstGeom prst="rect">
            <a:avLst/>
          </a:prstGeom>
          <a:noFill/>
        </p:spPr>
        <p:txBody>
          <a:bodyPr wrap="square">
            <a:spAutoFit/>
          </a:bodyPr>
          <a:lstStyle>
            <a:defPPr marR="0" lvl="0" algn="l" rtl="0">
              <a:lnSpc>
                <a:spcPct val="100000"/>
              </a:lnSpc>
              <a:spcBef>
                <a:spcPts val="0"/>
              </a:spcBef>
              <a:spcAft>
                <a:spcPts val="0"/>
              </a:spcAft>
            </a:defPPr>
            <a:lvl1pPr marL="342900" indent="-342900">
              <a:buFont typeface="Wingdings" panose="05000000000000000000" pitchFamily="2" charset="2"/>
              <a:buChar char="Ø"/>
              <a:defRPr sz="2000" b="1" kern="100">
                <a:solidFill>
                  <a:schemeClr val="accent1"/>
                </a:solidFill>
                <a:latin typeface="微软雅黑" panose="020B0503020204020204" pitchFamily="34" charset="-122"/>
                <a:ea typeface="微软雅黑" panose="020B0503020204020204" pitchFamily="34" charset="-122"/>
              </a:defRPr>
            </a:lvl1pPr>
          </a:lstStyle>
          <a:p>
            <a:r>
              <a:rPr lang="zh-CN" altLang="en-US" dirty="0"/>
              <a:t>基金主要支持地方幸福河湖建设项目、社会责任表现良好单位融资、河湖志愿者群体普惠金融三类业务。</a:t>
            </a:r>
          </a:p>
        </p:txBody>
      </p:sp>
    </p:spTree>
    <p:extLst>
      <p:ext uri="{BB962C8B-B14F-4D97-AF65-F5344CB8AC3E}">
        <p14:creationId xmlns:p14="http://schemas.microsoft.com/office/powerpoint/2010/main" val="32623827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70E3C-483D-F039-87BB-1F8BE6838F7C}"/>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A114299-B3A3-CFB1-8921-B91AF5703213}"/>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DDF9E85A-BABF-584D-30C1-C4835F5A11B9}"/>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70918CD8-B789-CBBD-2614-2BEFBB64B96B}"/>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D7315C25-9FA9-F84E-15EA-7730E8260CFA}"/>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8" name="AutoShape 7">
            <a:extLst>
              <a:ext uri="{FF2B5EF4-FFF2-40B4-BE49-F238E27FC236}">
                <a16:creationId xmlns:a16="http://schemas.microsoft.com/office/drawing/2014/main" id="{4C49EE8F-98CD-065E-AE3C-122D492AB7EC}"/>
              </a:ext>
            </a:extLst>
          </p:cNvPr>
          <p:cNvSpPr txBox="1"/>
          <p:nvPr/>
        </p:nvSpPr>
        <p:spPr>
          <a:xfrm>
            <a:off x="546577" y="1124803"/>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2</a:t>
            </a:r>
            <a:r>
              <a:rPr lang="zh-CN" altLang="en-US"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、科学研究</a:t>
            </a:r>
            <a:endParaRPr lang="en-US" sz="2400" dirty="0">
              <a:solidFill>
                <a:srgbClr val="0070C0"/>
              </a:solidFill>
              <a:latin typeface="微软雅黑" panose="020B0503020204020204" pitchFamily="34" charset="-122"/>
              <a:ea typeface="微软雅黑" panose="020B0503020204020204" pitchFamily="34" charset="-122"/>
            </a:endParaRPr>
          </a:p>
        </p:txBody>
      </p:sp>
      <p:cxnSp>
        <p:nvCxnSpPr>
          <p:cNvPr id="9" name="Connector 8">
            <a:extLst>
              <a:ext uri="{FF2B5EF4-FFF2-40B4-BE49-F238E27FC236}">
                <a16:creationId xmlns:a16="http://schemas.microsoft.com/office/drawing/2014/main" id="{02B1B32C-FF1B-8679-FF14-71CD8AFE6F53}"/>
              </a:ext>
            </a:extLst>
          </p:cNvPr>
          <p:cNvCxnSpPr>
            <a:cxnSpLocks/>
          </p:cNvCxnSpPr>
          <p:nvPr/>
        </p:nvCxnSpPr>
        <p:spPr>
          <a:xfrm>
            <a:off x="546577" y="1759803"/>
            <a:ext cx="1747890"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6" name="文本框 5">
            <a:extLst>
              <a:ext uri="{FF2B5EF4-FFF2-40B4-BE49-F238E27FC236}">
                <a16:creationId xmlns:a16="http://schemas.microsoft.com/office/drawing/2014/main" id="{44212933-0ECA-10C7-ECAD-6A527B5646F6}"/>
              </a:ext>
            </a:extLst>
          </p:cNvPr>
          <p:cNvSpPr txBox="1"/>
          <p:nvPr/>
        </p:nvSpPr>
        <p:spPr>
          <a:xfrm>
            <a:off x="202188" y="1898848"/>
            <a:ext cx="6709832" cy="461665"/>
          </a:xfrm>
          <a:prstGeom prst="rect">
            <a:avLst/>
          </a:prstGeom>
          <a:noFill/>
        </p:spPr>
        <p:txBody>
          <a:bodyPr wrap="square">
            <a:spAutoFit/>
          </a:bodyPr>
          <a:lstStyle/>
          <a:p>
            <a:r>
              <a:rPr lang="zh-CN" altLang="en-US" sz="2400" b="1" dirty="0">
                <a:solidFill>
                  <a:schemeClr val="accent1"/>
                </a:solidFill>
                <a:effectLst/>
                <a:latin typeface="微软雅黑" panose="020B0503020204020204" pitchFamily="34" charset="-122"/>
                <a:ea typeface="微软雅黑" panose="020B0503020204020204" pitchFamily="34" charset="-122"/>
              </a:rPr>
              <a:t>（三）</a:t>
            </a:r>
            <a:r>
              <a:rPr lang="zh-CN" altLang="en-US" sz="2400" b="1" dirty="0">
                <a:solidFill>
                  <a:schemeClr val="accent1"/>
                </a:solidFill>
                <a:latin typeface="微软雅黑" panose="020B0503020204020204" pitchFamily="34" charset="-122"/>
                <a:ea typeface="微软雅黑" panose="020B0503020204020204" pitchFamily="34" charset="-122"/>
              </a:rPr>
              <a:t>标准制定</a:t>
            </a:r>
          </a:p>
        </p:txBody>
      </p:sp>
      <p:grpSp>
        <p:nvGrpSpPr>
          <p:cNvPr id="29" name="组合 28">
            <a:extLst>
              <a:ext uri="{FF2B5EF4-FFF2-40B4-BE49-F238E27FC236}">
                <a16:creationId xmlns:a16="http://schemas.microsoft.com/office/drawing/2014/main" id="{337C4343-CB27-6179-0172-0A3F158FC179}"/>
              </a:ext>
            </a:extLst>
          </p:cNvPr>
          <p:cNvGrpSpPr>
            <a:grpSpLocks noChangeAspect="1"/>
          </p:cNvGrpSpPr>
          <p:nvPr/>
        </p:nvGrpSpPr>
        <p:grpSpPr>
          <a:xfrm>
            <a:off x="10792238" y="4857571"/>
            <a:ext cx="1324834" cy="1871300"/>
            <a:chOff x="167724" y="1300476"/>
            <a:chExt cx="3241959" cy="4579200"/>
          </a:xfrm>
        </p:grpSpPr>
        <p:pic>
          <p:nvPicPr>
            <p:cNvPr id="31" name="图片 30">
              <a:extLst>
                <a:ext uri="{FF2B5EF4-FFF2-40B4-BE49-F238E27FC236}">
                  <a16:creationId xmlns:a16="http://schemas.microsoft.com/office/drawing/2014/main" id="{9B797240-8024-E03F-D8E2-EE17376C4249}"/>
                </a:ext>
              </a:extLst>
            </p:cNvPr>
            <p:cNvPicPr>
              <a:picLocks noChangeAspect="1"/>
            </p:cNvPicPr>
            <p:nvPr/>
          </p:nvPicPr>
          <p:blipFill>
            <a:blip r:embed="rId5"/>
            <a:stretch>
              <a:fillRect/>
            </a:stretch>
          </p:blipFill>
          <p:spPr>
            <a:xfrm>
              <a:off x="167724" y="1300563"/>
              <a:ext cx="3240000" cy="4579113"/>
            </a:xfrm>
            <a:prstGeom prst="rect">
              <a:avLst/>
            </a:prstGeom>
            <a:noFill/>
            <a:ln w="9525">
              <a:solidFill>
                <a:srgbClr val="FF0000"/>
              </a:solidFill>
              <a:miter lim="800000"/>
              <a:headEnd/>
              <a:tailEnd/>
            </a:ln>
            <a:effectLst/>
          </p:spPr>
        </p:pic>
        <p:sp>
          <p:nvSpPr>
            <p:cNvPr id="32" name="矩形 31">
              <a:extLst>
                <a:ext uri="{FF2B5EF4-FFF2-40B4-BE49-F238E27FC236}">
                  <a16:creationId xmlns:a16="http://schemas.microsoft.com/office/drawing/2014/main" id="{F9C6A6E8-05DF-F8B5-05EF-A00ACE7CC2F4}"/>
                </a:ext>
              </a:extLst>
            </p:cNvPr>
            <p:cNvSpPr/>
            <p:nvPr/>
          </p:nvSpPr>
          <p:spPr>
            <a:xfrm>
              <a:off x="169683" y="1300476"/>
              <a:ext cx="3240000" cy="4579200"/>
            </a:xfrm>
            <a:prstGeom prst="rect">
              <a:avLst/>
            </a:prstGeom>
            <a:no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3" name="组合 32">
            <a:extLst>
              <a:ext uri="{FF2B5EF4-FFF2-40B4-BE49-F238E27FC236}">
                <a16:creationId xmlns:a16="http://schemas.microsoft.com/office/drawing/2014/main" id="{B7352617-74DE-7194-3D72-FDA0FDCABFF9}"/>
              </a:ext>
            </a:extLst>
          </p:cNvPr>
          <p:cNvGrpSpPr>
            <a:grpSpLocks noChangeAspect="1"/>
          </p:cNvGrpSpPr>
          <p:nvPr/>
        </p:nvGrpSpPr>
        <p:grpSpPr>
          <a:xfrm>
            <a:off x="9673863" y="4857136"/>
            <a:ext cx="1324033" cy="1872169"/>
            <a:chOff x="3640318" y="1300476"/>
            <a:chExt cx="3243078" cy="4586415"/>
          </a:xfrm>
        </p:grpSpPr>
        <p:pic>
          <p:nvPicPr>
            <p:cNvPr id="34" name="图片 33">
              <a:extLst>
                <a:ext uri="{FF2B5EF4-FFF2-40B4-BE49-F238E27FC236}">
                  <a16:creationId xmlns:a16="http://schemas.microsoft.com/office/drawing/2014/main" id="{0CED77AC-4844-6109-0268-46ED4982584C}"/>
                </a:ext>
              </a:extLst>
            </p:cNvPr>
            <p:cNvPicPr>
              <a:picLocks noChangeAspect="1"/>
            </p:cNvPicPr>
            <p:nvPr/>
          </p:nvPicPr>
          <p:blipFill>
            <a:blip r:embed="rId6"/>
            <a:stretch>
              <a:fillRect/>
            </a:stretch>
          </p:blipFill>
          <p:spPr>
            <a:xfrm>
              <a:off x="3643397" y="1307778"/>
              <a:ext cx="3239999" cy="4579113"/>
            </a:xfrm>
            <a:prstGeom prst="rect">
              <a:avLst/>
            </a:prstGeom>
            <a:noFill/>
            <a:ln w="9525">
              <a:solidFill>
                <a:srgbClr val="FF0000"/>
              </a:solidFill>
              <a:miter lim="800000"/>
              <a:headEnd/>
              <a:tailEnd/>
            </a:ln>
            <a:effectLst/>
          </p:spPr>
        </p:pic>
        <p:sp>
          <p:nvSpPr>
            <p:cNvPr id="35" name="矩形 34">
              <a:extLst>
                <a:ext uri="{FF2B5EF4-FFF2-40B4-BE49-F238E27FC236}">
                  <a16:creationId xmlns:a16="http://schemas.microsoft.com/office/drawing/2014/main" id="{D76A5957-97AE-305D-8D2C-470ACAF36920}"/>
                </a:ext>
              </a:extLst>
            </p:cNvPr>
            <p:cNvSpPr/>
            <p:nvPr/>
          </p:nvSpPr>
          <p:spPr>
            <a:xfrm>
              <a:off x="3640318" y="1300476"/>
              <a:ext cx="3240000" cy="4579200"/>
            </a:xfrm>
            <a:prstGeom prst="rect">
              <a:avLst/>
            </a:prstGeom>
            <a:no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6" name="组合 35">
            <a:extLst>
              <a:ext uri="{FF2B5EF4-FFF2-40B4-BE49-F238E27FC236}">
                <a16:creationId xmlns:a16="http://schemas.microsoft.com/office/drawing/2014/main" id="{64B3E0E9-53B1-E226-2454-FFF088D99432}"/>
              </a:ext>
            </a:extLst>
          </p:cNvPr>
          <p:cNvGrpSpPr>
            <a:grpSpLocks noChangeAspect="1"/>
          </p:cNvGrpSpPr>
          <p:nvPr/>
        </p:nvGrpSpPr>
        <p:grpSpPr>
          <a:xfrm>
            <a:off x="8420677" y="4844286"/>
            <a:ext cx="1355686" cy="1894924"/>
            <a:chOff x="6200038" y="2167195"/>
            <a:chExt cx="2527907" cy="3561106"/>
          </a:xfrm>
        </p:grpSpPr>
        <p:pic>
          <p:nvPicPr>
            <p:cNvPr id="37" name="图片 36">
              <a:extLst>
                <a:ext uri="{FF2B5EF4-FFF2-40B4-BE49-F238E27FC236}">
                  <a16:creationId xmlns:a16="http://schemas.microsoft.com/office/drawing/2014/main" id="{1E864D59-17E7-AA31-4206-9DEDF255FA05}"/>
                </a:ext>
              </a:extLst>
            </p:cNvPr>
            <p:cNvPicPr>
              <a:picLocks noChangeAspect="1"/>
            </p:cNvPicPr>
            <p:nvPr/>
          </p:nvPicPr>
          <p:blipFill>
            <a:blip r:embed="rId7"/>
            <a:stretch>
              <a:fillRect/>
            </a:stretch>
          </p:blipFill>
          <p:spPr>
            <a:xfrm>
              <a:off x="6211545" y="2169320"/>
              <a:ext cx="2516400" cy="3558981"/>
            </a:xfrm>
            <a:prstGeom prst="rect">
              <a:avLst/>
            </a:prstGeom>
            <a:noFill/>
            <a:ln w="9525">
              <a:solidFill>
                <a:srgbClr val="FF0000"/>
              </a:solidFill>
              <a:miter lim="800000"/>
              <a:headEnd/>
              <a:tailEnd/>
            </a:ln>
            <a:effectLst/>
          </p:spPr>
        </p:pic>
        <p:sp>
          <p:nvSpPr>
            <p:cNvPr id="38" name="矩形 37">
              <a:extLst>
                <a:ext uri="{FF2B5EF4-FFF2-40B4-BE49-F238E27FC236}">
                  <a16:creationId xmlns:a16="http://schemas.microsoft.com/office/drawing/2014/main" id="{2BBBB973-B54B-FCC8-58CB-DB0A0B9808AA}"/>
                </a:ext>
              </a:extLst>
            </p:cNvPr>
            <p:cNvSpPr/>
            <p:nvPr/>
          </p:nvSpPr>
          <p:spPr>
            <a:xfrm>
              <a:off x="6200038" y="2167195"/>
              <a:ext cx="2517608" cy="3557647"/>
            </a:xfrm>
            <a:prstGeom prst="rect">
              <a:avLst/>
            </a:prstGeom>
            <a:no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39" name="图片 38">
            <a:extLst>
              <a:ext uri="{FF2B5EF4-FFF2-40B4-BE49-F238E27FC236}">
                <a16:creationId xmlns:a16="http://schemas.microsoft.com/office/drawing/2014/main" id="{9B893B48-D7DB-2C8D-E6CF-F794F317B09C}"/>
              </a:ext>
            </a:extLst>
          </p:cNvPr>
          <p:cNvPicPr>
            <a:picLocks noChangeAspect="1"/>
          </p:cNvPicPr>
          <p:nvPr/>
        </p:nvPicPr>
        <p:blipFill rotWithShape="1">
          <a:blip r:embed="rId8"/>
          <a:srcRect l="30568" t="1896" r="30491" b="768"/>
          <a:stretch/>
        </p:blipFill>
        <p:spPr>
          <a:xfrm>
            <a:off x="5609043" y="2630525"/>
            <a:ext cx="2656983" cy="3733926"/>
          </a:xfrm>
          <a:prstGeom prst="rect">
            <a:avLst/>
          </a:prstGeom>
          <a:noFill/>
          <a:ln w="9525">
            <a:solidFill>
              <a:srgbClr val="FF0000"/>
            </a:solidFill>
            <a:miter lim="800000"/>
            <a:headEnd/>
            <a:tailEnd/>
          </a:ln>
          <a:effectLst/>
        </p:spPr>
      </p:pic>
      <p:pic>
        <p:nvPicPr>
          <p:cNvPr id="41" name="图片 40">
            <a:extLst>
              <a:ext uri="{FF2B5EF4-FFF2-40B4-BE49-F238E27FC236}">
                <a16:creationId xmlns:a16="http://schemas.microsoft.com/office/drawing/2014/main" id="{DB381D22-2965-07BD-D246-FCBAA44D70EC}"/>
              </a:ext>
            </a:extLst>
          </p:cNvPr>
          <p:cNvPicPr>
            <a:picLocks noChangeAspect="1"/>
          </p:cNvPicPr>
          <p:nvPr/>
        </p:nvPicPr>
        <p:blipFill>
          <a:blip r:embed="rId9"/>
          <a:stretch>
            <a:fillRect/>
          </a:stretch>
        </p:blipFill>
        <p:spPr>
          <a:xfrm>
            <a:off x="2844928" y="2630525"/>
            <a:ext cx="2660884" cy="3733926"/>
          </a:xfrm>
          <a:prstGeom prst="rect">
            <a:avLst/>
          </a:prstGeom>
          <a:noFill/>
          <a:ln w="9525">
            <a:solidFill>
              <a:srgbClr val="FF0000"/>
            </a:solidFill>
            <a:miter lim="800000"/>
            <a:headEnd/>
            <a:tailEnd/>
          </a:ln>
          <a:effectLst/>
        </p:spPr>
      </p:pic>
      <p:pic>
        <p:nvPicPr>
          <p:cNvPr id="42" name="图片 41">
            <a:extLst>
              <a:ext uri="{FF2B5EF4-FFF2-40B4-BE49-F238E27FC236}">
                <a16:creationId xmlns:a16="http://schemas.microsoft.com/office/drawing/2014/main" id="{79063217-3BF1-B998-1D0D-5413ADA05830}"/>
              </a:ext>
            </a:extLst>
          </p:cNvPr>
          <p:cNvPicPr>
            <a:picLocks noChangeAspect="1"/>
          </p:cNvPicPr>
          <p:nvPr/>
        </p:nvPicPr>
        <p:blipFill>
          <a:blip r:embed="rId10"/>
          <a:stretch>
            <a:fillRect/>
          </a:stretch>
        </p:blipFill>
        <p:spPr>
          <a:xfrm>
            <a:off x="8461473" y="2092354"/>
            <a:ext cx="1691589" cy="2411656"/>
          </a:xfrm>
          <a:prstGeom prst="rect">
            <a:avLst/>
          </a:prstGeom>
          <a:noFill/>
          <a:ln w="9525">
            <a:solidFill>
              <a:srgbClr val="FF0000"/>
            </a:solidFill>
            <a:miter lim="800000"/>
            <a:headEnd/>
            <a:tailEnd/>
          </a:ln>
          <a:effectLst/>
        </p:spPr>
      </p:pic>
      <p:sp>
        <p:nvSpPr>
          <p:cNvPr id="43" name="文本框 42">
            <a:extLst>
              <a:ext uri="{FF2B5EF4-FFF2-40B4-BE49-F238E27FC236}">
                <a16:creationId xmlns:a16="http://schemas.microsoft.com/office/drawing/2014/main" id="{C95A1DE1-96CA-0F5B-2210-3DC12B0F3512}"/>
              </a:ext>
            </a:extLst>
          </p:cNvPr>
          <p:cNvSpPr txBox="1"/>
          <p:nvPr/>
        </p:nvSpPr>
        <p:spPr>
          <a:xfrm>
            <a:off x="3054082" y="1185180"/>
            <a:ext cx="9190490" cy="1135054"/>
          </a:xfrm>
          <a:prstGeom prst="rect">
            <a:avLst/>
          </a:prstGeom>
          <a:noFill/>
        </p:spPr>
        <p:txBody>
          <a:bodyPr wrap="square">
            <a:spAutoFit/>
          </a:bodyPr>
          <a:lstStyle/>
          <a:p>
            <a:pPr marL="342900" indent="-342900">
              <a:lnSpc>
                <a:spcPct val="150000"/>
              </a:lnSpc>
              <a:buFont typeface="Wingdings" panose="05000000000000000000" pitchFamily="2" charset="2"/>
              <a:buChar char="Ø"/>
            </a:pPr>
            <a:r>
              <a:rPr lang="zh-CN" altLang="en-US" sz="2400" b="1" kern="100" dirty="0">
                <a:solidFill>
                  <a:schemeClr val="accent1"/>
                </a:solidFill>
                <a:latin typeface="微软雅黑" panose="020B0503020204020204" pitchFamily="34" charset="-122"/>
                <a:ea typeface="微软雅黑" panose="020B0503020204020204" pitchFamily="34" charset="-122"/>
              </a:rPr>
              <a:t>主持或主要参与制定多部省级、市区级河湖管理或幸福河湖评价标准。</a:t>
            </a:r>
          </a:p>
        </p:txBody>
      </p:sp>
      <p:pic>
        <p:nvPicPr>
          <p:cNvPr id="44" name="Picture 6">
            <a:extLst>
              <a:ext uri="{FF2B5EF4-FFF2-40B4-BE49-F238E27FC236}">
                <a16:creationId xmlns:a16="http://schemas.microsoft.com/office/drawing/2014/main" id="{B8ED5929-4FFB-D0FB-08D9-FD003D806B57}"/>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256293" y="2090009"/>
            <a:ext cx="1860779" cy="2376992"/>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文本框 9">
            <a:extLst>
              <a:ext uri="{FF2B5EF4-FFF2-40B4-BE49-F238E27FC236}">
                <a16:creationId xmlns:a16="http://schemas.microsoft.com/office/drawing/2014/main" id="{12CD8B64-869A-960B-D5F1-25C12358D5EA}"/>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pic>
        <p:nvPicPr>
          <p:cNvPr id="12" name="图片 11">
            <a:extLst>
              <a:ext uri="{FF2B5EF4-FFF2-40B4-BE49-F238E27FC236}">
                <a16:creationId xmlns:a16="http://schemas.microsoft.com/office/drawing/2014/main" id="{84E7FF72-3027-4661-288E-9A0CAD6306AA}"/>
              </a:ext>
            </a:extLst>
          </p:cNvPr>
          <p:cNvPicPr>
            <a:picLocks noChangeAspect="1"/>
          </p:cNvPicPr>
          <p:nvPr/>
        </p:nvPicPr>
        <p:blipFill>
          <a:blip r:embed="rId12"/>
          <a:stretch>
            <a:fillRect/>
          </a:stretch>
        </p:blipFill>
        <p:spPr>
          <a:xfrm>
            <a:off x="341316" y="2630526"/>
            <a:ext cx="2400381" cy="3733926"/>
          </a:xfrm>
          <a:prstGeom prst="rect">
            <a:avLst/>
          </a:prstGeom>
          <a:noFill/>
          <a:ln w="9525">
            <a:solidFill>
              <a:srgbClr val="FF0000"/>
            </a:solidFill>
            <a:miter lim="800000"/>
            <a:headEnd/>
            <a:tailEnd/>
          </a:ln>
          <a:effectLst/>
        </p:spPr>
      </p:pic>
    </p:spTree>
    <p:extLst>
      <p:ext uri="{BB962C8B-B14F-4D97-AF65-F5344CB8AC3E}">
        <p14:creationId xmlns:p14="http://schemas.microsoft.com/office/powerpoint/2010/main" val="589659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52D7E-A5A9-E18C-0F57-623B6E1E38E0}"/>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88EF338C-B8EC-76F3-54C1-B244C200B1C3}"/>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F62DFBD4-7D28-AA89-3C19-BB7EB88C756A}"/>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8B8D1808-4B21-05E1-4A27-A092D21B13CD}"/>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DD4604F8-B99C-F354-AF7E-29E76ABA8D4A}"/>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8" name="AutoShape 7">
            <a:extLst>
              <a:ext uri="{FF2B5EF4-FFF2-40B4-BE49-F238E27FC236}">
                <a16:creationId xmlns:a16="http://schemas.microsoft.com/office/drawing/2014/main" id="{34A904E1-EFAD-D11D-E048-3CE97831A78A}"/>
              </a:ext>
            </a:extLst>
          </p:cNvPr>
          <p:cNvSpPr txBox="1"/>
          <p:nvPr/>
        </p:nvSpPr>
        <p:spPr>
          <a:xfrm>
            <a:off x="546577" y="1124803"/>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2</a:t>
            </a:r>
            <a:r>
              <a:rPr lang="zh-CN" altLang="en-US"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、科学研究</a:t>
            </a:r>
            <a:endParaRPr lang="en-US" sz="2400" dirty="0">
              <a:solidFill>
                <a:srgbClr val="0070C0"/>
              </a:solidFill>
              <a:latin typeface="微软雅黑" panose="020B0503020204020204" pitchFamily="34" charset="-122"/>
              <a:ea typeface="微软雅黑" panose="020B0503020204020204" pitchFamily="34" charset="-122"/>
            </a:endParaRPr>
          </a:p>
        </p:txBody>
      </p:sp>
      <p:cxnSp>
        <p:nvCxnSpPr>
          <p:cNvPr id="9" name="Connector 8">
            <a:extLst>
              <a:ext uri="{FF2B5EF4-FFF2-40B4-BE49-F238E27FC236}">
                <a16:creationId xmlns:a16="http://schemas.microsoft.com/office/drawing/2014/main" id="{9677EA61-D634-32AC-9F40-63D6BAA9EC69}"/>
              </a:ext>
            </a:extLst>
          </p:cNvPr>
          <p:cNvCxnSpPr>
            <a:cxnSpLocks/>
          </p:cNvCxnSpPr>
          <p:nvPr/>
        </p:nvCxnSpPr>
        <p:spPr>
          <a:xfrm>
            <a:off x="546577" y="1759803"/>
            <a:ext cx="1747890"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6" name="文本框 5">
            <a:extLst>
              <a:ext uri="{FF2B5EF4-FFF2-40B4-BE49-F238E27FC236}">
                <a16:creationId xmlns:a16="http://schemas.microsoft.com/office/drawing/2014/main" id="{D76B3774-8D33-6770-6478-C804A0CAF61B}"/>
              </a:ext>
            </a:extLst>
          </p:cNvPr>
          <p:cNvSpPr txBox="1"/>
          <p:nvPr/>
        </p:nvSpPr>
        <p:spPr>
          <a:xfrm>
            <a:off x="202188" y="1898848"/>
            <a:ext cx="6709832" cy="461665"/>
          </a:xfrm>
          <a:prstGeom prst="rect">
            <a:avLst/>
          </a:prstGeom>
          <a:noFill/>
        </p:spPr>
        <p:txBody>
          <a:bodyPr wrap="square">
            <a:spAutoFit/>
          </a:bodyPr>
          <a:lstStyle/>
          <a:p>
            <a:r>
              <a:rPr lang="zh-CN" altLang="en-US" sz="2400" b="1" dirty="0">
                <a:solidFill>
                  <a:schemeClr val="accent1"/>
                </a:solidFill>
                <a:effectLst/>
                <a:latin typeface="微软雅黑" panose="020B0503020204020204" pitchFamily="34" charset="-122"/>
                <a:ea typeface="微软雅黑" panose="020B0503020204020204" pitchFamily="34" charset="-122"/>
              </a:rPr>
              <a:t>（四）</a:t>
            </a:r>
            <a:r>
              <a:rPr lang="zh-CN" altLang="en-US" sz="2400" b="1" dirty="0">
                <a:solidFill>
                  <a:schemeClr val="accent1"/>
                </a:solidFill>
                <a:latin typeface="微软雅黑" panose="020B0503020204020204" pitchFamily="34" charset="-122"/>
                <a:ea typeface="微软雅黑" panose="020B0503020204020204" pitchFamily="34" charset="-122"/>
              </a:rPr>
              <a:t>技术评价</a:t>
            </a:r>
          </a:p>
        </p:txBody>
      </p:sp>
      <p:sp>
        <p:nvSpPr>
          <p:cNvPr id="7" name="文本框 6">
            <a:extLst>
              <a:ext uri="{FF2B5EF4-FFF2-40B4-BE49-F238E27FC236}">
                <a16:creationId xmlns:a16="http://schemas.microsoft.com/office/drawing/2014/main" id="{BF30AA76-D1B2-C67B-C64A-FD011C165BF2}"/>
              </a:ext>
            </a:extLst>
          </p:cNvPr>
          <p:cNvSpPr txBox="1"/>
          <p:nvPr/>
        </p:nvSpPr>
        <p:spPr>
          <a:xfrm>
            <a:off x="386352" y="2579151"/>
            <a:ext cx="4812416" cy="3905043"/>
          </a:xfrm>
          <a:prstGeom prst="rect">
            <a:avLst/>
          </a:prstGeom>
          <a:noFill/>
        </p:spPr>
        <p:txBody>
          <a:bodyPr wrap="square">
            <a:spAutoFit/>
          </a:bodyPr>
          <a:lstStyle/>
          <a:p>
            <a:pPr marL="342900" indent="-342900" algn="just">
              <a:lnSpc>
                <a:spcPct val="150000"/>
              </a:lnSpc>
              <a:buFont typeface="Wingdings" panose="05000000000000000000" pitchFamily="2" charset="2"/>
              <a:buChar char="Ø"/>
            </a:pPr>
            <a:r>
              <a:rPr lang="en-US" altLang="zh-CN" sz="2400" b="1" kern="100" dirty="0">
                <a:solidFill>
                  <a:schemeClr val="accent1"/>
                </a:solidFill>
                <a:latin typeface="微软雅黑" panose="020B0503020204020204" pitchFamily="34" charset="-122"/>
                <a:ea typeface="微软雅黑" panose="020B0503020204020204" pitchFamily="34" charset="-122"/>
              </a:rPr>
              <a:t>2018</a:t>
            </a:r>
            <a:r>
              <a:rPr lang="zh-CN" altLang="en-US" sz="2400" b="1" kern="100" dirty="0">
                <a:solidFill>
                  <a:schemeClr val="accent1"/>
                </a:solidFill>
                <a:latin typeface="微软雅黑" panose="020B0503020204020204" pitchFamily="34" charset="-122"/>
                <a:ea typeface="微软雅黑" panose="020B0503020204020204" pitchFamily="34" charset="-122"/>
              </a:rPr>
              <a:t>年底，受水利部、生态环境部委托，河海大学组织全校</a:t>
            </a:r>
            <a:r>
              <a:rPr lang="en-US" altLang="zh-CN" sz="2400" b="1" kern="100" dirty="0">
                <a:solidFill>
                  <a:schemeClr val="accent1"/>
                </a:solidFill>
                <a:latin typeface="微软雅黑" panose="020B0503020204020204" pitchFamily="34" charset="-122"/>
                <a:ea typeface="微软雅黑" panose="020B0503020204020204" pitchFamily="34" charset="-122"/>
              </a:rPr>
              <a:t>280</a:t>
            </a:r>
            <a:r>
              <a:rPr lang="zh-CN" altLang="en-US" sz="2400" b="1" kern="100" dirty="0">
                <a:solidFill>
                  <a:schemeClr val="accent1"/>
                </a:solidFill>
                <a:latin typeface="微软雅黑" panose="020B0503020204020204" pitchFamily="34" charset="-122"/>
                <a:ea typeface="微软雅黑" panose="020B0503020204020204" pitchFamily="34" charset="-122"/>
              </a:rPr>
              <a:t>名专家教授和研究生，建立</a:t>
            </a:r>
            <a:r>
              <a:rPr lang="en-US" altLang="zh-CN" sz="2400" b="1" kern="100" dirty="0">
                <a:solidFill>
                  <a:schemeClr val="accent1"/>
                </a:solidFill>
                <a:latin typeface="微软雅黑" panose="020B0503020204020204" pitchFamily="34" charset="-122"/>
                <a:ea typeface="微软雅黑" panose="020B0503020204020204" pitchFamily="34" charset="-122"/>
              </a:rPr>
              <a:t>32</a:t>
            </a:r>
            <a:r>
              <a:rPr lang="zh-CN" altLang="en-US" sz="2400" b="1" kern="100" dirty="0">
                <a:solidFill>
                  <a:schemeClr val="accent1"/>
                </a:solidFill>
                <a:latin typeface="微软雅黑" panose="020B0503020204020204" pitchFamily="34" charset="-122"/>
                <a:ea typeface="微软雅黑" panose="020B0503020204020204" pitchFamily="34" charset="-122"/>
              </a:rPr>
              <a:t>个评估小组，奔赴</a:t>
            </a:r>
            <a:r>
              <a:rPr lang="en-US" altLang="zh-CN" sz="2400" b="1" kern="100" dirty="0">
                <a:solidFill>
                  <a:schemeClr val="accent1"/>
                </a:solidFill>
                <a:latin typeface="微软雅黑" panose="020B0503020204020204" pitchFamily="34" charset="-122"/>
                <a:ea typeface="微软雅黑" panose="020B0503020204020204" pitchFamily="34" charset="-122"/>
              </a:rPr>
              <a:t>31</a:t>
            </a:r>
            <a:r>
              <a:rPr lang="zh-CN" altLang="en-US" sz="2400" b="1" kern="100" dirty="0">
                <a:solidFill>
                  <a:schemeClr val="accent1"/>
                </a:solidFill>
                <a:latin typeface="微软雅黑" panose="020B0503020204020204" pitchFamily="34" charset="-122"/>
                <a:ea typeface="微软雅黑" panose="020B0503020204020204" pitchFamily="34" charset="-122"/>
              </a:rPr>
              <a:t>个省份开展</a:t>
            </a:r>
            <a:r>
              <a:rPr lang="zh-CN" altLang="en-US" sz="2400" b="1" kern="100" dirty="0">
                <a:solidFill>
                  <a:srgbClr val="FF0000"/>
                </a:solidFill>
                <a:latin typeface="微软雅黑" panose="020B0503020204020204" pitchFamily="34" charset="-122"/>
                <a:ea typeface="微软雅黑" panose="020B0503020204020204" pitchFamily="34" charset="-122"/>
              </a:rPr>
              <a:t>全国河湖长制工作总结评估</a:t>
            </a:r>
            <a:r>
              <a:rPr lang="zh-CN" altLang="en-US" sz="2400" b="1" kern="100" dirty="0">
                <a:solidFill>
                  <a:schemeClr val="accent1"/>
                </a:solidFill>
                <a:latin typeface="微软雅黑" panose="020B0503020204020204" pitchFamily="34" charset="-122"/>
                <a:ea typeface="微软雅黑" panose="020B0503020204020204" pitchFamily="34" charset="-122"/>
              </a:rPr>
              <a:t>，编写评估报告，为全国河湖长制工作深化提供决策参考。</a:t>
            </a:r>
            <a:endParaRPr lang="en-US" altLang="zh-CN" sz="2400" b="1" kern="100" dirty="0">
              <a:solidFill>
                <a:schemeClr val="accent1"/>
              </a:solidFill>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a16="http://schemas.microsoft.com/office/drawing/2014/main" id="{BF30CEDF-A34C-F555-4099-C1D19A6B1301}"/>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pic>
        <p:nvPicPr>
          <p:cNvPr id="12" name="图片 11">
            <a:extLst>
              <a:ext uri="{FF2B5EF4-FFF2-40B4-BE49-F238E27FC236}">
                <a16:creationId xmlns:a16="http://schemas.microsoft.com/office/drawing/2014/main" id="{127C4C30-F249-6343-8580-9111DDBAEE4D}"/>
              </a:ext>
            </a:extLst>
          </p:cNvPr>
          <p:cNvPicPr>
            <a:picLocks noChangeAspect="1"/>
          </p:cNvPicPr>
          <p:nvPr/>
        </p:nvPicPr>
        <p:blipFill>
          <a:blip r:embed="rId5"/>
          <a:srcRect b="7156"/>
          <a:stretch>
            <a:fillRect/>
          </a:stretch>
        </p:blipFill>
        <p:spPr>
          <a:xfrm>
            <a:off x="6456641" y="4526340"/>
            <a:ext cx="5064607" cy="2255454"/>
          </a:xfrm>
          <a:prstGeom prst="rect">
            <a:avLst/>
          </a:prstGeom>
          <a:ln>
            <a:noFill/>
          </a:ln>
          <a:effectLst>
            <a:outerShdw blurRad="50800" dist="38100" dir="2700000" algn="tl" rotWithShape="0">
              <a:prstClr val="black">
                <a:alpha val="40000"/>
              </a:prstClr>
            </a:outerShdw>
          </a:effectLst>
        </p:spPr>
      </p:pic>
      <p:pic>
        <p:nvPicPr>
          <p:cNvPr id="13" name="图片 12">
            <a:extLst>
              <a:ext uri="{FF2B5EF4-FFF2-40B4-BE49-F238E27FC236}">
                <a16:creationId xmlns:a16="http://schemas.microsoft.com/office/drawing/2014/main" id="{DD47E933-80D0-7806-6652-635FA39AE64E}"/>
              </a:ext>
            </a:extLst>
          </p:cNvPr>
          <p:cNvPicPr>
            <a:picLocks noChangeAspect="1"/>
          </p:cNvPicPr>
          <p:nvPr/>
        </p:nvPicPr>
        <p:blipFill>
          <a:blip r:embed="rId6"/>
          <a:srcRect t="14395"/>
          <a:stretch>
            <a:fillRect/>
          </a:stretch>
        </p:blipFill>
        <p:spPr>
          <a:xfrm>
            <a:off x="5514341" y="927099"/>
            <a:ext cx="6535790" cy="3477376"/>
          </a:xfrm>
          <a:prstGeom prst="rect">
            <a:avLst/>
          </a:prstGeom>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9917993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ED3B8-C4AF-7889-B277-856FBEC7E0FA}"/>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26865A7D-71DD-7599-2452-1C97A2705CF4}"/>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B9B6ADA8-478E-884B-F98D-6A0FC8558564}"/>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C8F855A3-CC13-8A7A-D7B6-44507696C862}"/>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750D7AB4-FF32-42BF-5B43-7B0E4D72A48B}"/>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8" name="AutoShape 7">
            <a:extLst>
              <a:ext uri="{FF2B5EF4-FFF2-40B4-BE49-F238E27FC236}">
                <a16:creationId xmlns:a16="http://schemas.microsoft.com/office/drawing/2014/main" id="{ED3A91C6-F5F4-DC20-B069-ABFA5ABF267D}"/>
              </a:ext>
            </a:extLst>
          </p:cNvPr>
          <p:cNvSpPr txBox="1"/>
          <p:nvPr/>
        </p:nvSpPr>
        <p:spPr>
          <a:xfrm>
            <a:off x="546577" y="1124803"/>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2</a:t>
            </a:r>
            <a:r>
              <a:rPr lang="zh-CN" altLang="en-US"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、科学研究</a:t>
            </a:r>
            <a:endParaRPr lang="en-US" sz="2400" dirty="0">
              <a:solidFill>
                <a:srgbClr val="0070C0"/>
              </a:solidFill>
              <a:latin typeface="微软雅黑" panose="020B0503020204020204" pitchFamily="34" charset="-122"/>
              <a:ea typeface="微软雅黑" panose="020B0503020204020204" pitchFamily="34" charset="-122"/>
            </a:endParaRPr>
          </a:p>
        </p:txBody>
      </p:sp>
      <p:cxnSp>
        <p:nvCxnSpPr>
          <p:cNvPr id="9" name="Connector 8">
            <a:extLst>
              <a:ext uri="{FF2B5EF4-FFF2-40B4-BE49-F238E27FC236}">
                <a16:creationId xmlns:a16="http://schemas.microsoft.com/office/drawing/2014/main" id="{B60DF30A-DA83-9A05-1884-5AD2FEED59F8}"/>
              </a:ext>
            </a:extLst>
          </p:cNvPr>
          <p:cNvCxnSpPr>
            <a:cxnSpLocks/>
          </p:cNvCxnSpPr>
          <p:nvPr/>
        </p:nvCxnSpPr>
        <p:spPr>
          <a:xfrm>
            <a:off x="546577" y="1759803"/>
            <a:ext cx="1747890"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6" name="文本框 5">
            <a:extLst>
              <a:ext uri="{FF2B5EF4-FFF2-40B4-BE49-F238E27FC236}">
                <a16:creationId xmlns:a16="http://schemas.microsoft.com/office/drawing/2014/main" id="{5FB137A9-B5FA-5EFC-53A1-9C893BC83275}"/>
              </a:ext>
            </a:extLst>
          </p:cNvPr>
          <p:cNvSpPr txBox="1"/>
          <p:nvPr/>
        </p:nvSpPr>
        <p:spPr>
          <a:xfrm>
            <a:off x="202188" y="1898848"/>
            <a:ext cx="6709832" cy="461665"/>
          </a:xfrm>
          <a:prstGeom prst="rect">
            <a:avLst/>
          </a:prstGeom>
          <a:noFill/>
        </p:spPr>
        <p:txBody>
          <a:bodyPr wrap="square">
            <a:spAutoFit/>
          </a:bodyPr>
          <a:lstStyle/>
          <a:p>
            <a:r>
              <a:rPr lang="zh-CN" altLang="en-US" sz="2400" b="1" dirty="0">
                <a:solidFill>
                  <a:schemeClr val="accent1"/>
                </a:solidFill>
                <a:effectLst/>
                <a:latin typeface="微软雅黑" panose="020B0503020204020204" pitchFamily="34" charset="-122"/>
                <a:ea typeface="微软雅黑" panose="020B0503020204020204" pitchFamily="34" charset="-122"/>
              </a:rPr>
              <a:t>（四）</a:t>
            </a:r>
            <a:r>
              <a:rPr lang="zh-CN" altLang="en-US" sz="2400" b="1" dirty="0">
                <a:solidFill>
                  <a:schemeClr val="accent1"/>
                </a:solidFill>
                <a:latin typeface="微软雅黑" panose="020B0503020204020204" pitchFamily="34" charset="-122"/>
                <a:ea typeface="微软雅黑" panose="020B0503020204020204" pitchFamily="34" charset="-122"/>
              </a:rPr>
              <a:t>技术评价</a:t>
            </a:r>
          </a:p>
        </p:txBody>
      </p:sp>
      <p:sp>
        <p:nvSpPr>
          <p:cNvPr id="7" name="文本框 6">
            <a:extLst>
              <a:ext uri="{FF2B5EF4-FFF2-40B4-BE49-F238E27FC236}">
                <a16:creationId xmlns:a16="http://schemas.microsoft.com/office/drawing/2014/main" id="{F13A009D-C62A-51AA-6BF5-63CBA86446A0}"/>
              </a:ext>
            </a:extLst>
          </p:cNvPr>
          <p:cNvSpPr txBox="1"/>
          <p:nvPr/>
        </p:nvSpPr>
        <p:spPr>
          <a:xfrm>
            <a:off x="344991" y="2579151"/>
            <a:ext cx="4488863" cy="3351046"/>
          </a:xfrm>
          <a:prstGeom prst="rect">
            <a:avLst/>
          </a:prstGeom>
          <a:noFill/>
        </p:spPr>
        <p:txBody>
          <a:bodyPr wrap="square">
            <a:spAutoFit/>
          </a:bodyPr>
          <a:lstStyle/>
          <a:p>
            <a:pPr marL="342900" indent="-342900" algn="just">
              <a:lnSpc>
                <a:spcPct val="150000"/>
              </a:lnSpc>
              <a:buFont typeface="Wingdings" panose="05000000000000000000" pitchFamily="2" charset="2"/>
              <a:buChar char="Ø"/>
            </a:pPr>
            <a:r>
              <a:rPr lang="zh-CN" altLang="en-US" sz="2400" b="1" kern="100" dirty="0">
                <a:solidFill>
                  <a:schemeClr val="accent1"/>
                </a:solidFill>
                <a:latin typeface="微软雅黑" panose="020B0503020204020204" pitchFamily="34" charset="-122"/>
                <a:ea typeface="微软雅黑" panose="020B0503020204020204" pitchFamily="34" charset="-122"/>
              </a:rPr>
              <a:t>开展江苏省幸福河湖建设第三方技术复核，复核结果作为省级奖补资金下达的重要依据。</a:t>
            </a:r>
            <a:endParaRPr lang="en-US" altLang="zh-CN" sz="2400" b="1" kern="100" dirty="0">
              <a:solidFill>
                <a:schemeClr val="accent1"/>
              </a:solidFill>
              <a:latin typeface="微软雅黑" panose="020B0503020204020204" pitchFamily="34" charset="-122"/>
              <a:ea typeface="微软雅黑" panose="020B0503020204020204" pitchFamily="34" charset="-122"/>
            </a:endParaRPr>
          </a:p>
          <a:p>
            <a:pPr marL="342900" indent="-342900" algn="just">
              <a:lnSpc>
                <a:spcPct val="150000"/>
              </a:lnSpc>
              <a:buFont typeface="Wingdings" panose="05000000000000000000" pitchFamily="2" charset="2"/>
              <a:buChar char="Ø"/>
            </a:pPr>
            <a:endParaRPr lang="zh-CN" altLang="zh-CN" sz="2400" b="1" kern="100" dirty="0">
              <a:solidFill>
                <a:schemeClr val="accent1"/>
              </a:solidFill>
              <a:latin typeface="微软雅黑" panose="020B0503020204020204" pitchFamily="34" charset="-122"/>
              <a:ea typeface="微软雅黑" panose="020B0503020204020204" pitchFamily="34" charset="-122"/>
            </a:endParaRPr>
          </a:p>
          <a:p>
            <a:pPr marL="342900" indent="-342900" algn="just">
              <a:lnSpc>
                <a:spcPct val="150000"/>
              </a:lnSpc>
              <a:buFont typeface="Wingdings" panose="05000000000000000000" pitchFamily="2" charset="2"/>
              <a:buChar char="Ø"/>
            </a:pPr>
            <a:r>
              <a:rPr lang="zh-CN" altLang="en-US" sz="2400" b="1" kern="100" dirty="0">
                <a:solidFill>
                  <a:schemeClr val="accent1"/>
                </a:solidFill>
                <a:latin typeface="微软雅黑" panose="020B0503020204020204" pitchFamily="34" charset="-122"/>
                <a:ea typeface="微软雅黑" panose="020B0503020204020204" pitchFamily="34" charset="-122"/>
              </a:rPr>
              <a:t>连续四年开展河北省河长制工作总结评估。</a:t>
            </a:r>
            <a:endParaRPr lang="en-US" altLang="zh-CN" sz="2400" b="1" kern="100" dirty="0">
              <a:solidFill>
                <a:schemeClr val="accent1"/>
              </a:solidFill>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a16="http://schemas.microsoft.com/office/drawing/2014/main" id="{85A093C5-843C-DB1B-D262-CDCD0668A26D}"/>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pic>
        <p:nvPicPr>
          <p:cNvPr id="10" name="图片 9">
            <a:extLst>
              <a:ext uri="{FF2B5EF4-FFF2-40B4-BE49-F238E27FC236}">
                <a16:creationId xmlns:a16="http://schemas.microsoft.com/office/drawing/2014/main" id="{1BBB9FA5-9A0F-945C-1372-B22808ADEC03}"/>
              </a:ext>
            </a:extLst>
          </p:cNvPr>
          <p:cNvPicPr>
            <a:picLocks noChangeAspect="1"/>
          </p:cNvPicPr>
          <p:nvPr/>
        </p:nvPicPr>
        <p:blipFill>
          <a:blip r:embed="rId5"/>
          <a:srcRect b="3869"/>
          <a:stretch>
            <a:fillRect/>
          </a:stretch>
        </p:blipFill>
        <p:spPr>
          <a:xfrm>
            <a:off x="5730158" y="1301694"/>
            <a:ext cx="2865283" cy="2079328"/>
          </a:xfrm>
          <a:prstGeom prst="rect">
            <a:avLst/>
          </a:prstGeom>
          <a:ln>
            <a:noFill/>
          </a:ln>
          <a:effectLst>
            <a:outerShdw blurRad="50800" dist="38100" dir="2700000" algn="tl" rotWithShape="0">
              <a:prstClr val="black">
                <a:alpha val="40000"/>
              </a:prstClr>
            </a:outerShdw>
          </a:effectLst>
        </p:spPr>
      </p:pic>
      <p:pic>
        <p:nvPicPr>
          <p:cNvPr id="12" name="图片 11">
            <a:extLst>
              <a:ext uri="{FF2B5EF4-FFF2-40B4-BE49-F238E27FC236}">
                <a16:creationId xmlns:a16="http://schemas.microsoft.com/office/drawing/2014/main" id="{73791481-81F6-5548-1F8E-BE8AEB929DCF}"/>
              </a:ext>
            </a:extLst>
          </p:cNvPr>
          <p:cNvPicPr>
            <a:picLocks noChangeAspect="1"/>
          </p:cNvPicPr>
          <p:nvPr/>
        </p:nvPicPr>
        <p:blipFill>
          <a:blip r:embed="rId6"/>
          <a:srcRect t="2163"/>
          <a:stretch>
            <a:fillRect/>
          </a:stretch>
        </p:blipFill>
        <p:spPr>
          <a:xfrm>
            <a:off x="8766214" y="1301694"/>
            <a:ext cx="2812972" cy="2079328"/>
          </a:xfrm>
          <a:prstGeom prst="rect">
            <a:avLst/>
          </a:prstGeom>
          <a:ln>
            <a:noFill/>
          </a:ln>
          <a:effectLst>
            <a:outerShdw blurRad="50800" dist="38100" dir="2700000" algn="tl" rotWithShape="0">
              <a:prstClr val="black">
                <a:alpha val="40000"/>
              </a:prstClr>
            </a:outerShdw>
          </a:effectLst>
        </p:spPr>
      </p:pic>
      <p:pic>
        <p:nvPicPr>
          <p:cNvPr id="13" name="图片 12">
            <a:extLst>
              <a:ext uri="{FF2B5EF4-FFF2-40B4-BE49-F238E27FC236}">
                <a16:creationId xmlns:a16="http://schemas.microsoft.com/office/drawing/2014/main" id="{95FC9EE9-3C2C-9CD2-FAC9-6C0F256E980E}"/>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8811382" y="3494624"/>
            <a:ext cx="2386923" cy="3104868"/>
          </a:xfrm>
          <a:prstGeom prst="rect">
            <a:avLst/>
          </a:prstGeom>
          <a:ln>
            <a:noFill/>
          </a:ln>
          <a:effectLst>
            <a:outerShdw blurRad="50800" dist="38100" dir="2700000" algn="tl" rotWithShape="0">
              <a:prstClr val="black">
                <a:alpha val="40000"/>
              </a:prstClr>
            </a:outerShdw>
          </a:effectLst>
        </p:spPr>
      </p:pic>
      <p:pic>
        <p:nvPicPr>
          <p:cNvPr id="15" name="图片 14">
            <a:extLst>
              <a:ext uri="{FF2B5EF4-FFF2-40B4-BE49-F238E27FC236}">
                <a16:creationId xmlns:a16="http://schemas.microsoft.com/office/drawing/2014/main" id="{09BE9D53-D87D-0B0A-6403-9AF9825304BB}"/>
              </a:ext>
            </a:extLst>
          </p:cNvPr>
          <p:cNvPicPr>
            <a:picLocks noChangeAspect="1"/>
          </p:cNvPicPr>
          <p:nvPr/>
        </p:nvPicPr>
        <p:blipFill>
          <a:blip r:embed="rId8"/>
          <a:srcRect l="-1" t="3376" r="734"/>
          <a:stretch>
            <a:fillRect/>
          </a:stretch>
        </p:blipFill>
        <p:spPr>
          <a:xfrm>
            <a:off x="6351788" y="3476979"/>
            <a:ext cx="2243653" cy="3122512"/>
          </a:xfrm>
          <a:prstGeom prst="rect">
            <a:avLst/>
          </a:prstGeom>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210764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AC103-D92B-3A20-37F6-A0398062E28C}"/>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D1949DE-2FE9-5515-5AC5-61348E909F01}"/>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B387536F-6B05-BCFA-26C2-1B679143F1D2}"/>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F50768A0-6256-A186-CC9D-EC43820835A0}"/>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9182F1C2-7B44-3A14-00E8-FCA836BC05E3}"/>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8" name="AutoShape 7">
            <a:extLst>
              <a:ext uri="{FF2B5EF4-FFF2-40B4-BE49-F238E27FC236}">
                <a16:creationId xmlns:a16="http://schemas.microsoft.com/office/drawing/2014/main" id="{B6A60422-0210-8273-D800-DC6D8DAFCDEC}"/>
              </a:ext>
            </a:extLst>
          </p:cNvPr>
          <p:cNvSpPr txBox="1"/>
          <p:nvPr/>
        </p:nvSpPr>
        <p:spPr>
          <a:xfrm>
            <a:off x="546577" y="1124803"/>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2</a:t>
            </a:r>
            <a:r>
              <a:rPr lang="zh-CN" altLang="en-US"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、科学研究</a:t>
            </a:r>
            <a:endParaRPr lang="en-US" sz="2400" dirty="0">
              <a:solidFill>
                <a:srgbClr val="0070C0"/>
              </a:solidFill>
              <a:latin typeface="微软雅黑" panose="020B0503020204020204" pitchFamily="34" charset="-122"/>
              <a:ea typeface="微软雅黑" panose="020B0503020204020204" pitchFamily="34" charset="-122"/>
            </a:endParaRPr>
          </a:p>
        </p:txBody>
      </p:sp>
      <p:pic>
        <p:nvPicPr>
          <p:cNvPr id="6" name="图片 5">
            <a:extLst>
              <a:ext uri="{FF2B5EF4-FFF2-40B4-BE49-F238E27FC236}">
                <a16:creationId xmlns:a16="http://schemas.microsoft.com/office/drawing/2014/main" id="{00C75B0D-0E4E-3893-0BB7-D632D5BFE34B}"/>
              </a:ext>
            </a:extLst>
          </p:cNvPr>
          <p:cNvPicPr>
            <a:picLocks noChangeAspect="1"/>
          </p:cNvPicPr>
          <p:nvPr/>
        </p:nvPicPr>
        <p:blipFill>
          <a:blip r:embed="rId5"/>
          <a:stretch>
            <a:fillRect/>
          </a:stretch>
        </p:blipFill>
        <p:spPr>
          <a:xfrm>
            <a:off x="9119235" y="1138880"/>
            <a:ext cx="2772735" cy="3766734"/>
          </a:xfrm>
          <a:prstGeom prst="rect">
            <a:avLst/>
          </a:prstGeom>
        </p:spPr>
        <p:style>
          <a:lnRef idx="0">
            <a:schemeClr val="accent4"/>
          </a:lnRef>
          <a:fillRef idx="3">
            <a:schemeClr val="accent4"/>
          </a:fillRef>
          <a:effectRef idx="3">
            <a:schemeClr val="accent4"/>
          </a:effectRef>
          <a:fontRef idx="minor">
            <a:schemeClr val="lt1"/>
          </a:fontRef>
        </p:style>
      </p:pic>
      <p:sp>
        <p:nvSpPr>
          <p:cNvPr id="7" name="文本框 6">
            <a:extLst>
              <a:ext uri="{FF2B5EF4-FFF2-40B4-BE49-F238E27FC236}">
                <a16:creationId xmlns:a16="http://schemas.microsoft.com/office/drawing/2014/main" id="{43734E04-04DE-0C35-BF71-0E6E808630BB}"/>
              </a:ext>
            </a:extLst>
          </p:cNvPr>
          <p:cNvSpPr txBox="1"/>
          <p:nvPr/>
        </p:nvSpPr>
        <p:spPr>
          <a:xfrm>
            <a:off x="93135" y="2353176"/>
            <a:ext cx="9525516" cy="4606389"/>
          </a:xfrm>
          <a:prstGeom prst="rect">
            <a:avLst/>
          </a:prstGeom>
          <a:noFill/>
        </p:spPr>
        <p:txBody>
          <a:bodyPr wrap="square">
            <a:spAutoFit/>
          </a:bodyPr>
          <a:lstStyle/>
          <a:p>
            <a:pPr marL="285750" indent="-285750">
              <a:lnSpc>
                <a:spcPts val="1600"/>
              </a:lnSpc>
              <a:buFont typeface="Wingdings" panose="05000000000000000000" pitchFamily="2" charset="2"/>
              <a:buChar char="Ø"/>
            </a:pPr>
            <a:r>
              <a:rPr lang="zh-CN" altLang="en-US" sz="1400" dirty="0">
                <a:solidFill>
                  <a:srgbClr val="0070C0"/>
                </a:solidFill>
              </a:rPr>
              <a:t>[</a:t>
            </a:r>
            <a:r>
              <a:rPr lang="en-US" altLang="zh-CN" sz="1400" dirty="0">
                <a:solidFill>
                  <a:srgbClr val="0070C0"/>
                </a:solidFill>
              </a:rPr>
              <a:t>1</a:t>
            </a:r>
            <a:r>
              <a:rPr lang="zh-CN" altLang="en-US" sz="1400" dirty="0">
                <a:solidFill>
                  <a:srgbClr val="0070C0"/>
                </a:solidFill>
              </a:rPr>
              <a:t>]徐辉,张劲松,鞠茂森,等. 深化河湖长制改革的认识与思考 [J]. 中国水利, 2025, (05): 44-51+58.</a:t>
            </a:r>
          </a:p>
          <a:p>
            <a:pPr marL="285750" indent="-285750">
              <a:lnSpc>
                <a:spcPts val="1600"/>
              </a:lnSpc>
              <a:buFont typeface="Wingdings" panose="05000000000000000000" pitchFamily="2" charset="2"/>
              <a:buChar char="Ø"/>
            </a:pPr>
            <a:r>
              <a:rPr lang="zh-CN" altLang="en-US" sz="1400" dirty="0">
                <a:solidFill>
                  <a:srgbClr val="0070C0"/>
                </a:solidFill>
              </a:rPr>
              <a:t>[</a:t>
            </a:r>
            <a:r>
              <a:rPr lang="en-US" altLang="zh-CN" sz="1400" dirty="0">
                <a:solidFill>
                  <a:srgbClr val="0070C0"/>
                </a:solidFill>
              </a:rPr>
              <a:t>2</a:t>
            </a:r>
            <a:r>
              <a:rPr lang="zh-CN" altLang="en-US" sz="1400" dirty="0">
                <a:solidFill>
                  <a:srgbClr val="0070C0"/>
                </a:solidFill>
              </a:rPr>
              <a:t>]卫敬. 民间河长治水实践的社会动员机制探讨——基于对安徽省S镇的实地调查 [J]. 鄱阳湖学刊, 2025, (02): 104-113+159.</a:t>
            </a:r>
          </a:p>
          <a:p>
            <a:pPr marL="285750" indent="-285750">
              <a:lnSpc>
                <a:spcPts val="1600"/>
              </a:lnSpc>
              <a:buFont typeface="Wingdings" panose="05000000000000000000" pitchFamily="2" charset="2"/>
              <a:buChar char="Ø"/>
            </a:pPr>
            <a:r>
              <a:rPr lang="zh-CN" altLang="en-US" sz="1400" dirty="0">
                <a:solidFill>
                  <a:srgbClr val="0070C0"/>
                </a:solidFill>
              </a:rPr>
              <a:t>[</a:t>
            </a:r>
            <a:r>
              <a:rPr lang="en-US" altLang="zh-CN" sz="1400" dirty="0">
                <a:solidFill>
                  <a:srgbClr val="0070C0"/>
                </a:solidFill>
              </a:rPr>
              <a:t>3</a:t>
            </a:r>
            <a:r>
              <a:rPr lang="zh-CN" altLang="en-US" sz="1400" dirty="0">
                <a:solidFill>
                  <a:srgbClr val="0070C0"/>
                </a:solidFill>
              </a:rPr>
              <a:t>]鞠茂森,吴宸晖,顾向一,等. 跨界河湖实施联合河湖长制的思考 [J]. 中国水利, 2024, (06): 46-52.</a:t>
            </a:r>
          </a:p>
          <a:p>
            <a:pPr marL="285750" indent="-285750">
              <a:lnSpc>
                <a:spcPts val="1600"/>
              </a:lnSpc>
              <a:buFont typeface="Wingdings" panose="05000000000000000000" pitchFamily="2" charset="2"/>
              <a:buChar char="Ø"/>
            </a:pPr>
            <a:r>
              <a:rPr lang="zh-CN" altLang="en-US" sz="1400" dirty="0">
                <a:solidFill>
                  <a:srgbClr val="0070C0"/>
                </a:solidFill>
              </a:rPr>
              <a:t>[</a:t>
            </a:r>
            <a:r>
              <a:rPr lang="en-US" altLang="zh-CN" sz="1400" dirty="0">
                <a:solidFill>
                  <a:srgbClr val="0070C0"/>
                </a:solidFill>
              </a:rPr>
              <a:t>4</a:t>
            </a:r>
            <a:r>
              <a:rPr lang="zh-CN" altLang="en-US" sz="1400" dirty="0">
                <a:solidFill>
                  <a:srgbClr val="0070C0"/>
                </a:solidFill>
              </a:rPr>
              <a:t>]宋为威,鞠茂森. 基于层次分析法-熵权法的河湖健康评估——以无锡蠡湖为例 [J]. 江苏水利, 2024, (01): 39-42. DOI:10.16310/j.cnki.jssl.2024.01.017.</a:t>
            </a:r>
          </a:p>
          <a:p>
            <a:pPr marL="285750" indent="-285750">
              <a:lnSpc>
                <a:spcPts val="1600"/>
              </a:lnSpc>
              <a:buFont typeface="Wingdings" panose="05000000000000000000" pitchFamily="2" charset="2"/>
              <a:buChar char="Ø"/>
            </a:pPr>
            <a:r>
              <a:rPr lang="zh-CN" altLang="en-US" sz="1400" dirty="0">
                <a:solidFill>
                  <a:srgbClr val="0070C0"/>
                </a:solidFill>
              </a:rPr>
              <a:t>[</a:t>
            </a:r>
            <a:r>
              <a:rPr lang="en-US" altLang="zh-CN" sz="1400" dirty="0">
                <a:solidFill>
                  <a:srgbClr val="0070C0"/>
                </a:solidFill>
              </a:rPr>
              <a:t>5</a:t>
            </a:r>
            <a:r>
              <a:rPr lang="zh-CN" altLang="en-US" sz="1400" dirty="0">
                <a:solidFill>
                  <a:srgbClr val="0070C0"/>
                </a:solidFill>
              </a:rPr>
              <a:t>]陈茂山,陈涛. 河湖环境治理的实践、成效与路径优化——水利部发展研究中心主任陈茂山访谈录 [J]. 环境社会学, 2023, (01): 179-189.</a:t>
            </a:r>
          </a:p>
          <a:p>
            <a:pPr marL="285750" indent="-285750">
              <a:lnSpc>
                <a:spcPts val="1600"/>
              </a:lnSpc>
              <a:buFont typeface="Wingdings" panose="05000000000000000000" pitchFamily="2" charset="2"/>
              <a:buChar char="Ø"/>
            </a:pPr>
            <a:r>
              <a:rPr lang="zh-CN" altLang="en-US" sz="1400" dirty="0">
                <a:solidFill>
                  <a:srgbClr val="0070C0"/>
                </a:solidFill>
              </a:rPr>
              <a:t>[</a:t>
            </a:r>
            <a:r>
              <a:rPr lang="en-US" altLang="zh-CN" sz="1400" dirty="0">
                <a:solidFill>
                  <a:srgbClr val="0070C0"/>
                </a:solidFill>
              </a:rPr>
              <a:t>6</a:t>
            </a:r>
            <a:r>
              <a:rPr lang="zh-CN" altLang="en-US" sz="1400" dirty="0">
                <a:solidFill>
                  <a:srgbClr val="0070C0"/>
                </a:solidFill>
              </a:rPr>
              <a:t>]鞠茂森,吴宸晖,李贵宝,等. 中国河湖长制管理规范化与标准化进展 [J]. 水利水电科技进展, 2023, 43 (01): 1-8+28.</a:t>
            </a:r>
          </a:p>
          <a:p>
            <a:pPr marL="285750" indent="-285750">
              <a:lnSpc>
                <a:spcPts val="1600"/>
              </a:lnSpc>
              <a:buFont typeface="Wingdings" panose="05000000000000000000" pitchFamily="2" charset="2"/>
              <a:buChar char="Ø"/>
            </a:pPr>
            <a:r>
              <a:rPr lang="zh-CN" altLang="en-US" sz="1400" dirty="0">
                <a:solidFill>
                  <a:srgbClr val="0070C0"/>
                </a:solidFill>
              </a:rPr>
              <a:t>[</a:t>
            </a:r>
            <a:r>
              <a:rPr lang="en-US" altLang="zh-CN" sz="1400" dirty="0">
                <a:solidFill>
                  <a:srgbClr val="0070C0"/>
                </a:solidFill>
              </a:rPr>
              <a:t>7</a:t>
            </a:r>
            <a:r>
              <a:rPr lang="zh-CN" altLang="en-US" sz="1400" dirty="0">
                <a:solidFill>
                  <a:srgbClr val="0070C0"/>
                </a:solidFill>
              </a:rPr>
              <a:t>]朱洁,冯建刚,高玉琴,等. 基于BWM-CRITIC-TOPSIS的幸福河湖综合评价模型 [J]. 水利水电科技进展, 2022, 42 (06): 8-14+20.</a:t>
            </a:r>
          </a:p>
          <a:p>
            <a:pPr marL="285750" indent="-285750">
              <a:lnSpc>
                <a:spcPts val="1600"/>
              </a:lnSpc>
              <a:buFont typeface="Wingdings" panose="05000000000000000000" pitchFamily="2" charset="2"/>
              <a:buChar char="Ø"/>
            </a:pPr>
            <a:r>
              <a:rPr lang="zh-CN" altLang="en-US" sz="1400" dirty="0">
                <a:solidFill>
                  <a:srgbClr val="0070C0"/>
                </a:solidFill>
              </a:rPr>
              <a:t>[</a:t>
            </a:r>
            <a:r>
              <a:rPr lang="en-US" altLang="zh-CN" sz="1400" dirty="0">
                <a:solidFill>
                  <a:srgbClr val="0070C0"/>
                </a:solidFill>
              </a:rPr>
              <a:t>8</a:t>
            </a:r>
            <a:r>
              <a:rPr lang="zh-CN" altLang="en-US" sz="1400" dirty="0">
                <a:solidFill>
                  <a:srgbClr val="0070C0"/>
                </a:solidFill>
              </a:rPr>
              <a:t>]陈敬润,张荣臻,夏继红,等. 水库型幸福水源的内涵与创建体系构建思考 [J]. 水利发展研究, 2022, 22 (07): 58-62. DOI:10.13928/j.cnki.wrdr.2022.07.011.</a:t>
            </a:r>
          </a:p>
          <a:p>
            <a:pPr marL="285750" indent="-285750">
              <a:lnSpc>
                <a:spcPts val="1600"/>
              </a:lnSpc>
              <a:buFont typeface="Wingdings" panose="05000000000000000000" pitchFamily="2" charset="2"/>
              <a:buChar char="Ø"/>
            </a:pPr>
            <a:r>
              <a:rPr lang="zh-CN" altLang="en-US" sz="1400" dirty="0">
                <a:solidFill>
                  <a:srgbClr val="0070C0"/>
                </a:solidFill>
              </a:rPr>
              <a:t>[</a:t>
            </a:r>
            <a:r>
              <a:rPr lang="en-US" altLang="zh-CN" sz="1400" dirty="0">
                <a:solidFill>
                  <a:srgbClr val="0070C0"/>
                </a:solidFill>
              </a:rPr>
              <a:t>9</a:t>
            </a:r>
            <a:r>
              <a:rPr lang="zh-CN" altLang="en-US" sz="1400" dirty="0">
                <a:solidFill>
                  <a:srgbClr val="0070C0"/>
                </a:solidFill>
              </a:rPr>
              <a:t>]陈涛. 不变体制变机制——河长制的起源及其发轫机制研究 [J]. 河北学刊, 2021, 41 (06): 169-177.</a:t>
            </a:r>
          </a:p>
          <a:p>
            <a:pPr marL="285750" indent="-285750">
              <a:lnSpc>
                <a:spcPts val="1600"/>
              </a:lnSpc>
              <a:buFont typeface="Wingdings" panose="05000000000000000000" pitchFamily="2" charset="2"/>
              <a:buChar char="Ø"/>
            </a:pPr>
            <a:r>
              <a:rPr lang="zh-CN" altLang="en-US" sz="1400" dirty="0">
                <a:solidFill>
                  <a:srgbClr val="0070C0"/>
                </a:solidFill>
              </a:rPr>
              <a:t>[</a:t>
            </a:r>
            <a:r>
              <a:rPr lang="en-US" altLang="zh-CN" sz="1400" dirty="0">
                <a:solidFill>
                  <a:srgbClr val="0070C0"/>
                </a:solidFill>
              </a:rPr>
              <a:t>10</a:t>
            </a:r>
            <a:r>
              <a:rPr lang="zh-CN" altLang="en-US" sz="1400" dirty="0">
                <a:solidFill>
                  <a:srgbClr val="0070C0"/>
                </a:solidFill>
              </a:rPr>
              <a:t>]陈涛. 名实兼具与名实分离——“民间河长”治水实践的一项分析 [J]. 学习与探索, 2021, (09): 45-53.</a:t>
            </a:r>
          </a:p>
          <a:p>
            <a:pPr marL="285750" indent="-285750">
              <a:lnSpc>
                <a:spcPts val="1600"/>
              </a:lnSpc>
              <a:buFont typeface="Wingdings" panose="05000000000000000000" pitchFamily="2" charset="2"/>
              <a:buChar char="Ø"/>
            </a:pPr>
            <a:r>
              <a:rPr lang="zh-CN" altLang="en-US" sz="1400" dirty="0">
                <a:solidFill>
                  <a:srgbClr val="0070C0"/>
                </a:solidFill>
              </a:rPr>
              <a:t>[</a:t>
            </a:r>
            <a:r>
              <a:rPr lang="en-US" altLang="zh-CN" sz="1400" dirty="0">
                <a:solidFill>
                  <a:srgbClr val="0070C0"/>
                </a:solidFill>
              </a:rPr>
              <a:t>11</a:t>
            </a:r>
            <a:r>
              <a:rPr lang="zh-CN" altLang="en-US" sz="1400" dirty="0">
                <a:solidFill>
                  <a:srgbClr val="0070C0"/>
                </a:solidFill>
              </a:rPr>
              <a:t>]吴宸晖,姜翠玲,鞠茂森. 河长制水生态环境修复监控管理平台的探讨 [J]. 中国农村水利水电, 2021, (06): 38-41+48.</a:t>
            </a:r>
          </a:p>
          <a:p>
            <a:pPr marL="285750" indent="-285750">
              <a:lnSpc>
                <a:spcPts val="1600"/>
              </a:lnSpc>
              <a:buFont typeface="Wingdings" panose="05000000000000000000" pitchFamily="2" charset="2"/>
              <a:buChar char="Ø"/>
            </a:pPr>
            <a:r>
              <a:rPr lang="zh-CN" altLang="en-US" sz="1400" dirty="0">
                <a:solidFill>
                  <a:srgbClr val="0070C0"/>
                </a:solidFill>
              </a:rPr>
              <a:t>[1</a:t>
            </a:r>
            <a:r>
              <a:rPr lang="en-US" altLang="zh-CN" sz="1400" dirty="0">
                <a:solidFill>
                  <a:srgbClr val="0070C0"/>
                </a:solidFill>
              </a:rPr>
              <a:t>2</a:t>
            </a:r>
            <a:r>
              <a:rPr lang="zh-CN" altLang="en-US" sz="1400" dirty="0">
                <a:solidFill>
                  <a:srgbClr val="0070C0"/>
                </a:solidFill>
              </a:rPr>
              <a:t>]鞠茂森,吴宸晖. 河(湖)长制助推生态文明建设的思考 [J]. 江苏水利, 2021, (S1): 54-59. DOI:10.16310/j.cnki.jssl.2021.s1.016.</a:t>
            </a:r>
          </a:p>
          <a:p>
            <a:pPr marL="285750" indent="-285750">
              <a:lnSpc>
                <a:spcPts val="1600"/>
              </a:lnSpc>
              <a:buFont typeface="Wingdings" panose="05000000000000000000" pitchFamily="2" charset="2"/>
              <a:buChar char="Ø"/>
            </a:pPr>
            <a:r>
              <a:rPr lang="zh-CN" altLang="en-US" sz="1400" dirty="0">
                <a:solidFill>
                  <a:srgbClr val="0070C0"/>
                </a:solidFill>
              </a:rPr>
              <a:t>[1</a:t>
            </a:r>
            <a:r>
              <a:rPr lang="en-US" altLang="zh-CN" sz="1400" dirty="0">
                <a:solidFill>
                  <a:srgbClr val="0070C0"/>
                </a:solidFill>
              </a:rPr>
              <a:t>3</a:t>
            </a:r>
            <a:r>
              <a:rPr lang="zh-CN" altLang="en-US" sz="1400" dirty="0">
                <a:solidFill>
                  <a:srgbClr val="0070C0"/>
                </a:solidFill>
              </a:rPr>
              <a:t>]夏继红,祖加翼,沈敏毅,等. 水利高质量发展背景下南浔区幸福河湖建设探索与创新 [J]. 水利发展研究, 2021, 21 (04): 69-72. DOI:10.13928/j.cnki.wrdr.2021.04.017.</a:t>
            </a:r>
          </a:p>
          <a:p>
            <a:pPr marL="285750" indent="-285750">
              <a:lnSpc>
                <a:spcPts val="1600"/>
              </a:lnSpc>
              <a:buFont typeface="Wingdings" panose="05000000000000000000" pitchFamily="2" charset="2"/>
              <a:buChar char="Ø"/>
            </a:pPr>
            <a:r>
              <a:rPr lang="zh-CN" altLang="en-US" sz="1400" dirty="0">
                <a:solidFill>
                  <a:srgbClr val="0070C0"/>
                </a:solidFill>
              </a:rPr>
              <a:t>[1</a:t>
            </a:r>
            <a:r>
              <a:rPr lang="en-US" altLang="zh-CN" sz="1400" dirty="0">
                <a:solidFill>
                  <a:srgbClr val="0070C0"/>
                </a:solidFill>
              </a:rPr>
              <a:t>4</a:t>
            </a:r>
            <a:r>
              <a:rPr lang="zh-CN" altLang="en-US" sz="1400" dirty="0">
                <a:solidFill>
                  <a:srgbClr val="0070C0"/>
                </a:solidFill>
              </a:rPr>
              <a:t>]鞠茂森. 关于大数据技术推动河长制信息化建设的思考 [J]. 水利信息化, 2020, (05): 7-10. DOI:10.19364/j.1674-9405.2020.05.002.</a:t>
            </a:r>
          </a:p>
        </p:txBody>
      </p:sp>
      <p:pic>
        <p:nvPicPr>
          <p:cNvPr id="13" name="图片 12">
            <a:extLst>
              <a:ext uri="{FF2B5EF4-FFF2-40B4-BE49-F238E27FC236}">
                <a16:creationId xmlns:a16="http://schemas.microsoft.com/office/drawing/2014/main" id="{979752FE-0F5D-2FCD-25E4-DDD76BEFF8AC}"/>
              </a:ext>
            </a:extLst>
          </p:cNvPr>
          <p:cNvPicPr>
            <a:picLocks noChangeAspect="1"/>
          </p:cNvPicPr>
          <p:nvPr/>
        </p:nvPicPr>
        <p:blipFill rotWithShape="1">
          <a:blip r:embed="rId6">
            <a:extLst>
              <a:ext uri="{28A0092B-C50C-407E-A947-70E740481C1C}">
                <a14:useLocalDpi xmlns:a14="http://schemas.microsoft.com/office/drawing/2010/main" val="0"/>
              </a:ext>
            </a:extLst>
          </a:blip>
          <a:srcRect b="1995"/>
          <a:stretch/>
        </p:blipFill>
        <p:spPr bwMode="auto">
          <a:xfrm>
            <a:off x="9295519" y="3022247"/>
            <a:ext cx="2803347" cy="37068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cxnSp>
        <p:nvCxnSpPr>
          <p:cNvPr id="14" name="Connector 8">
            <a:extLst>
              <a:ext uri="{FF2B5EF4-FFF2-40B4-BE49-F238E27FC236}">
                <a16:creationId xmlns:a16="http://schemas.microsoft.com/office/drawing/2014/main" id="{AFD20B51-E8D7-906A-B018-53155DF07199}"/>
              </a:ext>
            </a:extLst>
          </p:cNvPr>
          <p:cNvCxnSpPr>
            <a:cxnSpLocks/>
          </p:cNvCxnSpPr>
          <p:nvPr/>
        </p:nvCxnSpPr>
        <p:spPr>
          <a:xfrm>
            <a:off x="546577" y="1759803"/>
            <a:ext cx="1747890"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15" name="文本框 14">
            <a:extLst>
              <a:ext uri="{FF2B5EF4-FFF2-40B4-BE49-F238E27FC236}">
                <a16:creationId xmlns:a16="http://schemas.microsoft.com/office/drawing/2014/main" id="{0E7EC6AA-B4F5-ACE5-D39E-FD4DC830D05B}"/>
              </a:ext>
            </a:extLst>
          </p:cNvPr>
          <p:cNvSpPr txBox="1"/>
          <p:nvPr/>
        </p:nvSpPr>
        <p:spPr>
          <a:xfrm>
            <a:off x="229689" y="1868606"/>
            <a:ext cx="6709832" cy="461665"/>
          </a:xfrm>
          <a:prstGeom prst="rect">
            <a:avLst/>
          </a:prstGeom>
          <a:noFill/>
        </p:spPr>
        <p:txBody>
          <a:bodyPr wrap="square">
            <a:spAutoFit/>
          </a:bodyPr>
          <a:lstStyle/>
          <a:p>
            <a:r>
              <a:rPr lang="zh-CN" altLang="en-US" sz="2400" b="1" dirty="0">
                <a:solidFill>
                  <a:schemeClr val="accent1"/>
                </a:solidFill>
                <a:effectLst/>
                <a:latin typeface="微软雅黑" panose="020B0503020204020204" pitchFamily="34" charset="-122"/>
                <a:ea typeface="微软雅黑" panose="020B0503020204020204" pitchFamily="34" charset="-122"/>
              </a:rPr>
              <a:t>（五）近年</a:t>
            </a:r>
            <a:r>
              <a:rPr lang="zh-CN" altLang="en-US" sz="2400" b="1" dirty="0">
                <a:solidFill>
                  <a:schemeClr val="accent1"/>
                </a:solidFill>
                <a:latin typeface="微软雅黑" panose="020B0503020204020204" pitchFamily="34" charset="-122"/>
                <a:ea typeface="微软雅黑" panose="020B0503020204020204" pitchFamily="34" charset="-122"/>
              </a:rPr>
              <a:t>发表论文</a:t>
            </a:r>
          </a:p>
        </p:txBody>
      </p:sp>
      <p:sp>
        <p:nvSpPr>
          <p:cNvPr id="10" name="文本框 9">
            <a:extLst>
              <a:ext uri="{FF2B5EF4-FFF2-40B4-BE49-F238E27FC236}">
                <a16:creationId xmlns:a16="http://schemas.microsoft.com/office/drawing/2014/main" id="{C18C1A35-AC7F-2ED6-A228-6B6CD521265C}"/>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spTree>
    <p:extLst>
      <p:ext uri="{BB962C8B-B14F-4D97-AF65-F5344CB8AC3E}">
        <p14:creationId xmlns:p14="http://schemas.microsoft.com/office/powerpoint/2010/main" val="475736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0CFA2-9EB2-0DDD-5825-64304CDB54C5}"/>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6AF98F8-3061-9BF6-AEFB-6B2FCADA3BAA}"/>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5CC2EFD2-1CBC-9A36-340C-DCE229B5EBB3}"/>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8FE2BF87-5196-2E0D-A608-1642868F212D}"/>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806C92B3-0025-B469-2D9F-B0AB4735CBA0}"/>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8" name="AutoShape 7">
            <a:extLst>
              <a:ext uri="{FF2B5EF4-FFF2-40B4-BE49-F238E27FC236}">
                <a16:creationId xmlns:a16="http://schemas.microsoft.com/office/drawing/2014/main" id="{E6BF3383-6CC7-C699-1B48-2B9D997326B9}"/>
              </a:ext>
            </a:extLst>
          </p:cNvPr>
          <p:cNvSpPr txBox="1"/>
          <p:nvPr/>
        </p:nvSpPr>
        <p:spPr>
          <a:xfrm>
            <a:off x="546577" y="1124803"/>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2</a:t>
            </a:r>
            <a:r>
              <a:rPr lang="zh-CN" altLang="en-US"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、科学研究</a:t>
            </a:r>
            <a:endParaRPr lang="en-US" sz="2400" dirty="0">
              <a:solidFill>
                <a:srgbClr val="0070C0"/>
              </a:solidFill>
              <a:latin typeface="微软雅黑" panose="020B0503020204020204" pitchFamily="34" charset="-122"/>
              <a:ea typeface="微软雅黑" panose="020B0503020204020204" pitchFamily="34" charset="-122"/>
            </a:endParaRPr>
          </a:p>
        </p:txBody>
      </p:sp>
      <p:cxnSp>
        <p:nvCxnSpPr>
          <p:cNvPr id="9" name="Connector 8">
            <a:extLst>
              <a:ext uri="{FF2B5EF4-FFF2-40B4-BE49-F238E27FC236}">
                <a16:creationId xmlns:a16="http://schemas.microsoft.com/office/drawing/2014/main" id="{675FDD2A-9932-BC56-8272-99C3AE1C4509}"/>
              </a:ext>
            </a:extLst>
          </p:cNvPr>
          <p:cNvCxnSpPr>
            <a:cxnSpLocks/>
          </p:cNvCxnSpPr>
          <p:nvPr/>
        </p:nvCxnSpPr>
        <p:spPr>
          <a:xfrm>
            <a:off x="546577" y="1759803"/>
            <a:ext cx="1747890"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10" name="文本框 9">
            <a:extLst>
              <a:ext uri="{FF2B5EF4-FFF2-40B4-BE49-F238E27FC236}">
                <a16:creationId xmlns:a16="http://schemas.microsoft.com/office/drawing/2014/main" id="{F5FFE1E3-C869-862F-FC75-D17BD3D198CC}"/>
              </a:ext>
            </a:extLst>
          </p:cNvPr>
          <p:cNvSpPr txBox="1"/>
          <p:nvPr/>
        </p:nvSpPr>
        <p:spPr>
          <a:xfrm>
            <a:off x="6415" y="2408295"/>
            <a:ext cx="4750458" cy="4584717"/>
          </a:xfrm>
          <a:prstGeom prst="rect">
            <a:avLst/>
          </a:prstGeom>
          <a:noFill/>
        </p:spPr>
        <p:txBody>
          <a:bodyPr wrap="square">
            <a:spAutoFit/>
          </a:bodyPr>
          <a:lstStyle/>
          <a:p>
            <a:pPr marL="285750" indent="-285750" latinLnBrk="1">
              <a:lnSpc>
                <a:spcPts val="2200"/>
              </a:lnSpc>
              <a:buFont typeface="Wingdings" panose="05000000000000000000" pitchFamily="2" charset="2"/>
              <a:buChar char="Ø"/>
            </a:pP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鞠茂森</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唐彦</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唐德善</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等</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中国河湖长制发展研究报告</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[M]. </a:t>
            </a:r>
            <a:r>
              <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光明日报出版社</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 202305. 414.</a:t>
            </a:r>
            <a:endPar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latinLnBrk="1">
              <a:lnSpc>
                <a:spcPts val="2200"/>
              </a:lnSpc>
              <a:buFont typeface="Wingdings" panose="05000000000000000000" pitchFamily="2" charset="2"/>
              <a:buChar char="Ø"/>
            </a:pP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夏继红等</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中小河流生态保护</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滩地演化机理</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[M]. </a:t>
            </a:r>
            <a:r>
              <a:rPr lang="zh-CN" altLang="en-US"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科学出版社</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 202504. 279.</a:t>
            </a:r>
            <a:endPar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gn="l" latinLnBrk="1">
              <a:lnSpc>
                <a:spcPts val="2200"/>
              </a:lnSpc>
              <a:buFont typeface="Wingdings" panose="05000000000000000000" pitchFamily="2" charset="2"/>
              <a:buChar char="Ø"/>
            </a:pP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夏继红</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王为木</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董姝楠</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等</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幸福河湖评价与建设</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[M]. </a:t>
            </a:r>
            <a:r>
              <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中国水利水电出版社</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 202401. 231.</a:t>
            </a:r>
            <a:endPar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gn="l" latinLnBrk="1">
              <a:lnSpc>
                <a:spcPts val="2200"/>
              </a:lnSpc>
              <a:buFont typeface="Wingdings" panose="05000000000000000000" pitchFamily="2" charset="2"/>
              <a:buChar char="Ø"/>
            </a:pP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[4]</a:t>
            </a:r>
            <a:r>
              <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王山东</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网格化管理</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[M]. </a:t>
            </a:r>
            <a:r>
              <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河海大学出版社</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 202301. 756.</a:t>
            </a:r>
            <a:endPar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gn="l" latinLnBrk="1">
              <a:lnSpc>
                <a:spcPts val="2200"/>
              </a:lnSpc>
              <a:buFont typeface="Wingdings" panose="05000000000000000000" pitchFamily="2" charset="2"/>
              <a:buChar char="Ø"/>
            </a:pP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[5]</a:t>
            </a:r>
            <a:r>
              <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陈涛</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河流的承包</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河长制的地方试验及其创新扩散研究</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[M]. </a:t>
            </a:r>
            <a:r>
              <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河海大学出版社</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 202112. 298.</a:t>
            </a:r>
            <a:endPar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ts val="2200"/>
              </a:lnSpc>
              <a:buFont typeface="Wingdings" panose="05000000000000000000" pitchFamily="2" charset="2"/>
              <a:buChar char="Ø"/>
            </a:pP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[6]</a:t>
            </a:r>
            <a:r>
              <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汪群</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李卉</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田鸣</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张玥</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河长制治理理论与实践</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[M]. </a:t>
            </a:r>
            <a:r>
              <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河海大学出版社</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 202010. 373.</a:t>
            </a:r>
          </a:p>
          <a:p>
            <a:pPr marL="285750" indent="-285750">
              <a:lnSpc>
                <a:spcPts val="2200"/>
              </a:lnSpc>
              <a:buFont typeface="Wingdings" panose="05000000000000000000" pitchFamily="2" charset="2"/>
              <a:buChar char="Ø"/>
            </a:pP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[7]</a:t>
            </a:r>
            <a:r>
              <a:rPr lang="zh-CN" altLang="en-US"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高玉琴</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方国华</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水利工程管理现代化评价研究</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[M]. </a:t>
            </a:r>
            <a:r>
              <a:rPr lang="zh-CN" altLang="en-US"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中国水利水电出版社</a:t>
            </a:r>
            <a:r>
              <a:rPr lang="en-US"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 202004. 106.</a:t>
            </a:r>
            <a:endParaRPr lang="zh-CN" altLang="zh-CN"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nSpc>
                <a:spcPts val="2200"/>
              </a:lnSpc>
              <a:buFont typeface="Wingdings" panose="05000000000000000000" pitchFamily="2" charset="2"/>
              <a:buChar char="Ø"/>
            </a:pPr>
            <a:endParaRPr lang="zh-CN" altLang="en-US" sz="1600" b="1" kern="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1" name="图片 10">
            <a:extLst>
              <a:ext uri="{FF2B5EF4-FFF2-40B4-BE49-F238E27FC236}">
                <a16:creationId xmlns:a16="http://schemas.microsoft.com/office/drawing/2014/main" id="{5543ADC0-0A03-9334-0E3E-096FCF208178}"/>
              </a:ext>
            </a:extLst>
          </p:cNvPr>
          <p:cNvPicPr>
            <a:picLocks noChangeAspect="1"/>
          </p:cNvPicPr>
          <p:nvPr/>
        </p:nvPicPr>
        <p:blipFill rotWithShape="1">
          <a:blip r:embed="rId5">
            <a:extLst>
              <a:ext uri="{28A0092B-C50C-407E-A947-70E740481C1C}">
                <a14:useLocalDpi xmlns:a14="http://schemas.microsoft.com/office/drawing/2010/main" val="0"/>
              </a:ext>
            </a:extLst>
          </a:blip>
          <a:srcRect l="19582" r="19011"/>
          <a:stretch/>
        </p:blipFill>
        <p:spPr>
          <a:xfrm>
            <a:off x="9494298" y="1554173"/>
            <a:ext cx="1723427" cy="2450014"/>
          </a:xfrm>
          <a:prstGeom prst="rect">
            <a:avLst/>
          </a:prstGeom>
          <a:ln>
            <a:noFill/>
          </a:ln>
          <a:effectLst>
            <a:outerShdw blurRad="190500" algn="tl" rotWithShape="0">
              <a:srgbClr val="000000">
                <a:alpha val="70000"/>
              </a:srgbClr>
            </a:outerShdw>
          </a:effectLst>
        </p:spPr>
      </p:pic>
      <p:pic>
        <p:nvPicPr>
          <p:cNvPr id="12" name="图片 11">
            <a:extLst>
              <a:ext uri="{FF2B5EF4-FFF2-40B4-BE49-F238E27FC236}">
                <a16:creationId xmlns:a16="http://schemas.microsoft.com/office/drawing/2014/main" id="{05D03693-AB38-1990-7DB0-0705254BD72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32619" y="1554173"/>
            <a:ext cx="1750011" cy="2475187"/>
          </a:xfrm>
          <a:prstGeom prst="rect">
            <a:avLst/>
          </a:prstGeom>
          <a:ln>
            <a:noFill/>
          </a:ln>
          <a:effectLst>
            <a:outerShdw blurRad="190500" algn="tl" rotWithShape="0">
              <a:srgbClr val="000000">
                <a:alpha val="70000"/>
              </a:srgbClr>
            </a:outerShdw>
          </a:effectLst>
        </p:spPr>
      </p:pic>
      <p:pic>
        <p:nvPicPr>
          <p:cNvPr id="14" name="Picture 2">
            <a:extLst>
              <a:ext uri="{FF2B5EF4-FFF2-40B4-BE49-F238E27FC236}">
                <a16:creationId xmlns:a16="http://schemas.microsoft.com/office/drawing/2014/main" id="{03146A15-7579-8DB3-7884-1961194A09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26994" y="4143011"/>
            <a:ext cx="1879545" cy="245001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5" name="图片 14">
            <a:extLst>
              <a:ext uri="{FF2B5EF4-FFF2-40B4-BE49-F238E27FC236}">
                <a16:creationId xmlns:a16="http://schemas.microsoft.com/office/drawing/2014/main" id="{A70B49C7-EE90-DC59-46EC-3F3F655F9703}"/>
              </a:ext>
            </a:extLst>
          </p:cNvPr>
          <p:cNvPicPr>
            <a:picLocks noChangeAspect="1"/>
          </p:cNvPicPr>
          <p:nvPr/>
        </p:nvPicPr>
        <p:blipFill>
          <a:blip r:embed="rId8"/>
          <a:stretch>
            <a:fillRect/>
          </a:stretch>
        </p:blipFill>
        <p:spPr>
          <a:xfrm>
            <a:off x="5338358" y="1554173"/>
            <a:ext cx="1879602" cy="2479742"/>
          </a:xfrm>
          <a:prstGeom prst="rect">
            <a:avLst/>
          </a:prstGeom>
          <a:ln>
            <a:noFill/>
          </a:ln>
          <a:effectLst>
            <a:outerShdw blurRad="190500" algn="tl" rotWithShape="0">
              <a:srgbClr val="000000">
                <a:alpha val="70000"/>
              </a:srgbClr>
            </a:outerShdw>
          </a:effectLst>
        </p:spPr>
      </p:pic>
      <p:pic>
        <p:nvPicPr>
          <p:cNvPr id="16" name="Picture 4">
            <a:extLst>
              <a:ext uri="{FF2B5EF4-FFF2-40B4-BE49-F238E27FC236}">
                <a16:creationId xmlns:a16="http://schemas.microsoft.com/office/drawing/2014/main" id="{86375B8A-B165-949D-72EE-335E2C71F3F6}"/>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5182" t="1446" r="14800" b="499"/>
          <a:stretch/>
        </p:blipFill>
        <p:spPr bwMode="auto">
          <a:xfrm>
            <a:off x="10402539" y="4184148"/>
            <a:ext cx="1750011" cy="245074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7" name="图片 16">
            <a:extLst>
              <a:ext uri="{FF2B5EF4-FFF2-40B4-BE49-F238E27FC236}">
                <a16:creationId xmlns:a16="http://schemas.microsoft.com/office/drawing/2014/main" id="{D9F00100-8C32-6584-68A3-1FFB7C98057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661943" y="4149177"/>
            <a:ext cx="1757128" cy="2443848"/>
          </a:xfrm>
          <a:prstGeom prst="rect">
            <a:avLst/>
          </a:prstGeom>
          <a:ln>
            <a:noFill/>
          </a:ln>
          <a:effectLst>
            <a:outerShdw blurRad="190500" algn="tl" rotWithShape="0">
              <a:srgbClr val="000000">
                <a:alpha val="70000"/>
              </a:srgbClr>
            </a:outerShdw>
          </a:effectLst>
        </p:spPr>
      </p:pic>
      <p:pic>
        <p:nvPicPr>
          <p:cNvPr id="18" name="图片 17">
            <a:extLst>
              <a:ext uri="{FF2B5EF4-FFF2-40B4-BE49-F238E27FC236}">
                <a16:creationId xmlns:a16="http://schemas.microsoft.com/office/drawing/2014/main" id="{4AA6B979-DFF4-395D-DE83-6FBB8D95BA7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55789" y="4149032"/>
            <a:ext cx="1750011" cy="2450015"/>
          </a:xfrm>
          <a:prstGeom prst="rect">
            <a:avLst/>
          </a:prstGeom>
          <a:ln>
            <a:noFill/>
          </a:ln>
          <a:effectLst>
            <a:outerShdw blurRad="190500" algn="tl" rotWithShape="0">
              <a:srgbClr val="000000">
                <a:alpha val="70000"/>
              </a:srgbClr>
            </a:outerShdw>
          </a:effectLst>
        </p:spPr>
      </p:pic>
      <p:sp>
        <p:nvSpPr>
          <p:cNvPr id="19" name="文本框 18">
            <a:extLst>
              <a:ext uri="{FF2B5EF4-FFF2-40B4-BE49-F238E27FC236}">
                <a16:creationId xmlns:a16="http://schemas.microsoft.com/office/drawing/2014/main" id="{B049B9B4-DCBC-B18D-3B6C-947098BB7D1C}"/>
              </a:ext>
            </a:extLst>
          </p:cNvPr>
          <p:cNvSpPr txBox="1"/>
          <p:nvPr/>
        </p:nvSpPr>
        <p:spPr>
          <a:xfrm>
            <a:off x="229689" y="1868606"/>
            <a:ext cx="6709832" cy="461665"/>
          </a:xfrm>
          <a:prstGeom prst="rect">
            <a:avLst/>
          </a:prstGeom>
          <a:noFill/>
        </p:spPr>
        <p:txBody>
          <a:bodyPr wrap="square">
            <a:spAutoFit/>
          </a:bodyPr>
          <a:lstStyle/>
          <a:p>
            <a:r>
              <a:rPr lang="zh-CN" altLang="en-US" sz="2400" b="1" dirty="0">
                <a:solidFill>
                  <a:schemeClr val="accent1"/>
                </a:solidFill>
                <a:effectLst/>
                <a:latin typeface="微软雅黑" panose="020B0503020204020204" pitchFamily="34" charset="-122"/>
                <a:ea typeface="微软雅黑" panose="020B0503020204020204" pitchFamily="34" charset="-122"/>
              </a:rPr>
              <a:t>（</a:t>
            </a:r>
            <a:r>
              <a:rPr lang="zh-CN" altLang="en-US" sz="2400" b="1" dirty="0">
                <a:solidFill>
                  <a:schemeClr val="accent1"/>
                </a:solidFill>
                <a:latin typeface="微软雅黑" panose="020B0503020204020204" pitchFamily="34" charset="-122"/>
                <a:ea typeface="微软雅黑" panose="020B0503020204020204" pitchFamily="34" charset="-122"/>
              </a:rPr>
              <a:t>六</a:t>
            </a:r>
            <a:r>
              <a:rPr lang="zh-CN" altLang="en-US" sz="2400" b="1" dirty="0">
                <a:solidFill>
                  <a:schemeClr val="accent1"/>
                </a:solidFill>
                <a:effectLst/>
                <a:latin typeface="微软雅黑" panose="020B0503020204020204" pitchFamily="34" charset="-122"/>
                <a:ea typeface="微软雅黑" panose="020B0503020204020204" pitchFamily="34" charset="-122"/>
              </a:rPr>
              <a:t>）近年</a:t>
            </a:r>
            <a:r>
              <a:rPr lang="zh-CN" altLang="en-US" sz="2400" b="1" dirty="0">
                <a:solidFill>
                  <a:schemeClr val="accent1"/>
                </a:solidFill>
                <a:latin typeface="微软雅黑" panose="020B0503020204020204" pitchFamily="34" charset="-122"/>
                <a:ea typeface="微软雅黑" panose="020B0503020204020204" pitchFamily="34" charset="-122"/>
              </a:rPr>
              <a:t>出版专著</a:t>
            </a:r>
          </a:p>
        </p:txBody>
      </p:sp>
      <p:sp>
        <p:nvSpPr>
          <p:cNvPr id="7" name="文本框 6">
            <a:extLst>
              <a:ext uri="{FF2B5EF4-FFF2-40B4-BE49-F238E27FC236}">
                <a16:creationId xmlns:a16="http://schemas.microsoft.com/office/drawing/2014/main" id="{710F5497-B536-DB0A-DE03-36EC9EAFEA82}"/>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spTree>
    <p:extLst>
      <p:ext uri="{BB962C8B-B14F-4D97-AF65-F5344CB8AC3E}">
        <p14:creationId xmlns:p14="http://schemas.microsoft.com/office/powerpoint/2010/main" val="37338857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1FDC5-35F0-0862-9266-FA704783D1A4}"/>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270BE09C-1CAC-7999-E8F9-6576F7EE79CA}"/>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4857D053-AD9D-4827-A470-7D90A6C35DD7}"/>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C1AB8B6B-52CB-AAC7-66A1-F0B1706BE0EC}"/>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0F78C085-8C6F-EC6C-E2A0-6D4B87A4B885}"/>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8" name="AutoShape 7">
            <a:extLst>
              <a:ext uri="{FF2B5EF4-FFF2-40B4-BE49-F238E27FC236}">
                <a16:creationId xmlns:a16="http://schemas.microsoft.com/office/drawing/2014/main" id="{D9B03897-A7D5-90FD-78A0-01E150709863}"/>
              </a:ext>
            </a:extLst>
          </p:cNvPr>
          <p:cNvSpPr txBox="1"/>
          <p:nvPr/>
        </p:nvSpPr>
        <p:spPr>
          <a:xfrm>
            <a:off x="546577" y="1124803"/>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3</a:t>
            </a:r>
            <a:r>
              <a:rPr lang="zh-CN" altLang="en-US"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、人员培训</a:t>
            </a:r>
            <a:endParaRPr lang="en-US" sz="2400" dirty="0">
              <a:solidFill>
                <a:srgbClr val="0070C0"/>
              </a:solidFill>
              <a:latin typeface="微软雅黑" panose="020B0503020204020204" pitchFamily="34" charset="-122"/>
              <a:ea typeface="微软雅黑" panose="020B0503020204020204" pitchFamily="34" charset="-122"/>
            </a:endParaRPr>
          </a:p>
        </p:txBody>
      </p:sp>
      <p:cxnSp>
        <p:nvCxnSpPr>
          <p:cNvPr id="9" name="Connector 8">
            <a:extLst>
              <a:ext uri="{FF2B5EF4-FFF2-40B4-BE49-F238E27FC236}">
                <a16:creationId xmlns:a16="http://schemas.microsoft.com/office/drawing/2014/main" id="{61BA4946-5726-5310-3306-C63A4797C5A5}"/>
              </a:ext>
            </a:extLst>
          </p:cNvPr>
          <p:cNvCxnSpPr>
            <a:cxnSpLocks/>
          </p:cNvCxnSpPr>
          <p:nvPr/>
        </p:nvCxnSpPr>
        <p:spPr>
          <a:xfrm>
            <a:off x="546577" y="1759803"/>
            <a:ext cx="1747890"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6" name="文本框 5">
            <a:extLst>
              <a:ext uri="{FF2B5EF4-FFF2-40B4-BE49-F238E27FC236}">
                <a16:creationId xmlns:a16="http://schemas.microsoft.com/office/drawing/2014/main" id="{CCFF6C3B-C0D6-DB57-5A90-4AE45F7E4C9B}"/>
              </a:ext>
            </a:extLst>
          </p:cNvPr>
          <p:cNvSpPr txBox="1"/>
          <p:nvPr/>
        </p:nvSpPr>
        <p:spPr>
          <a:xfrm>
            <a:off x="202188" y="1898848"/>
            <a:ext cx="6709832" cy="461665"/>
          </a:xfrm>
          <a:prstGeom prst="rect">
            <a:avLst/>
          </a:prstGeom>
          <a:noFill/>
        </p:spPr>
        <p:txBody>
          <a:bodyPr wrap="square">
            <a:spAutoFit/>
          </a:bodyPr>
          <a:lstStyle/>
          <a:p>
            <a:r>
              <a:rPr lang="zh-CN" altLang="en-US" sz="2400" b="1" dirty="0">
                <a:solidFill>
                  <a:schemeClr val="accent1"/>
                </a:solidFill>
                <a:effectLst/>
                <a:latin typeface="微软雅黑" panose="020B0503020204020204" pitchFamily="34" charset="-122"/>
                <a:ea typeface="微软雅黑" panose="020B0503020204020204" pitchFamily="34" charset="-122"/>
              </a:rPr>
              <a:t>（一）</a:t>
            </a:r>
            <a:r>
              <a:rPr lang="zh-CN" altLang="en-US" sz="2400" b="1" dirty="0">
                <a:solidFill>
                  <a:schemeClr val="accent1"/>
                </a:solidFill>
                <a:latin typeface="微软雅黑" panose="020B0503020204020204" pitchFamily="34" charset="-122"/>
                <a:ea typeface="微软雅黑" panose="020B0503020204020204" pitchFamily="34" charset="-122"/>
              </a:rPr>
              <a:t>专题培训</a:t>
            </a:r>
          </a:p>
        </p:txBody>
      </p:sp>
      <p:pic>
        <p:nvPicPr>
          <p:cNvPr id="7" name="图片 6">
            <a:extLst>
              <a:ext uri="{FF2B5EF4-FFF2-40B4-BE49-F238E27FC236}">
                <a16:creationId xmlns:a16="http://schemas.microsoft.com/office/drawing/2014/main" id="{89DD0F9C-0107-082A-BA5B-79F035F384A8}"/>
              </a:ext>
            </a:extLst>
          </p:cNvPr>
          <p:cNvPicPr>
            <a:picLocks noChangeAspect="1"/>
          </p:cNvPicPr>
          <p:nvPr/>
        </p:nvPicPr>
        <p:blipFill rotWithShape="1">
          <a:blip r:embed="rId5">
            <a:extLst>
              <a:ext uri="{28A0092B-C50C-407E-A947-70E740481C1C}">
                <a14:useLocalDpi xmlns:a14="http://schemas.microsoft.com/office/drawing/2010/main" val="0"/>
              </a:ext>
            </a:extLst>
          </a:blip>
          <a:srcRect b="9357"/>
          <a:stretch/>
        </p:blipFill>
        <p:spPr>
          <a:xfrm>
            <a:off x="4745661" y="2579151"/>
            <a:ext cx="5461866" cy="4177249"/>
          </a:xfrm>
          <a:prstGeom prst="rect">
            <a:avLst/>
          </a:prstGeom>
        </p:spPr>
      </p:pic>
      <p:sp>
        <p:nvSpPr>
          <p:cNvPr id="13" name="文本框 12">
            <a:extLst>
              <a:ext uri="{FF2B5EF4-FFF2-40B4-BE49-F238E27FC236}">
                <a16:creationId xmlns:a16="http://schemas.microsoft.com/office/drawing/2014/main" id="{6B2F42E0-FB4F-7012-E3B4-B73CE9EAA653}"/>
              </a:ext>
            </a:extLst>
          </p:cNvPr>
          <p:cNvSpPr txBox="1"/>
          <p:nvPr/>
        </p:nvSpPr>
        <p:spPr>
          <a:xfrm>
            <a:off x="3274806" y="1172899"/>
            <a:ext cx="9606933" cy="1135054"/>
          </a:xfrm>
          <a:prstGeom prst="rect">
            <a:avLst/>
          </a:prstGeom>
          <a:noFill/>
        </p:spPr>
        <p:txBody>
          <a:bodyPr wrap="square" rtlCol="0" anchor="t">
            <a:spAutoFit/>
          </a:bodyPr>
          <a:lstStyle/>
          <a:p>
            <a:pPr marL="342900" indent="-342900">
              <a:lnSpc>
                <a:spcPct val="150000"/>
              </a:lnSpc>
              <a:buFont typeface="Wingdings" panose="05000000000000000000" pitchFamily="2" charset="2"/>
              <a:buChar char="Ø"/>
            </a:pPr>
            <a:r>
              <a:rPr lang="zh-CN" altLang="en-US" sz="2400" b="1" kern="100" dirty="0">
                <a:solidFill>
                  <a:schemeClr val="accent1"/>
                </a:solidFill>
                <a:latin typeface="+mn-ea"/>
              </a:rPr>
              <a:t>连续承办中组部委托水利部举办的全面推行河长制专题研究班。</a:t>
            </a:r>
          </a:p>
          <a:p>
            <a:pPr marL="342900" indent="-342900">
              <a:lnSpc>
                <a:spcPct val="150000"/>
              </a:lnSpc>
              <a:buFont typeface="Wingdings" panose="05000000000000000000" pitchFamily="2" charset="2"/>
              <a:buChar char="Ø"/>
            </a:pPr>
            <a:r>
              <a:rPr lang="zh-CN" altLang="zh-CN" sz="2400" b="1" kern="100" dirty="0">
                <a:solidFill>
                  <a:schemeClr val="accent1"/>
                </a:solidFill>
                <a:latin typeface="微软雅黑" panose="020B0503020204020204" pitchFamily="34" charset="-122"/>
                <a:ea typeface="微软雅黑" panose="020B0503020204020204" pitchFamily="34" charset="-122"/>
              </a:rPr>
              <a:t>举办</a:t>
            </a:r>
            <a:r>
              <a:rPr lang="en-US" altLang="zh-CN" sz="2400" b="1" kern="100" dirty="0">
                <a:solidFill>
                  <a:schemeClr val="accent1"/>
                </a:solidFill>
                <a:latin typeface="微软雅黑" panose="020B0503020204020204" pitchFamily="34" charset="-122"/>
                <a:ea typeface="微软雅黑" panose="020B0503020204020204" pitchFamily="34" charset="-122"/>
              </a:rPr>
              <a:t>200</a:t>
            </a:r>
            <a:r>
              <a:rPr lang="zh-CN" altLang="zh-CN" sz="2400" b="1" kern="100" dirty="0">
                <a:solidFill>
                  <a:schemeClr val="accent1"/>
                </a:solidFill>
                <a:latin typeface="微软雅黑" panose="020B0503020204020204" pitchFamily="34" charset="-122"/>
                <a:ea typeface="微软雅黑" panose="020B0503020204020204" pitchFamily="34" charset="-122"/>
              </a:rPr>
              <a:t>多期河长制培训研讨班，培训各级河长</a:t>
            </a:r>
            <a:r>
              <a:rPr lang="en-US" altLang="zh-CN" sz="2400" b="1" kern="100" dirty="0">
                <a:solidFill>
                  <a:srgbClr val="FF0000"/>
                </a:solidFill>
                <a:latin typeface="微软雅黑" panose="020B0503020204020204" pitchFamily="34" charset="-122"/>
                <a:ea typeface="微软雅黑" panose="020B0503020204020204" pitchFamily="34" charset="-122"/>
              </a:rPr>
              <a:t>2</a:t>
            </a:r>
            <a:r>
              <a:rPr lang="zh-CN" altLang="zh-CN" sz="2400" b="1" kern="100" dirty="0">
                <a:solidFill>
                  <a:srgbClr val="FF0000"/>
                </a:solidFill>
                <a:latin typeface="微软雅黑" panose="020B0503020204020204" pitchFamily="34" charset="-122"/>
                <a:ea typeface="微软雅黑" panose="020B0503020204020204" pitchFamily="34" charset="-122"/>
              </a:rPr>
              <a:t>万多人次</a:t>
            </a:r>
            <a:r>
              <a:rPr lang="zh-CN" altLang="zh-CN" sz="2400" b="1" kern="100" dirty="0">
                <a:solidFill>
                  <a:schemeClr val="accent1"/>
                </a:solidFill>
                <a:latin typeface="微软雅黑" panose="020B0503020204020204" pitchFamily="34" charset="-122"/>
                <a:ea typeface="微软雅黑" panose="020B0503020204020204" pitchFamily="34" charset="-122"/>
              </a:rPr>
              <a:t>。</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a16="http://schemas.microsoft.com/office/drawing/2014/main" id="{84BD6B61-CAA5-8AA5-B00F-FB8AB86C8A99}"/>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pic>
        <p:nvPicPr>
          <p:cNvPr id="10" name="Picture 2" descr="图片">
            <a:extLst>
              <a:ext uri="{FF2B5EF4-FFF2-40B4-BE49-F238E27FC236}">
                <a16:creationId xmlns:a16="http://schemas.microsoft.com/office/drawing/2014/main" id="{F24E9C8A-4E1C-2D8F-F7D5-31EFDD977C7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20522" y="2638922"/>
            <a:ext cx="3228751" cy="1858566"/>
          </a:xfrm>
          <a:prstGeom prst="rect">
            <a:avLst/>
          </a:prstGeom>
          <a:noFill/>
          <a:extLst>
            <a:ext uri="{909E8E84-426E-40DD-AFC4-6F175D3DCCD1}">
              <a14:hiddenFill xmlns:a14="http://schemas.microsoft.com/office/drawing/2010/main">
                <a:solidFill>
                  <a:srgbClr val="FFFFFF"/>
                </a:solidFill>
              </a14:hiddenFill>
            </a:ext>
          </a:extLst>
        </p:spPr>
      </p:pic>
      <p:pic>
        <p:nvPicPr>
          <p:cNvPr id="12" name="图片 11">
            <a:extLst>
              <a:ext uri="{FF2B5EF4-FFF2-40B4-BE49-F238E27FC236}">
                <a16:creationId xmlns:a16="http://schemas.microsoft.com/office/drawing/2014/main" id="{0A1B49D6-C547-7B64-6F0B-EFB10031D9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20522" y="4549878"/>
            <a:ext cx="3228751" cy="2152500"/>
          </a:xfrm>
          <a:prstGeom prst="rect">
            <a:avLst/>
          </a:prstGeom>
        </p:spPr>
      </p:pic>
    </p:spTree>
    <p:extLst>
      <p:ext uri="{BB962C8B-B14F-4D97-AF65-F5344CB8AC3E}">
        <p14:creationId xmlns:p14="http://schemas.microsoft.com/office/powerpoint/2010/main" val="34139783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9DD66-E74B-E667-1C16-0139872EF870}"/>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D4C04956-8758-7295-7508-7587CE14405A}"/>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B0F7DB27-7B45-4240-BE96-533E72E5E8F1}"/>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154BCCF5-744E-AA12-A535-D630705E346E}"/>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95711E42-C8BC-C576-230C-508695E7C5B2}"/>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47" name="AutoShape 7">
            <a:extLst>
              <a:ext uri="{FF2B5EF4-FFF2-40B4-BE49-F238E27FC236}">
                <a16:creationId xmlns:a16="http://schemas.microsoft.com/office/drawing/2014/main" id="{68478F9D-D57F-866A-2E9C-A4AC19CA959F}"/>
              </a:ext>
            </a:extLst>
          </p:cNvPr>
          <p:cNvSpPr txBox="1"/>
          <p:nvPr/>
        </p:nvSpPr>
        <p:spPr>
          <a:xfrm>
            <a:off x="546577" y="1124803"/>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3</a:t>
            </a:r>
            <a:r>
              <a:rPr lang="zh-CN" altLang="en-US"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、人员培训</a:t>
            </a:r>
            <a:endParaRPr lang="en-US" sz="2400" dirty="0">
              <a:solidFill>
                <a:srgbClr val="0070C0"/>
              </a:solidFill>
              <a:latin typeface="微软雅黑" panose="020B0503020204020204" pitchFamily="34" charset="-122"/>
              <a:ea typeface="微软雅黑" panose="020B0503020204020204" pitchFamily="34" charset="-122"/>
            </a:endParaRPr>
          </a:p>
        </p:txBody>
      </p:sp>
      <p:cxnSp>
        <p:nvCxnSpPr>
          <p:cNvPr id="48" name="Connector 8">
            <a:extLst>
              <a:ext uri="{FF2B5EF4-FFF2-40B4-BE49-F238E27FC236}">
                <a16:creationId xmlns:a16="http://schemas.microsoft.com/office/drawing/2014/main" id="{DCDB6297-F26D-17A7-F4E0-0AC56A21ABE2}"/>
              </a:ext>
            </a:extLst>
          </p:cNvPr>
          <p:cNvCxnSpPr>
            <a:cxnSpLocks/>
          </p:cNvCxnSpPr>
          <p:nvPr/>
        </p:nvCxnSpPr>
        <p:spPr>
          <a:xfrm>
            <a:off x="546577" y="1759803"/>
            <a:ext cx="1747890"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49" name="文本框 48">
            <a:extLst>
              <a:ext uri="{FF2B5EF4-FFF2-40B4-BE49-F238E27FC236}">
                <a16:creationId xmlns:a16="http://schemas.microsoft.com/office/drawing/2014/main" id="{302BB430-F72E-C66C-1AB0-6B0F40B2C65E}"/>
              </a:ext>
            </a:extLst>
          </p:cNvPr>
          <p:cNvSpPr txBox="1"/>
          <p:nvPr/>
        </p:nvSpPr>
        <p:spPr>
          <a:xfrm>
            <a:off x="202188" y="1898848"/>
            <a:ext cx="6709832" cy="461665"/>
          </a:xfrm>
          <a:prstGeom prst="rect">
            <a:avLst/>
          </a:prstGeom>
          <a:noFill/>
        </p:spPr>
        <p:txBody>
          <a:bodyPr wrap="square">
            <a:spAutoFit/>
          </a:bodyPr>
          <a:lstStyle/>
          <a:p>
            <a:r>
              <a:rPr lang="zh-CN" altLang="en-US" sz="2400" b="1" dirty="0">
                <a:solidFill>
                  <a:schemeClr val="accent1"/>
                </a:solidFill>
                <a:effectLst/>
                <a:latin typeface="微软雅黑" panose="020B0503020204020204" pitchFamily="34" charset="-122"/>
                <a:ea typeface="微软雅黑" panose="020B0503020204020204" pitchFamily="34" charset="-122"/>
              </a:rPr>
              <a:t>（二）</a:t>
            </a:r>
            <a:r>
              <a:rPr lang="zh-CN" altLang="en-US" sz="2400" b="1" dirty="0">
                <a:solidFill>
                  <a:schemeClr val="accent1"/>
                </a:solidFill>
                <a:latin typeface="微软雅黑" panose="020B0503020204020204" pitchFamily="34" charset="-122"/>
                <a:ea typeface="微软雅黑" panose="020B0503020204020204" pitchFamily="34" charset="-122"/>
              </a:rPr>
              <a:t>教材编写</a:t>
            </a:r>
          </a:p>
        </p:txBody>
      </p:sp>
      <p:pic>
        <p:nvPicPr>
          <p:cNvPr id="6" name="图片 5">
            <a:extLst>
              <a:ext uri="{FF2B5EF4-FFF2-40B4-BE49-F238E27FC236}">
                <a16:creationId xmlns:a16="http://schemas.microsoft.com/office/drawing/2014/main" id="{85D352F8-CD50-9466-F5F6-8A9E0C7254F7}"/>
              </a:ext>
            </a:extLst>
          </p:cNvPr>
          <p:cNvPicPr>
            <a:picLocks noChangeAspect="1"/>
          </p:cNvPicPr>
          <p:nvPr/>
        </p:nvPicPr>
        <p:blipFill rotWithShape="1">
          <a:blip r:embed="rId5">
            <a:extLst>
              <a:ext uri="{28A0092B-C50C-407E-A947-70E740481C1C}">
                <a14:useLocalDpi xmlns:a14="http://schemas.microsoft.com/office/drawing/2010/main" val="0"/>
              </a:ext>
            </a:extLst>
          </a:blip>
          <a:srcRect b="10346"/>
          <a:stretch/>
        </p:blipFill>
        <p:spPr>
          <a:xfrm>
            <a:off x="0" y="2765637"/>
            <a:ext cx="5041187" cy="3468833"/>
          </a:xfrm>
          <a:prstGeom prst="rect">
            <a:avLst/>
          </a:prstGeom>
        </p:spPr>
      </p:pic>
      <p:sp>
        <p:nvSpPr>
          <p:cNvPr id="7" name="文本框 6">
            <a:extLst>
              <a:ext uri="{FF2B5EF4-FFF2-40B4-BE49-F238E27FC236}">
                <a16:creationId xmlns:a16="http://schemas.microsoft.com/office/drawing/2014/main" id="{B0411AA0-260C-2FB8-6877-9DDCDD9DB591}"/>
              </a:ext>
            </a:extLst>
          </p:cNvPr>
          <p:cNvSpPr txBox="1"/>
          <p:nvPr/>
        </p:nvSpPr>
        <p:spPr>
          <a:xfrm>
            <a:off x="8187558" y="2360513"/>
            <a:ext cx="3970283" cy="3351046"/>
          </a:xfrm>
          <a:prstGeom prst="rect">
            <a:avLst/>
          </a:prstGeom>
          <a:noFill/>
        </p:spPr>
        <p:txBody>
          <a:bodyPr wrap="square" rtlCol="0" anchor="t">
            <a:spAutoFit/>
          </a:bodyPr>
          <a:lstStyle/>
          <a:p>
            <a:pPr marL="342900" indent="-342900">
              <a:lnSpc>
                <a:spcPct val="150000"/>
              </a:lnSpc>
              <a:buFont typeface="Wingdings" panose="05000000000000000000" pitchFamily="2" charset="2"/>
              <a:buChar char="Ø"/>
            </a:pPr>
            <a:r>
              <a:rPr lang="zh-CN" altLang="en-US" sz="2400" b="1" kern="100" dirty="0">
                <a:solidFill>
                  <a:schemeClr val="accent1"/>
                </a:solidFill>
                <a:latin typeface="微软雅黑" panose="020B0503020204020204" pitchFamily="34" charset="-122"/>
                <a:ea typeface="微软雅黑" panose="020B0503020204020204" pitchFamily="34" charset="-122"/>
              </a:rPr>
              <a:t>组织</a:t>
            </a:r>
            <a:r>
              <a:rPr lang="zh-CN" altLang="zh-CN" sz="2400" b="1" kern="100" dirty="0">
                <a:solidFill>
                  <a:schemeClr val="accent1"/>
                </a:solidFill>
                <a:latin typeface="微软雅黑" panose="020B0503020204020204" pitchFamily="34" charset="-122"/>
                <a:ea typeface="微软雅黑" panose="020B0503020204020204" pitchFamily="34" charset="-122"/>
              </a:rPr>
              <a:t>专家编写</a:t>
            </a:r>
            <a:r>
              <a:rPr lang="en-US" altLang="zh-CN" sz="2400" b="1" kern="100" dirty="0">
                <a:solidFill>
                  <a:schemeClr val="accent1"/>
                </a:solidFill>
                <a:latin typeface="微软雅黑" panose="020B0503020204020204" pitchFamily="34" charset="-122"/>
                <a:ea typeface="微软雅黑" panose="020B0503020204020204" pitchFamily="34" charset="-122"/>
              </a:rPr>
              <a:t>12</a:t>
            </a:r>
            <a:r>
              <a:rPr lang="zh-CN" altLang="zh-CN" sz="2400" b="1" kern="100" dirty="0">
                <a:solidFill>
                  <a:schemeClr val="accent1"/>
                </a:solidFill>
                <a:latin typeface="微软雅黑" panose="020B0503020204020204" pitchFamily="34" charset="-122"/>
                <a:ea typeface="微软雅黑" panose="020B0503020204020204" pitchFamily="34" charset="-122"/>
              </a:rPr>
              <a:t>册全国河湖长制培训系列教材</a:t>
            </a:r>
            <a:r>
              <a:rPr lang="zh-CN" altLang="en-US" sz="2400" b="1" kern="100" dirty="0">
                <a:solidFill>
                  <a:schemeClr val="accent1"/>
                </a:solidFill>
                <a:latin typeface="微软雅黑" panose="020B0503020204020204" pitchFamily="34" charset="-122"/>
                <a:ea typeface="微软雅黑" panose="020B0503020204020204" pitchFamily="34" charset="-122"/>
              </a:rPr>
              <a:t>。其中</a:t>
            </a:r>
            <a:r>
              <a:rPr lang="zh-CN" altLang="en-US" sz="2400" b="1" kern="100" dirty="0">
                <a:solidFill>
                  <a:srgbClr val="FF0000"/>
                </a:solidFill>
                <a:latin typeface="微软雅黑" panose="020B0503020204020204" pitchFamily="34" charset="-122"/>
                <a:ea typeface="微软雅黑" panose="020B0503020204020204" pitchFamily="34" charset="-122"/>
              </a:rPr>
              <a:t>苏州市河长制实践</a:t>
            </a:r>
            <a:r>
              <a:rPr lang="zh-CN" altLang="en-US" sz="2400" b="1" kern="100" dirty="0">
                <a:solidFill>
                  <a:schemeClr val="accent1"/>
                </a:solidFill>
                <a:latin typeface="微软雅黑" panose="020B0503020204020204" pitchFamily="34" charset="-122"/>
                <a:ea typeface="微软雅黑" panose="020B0503020204020204" pitchFamily="34" charset="-122"/>
              </a:rPr>
              <a:t>内容入选</a:t>
            </a:r>
            <a:r>
              <a:rPr lang="zh-CN" altLang="en-US" sz="2400" b="1" kern="100" dirty="0">
                <a:solidFill>
                  <a:srgbClr val="FF0000"/>
                </a:solidFill>
                <a:latin typeface="微软雅黑" panose="020B0503020204020204" pitchFamily="34" charset="-122"/>
                <a:ea typeface="微软雅黑" panose="020B0503020204020204" pitchFamily="34" charset="-122"/>
              </a:rPr>
              <a:t>中组部案例选编</a:t>
            </a:r>
            <a:r>
              <a:rPr lang="zh-CN" altLang="en-US" sz="2400" b="1" kern="100" dirty="0">
                <a:solidFill>
                  <a:schemeClr val="accent1"/>
                </a:solidFill>
                <a:latin typeface="微软雅黑" panose="020B0503020204020204" pitchFamily="34" charset="-122"/>
                <a:ea typeface="微软雅黑" panose="020B0503020204020204" pitchFamily="34" charset="-122"/>
              </a:rPr>
              <a:t>并</a:t>
            </a:r>
            <a:r>
              <a:rPr lang="zh-CN" altLang="zh-CN" sz="2400" b="1" kern="100" dirty="0">
                <a:solidFill>
                  <a:schemeClr val="accent1"/>
                </a:solidFill>
                <a:latin typeface="微软雅黑" panose="020B0503020204020204" pitchFamily="34" charset="-122"/>
                <a:ea typeface="微软雅黑" panose="020B0503020204020204" pitchFamily="34" charset="-122"/>
              </a:rPr>
              <a:t>正式出版，供广大党员</a:t>
            </a:r>
            <a:r>
              <a:rPr lang="zh-CN" altLang="en-US" sz="2400" b="1" kern="100" dirty="0">
                <a:solidFill>
                  <a:schemeClr val="accent1"/>
                </a:solidFill>
                <a:latin typeface="微软雅黑" panose="020B0503020204020204" pitchFamily="34" charset="-122"/>
                <a:ea typeface="微软雅黑" panose="020B0503020204020204" pitchFamily="34" charset="-122"/>
              </a:rPr>
              <a:t>干</a:t>
            </a:r>
            <a:r>
              <a:rPr lang="zh-CN" altLang="zh-CN" sz="2400" b="1" kern="100" dirty="0">
                <a:solidFill>
                  <a:schemeClr val="accent1"/>
                </a:solidFill>
                <a:latin typeface="微软雅黑" panose="020B0503020204020204" pitchFamily="34" charset="-122"/>
                <a:ea typeface="微软雅黑" panose="020B0503020204020204" pitchFamily="34" charset="-122"/>
              </a:rPr>
              <a:t>部学习使用。</a:t>
            </a:r>
            <a:endParaRPr lang="zh-CN" altLang="en-US" sz="2400" b="1" kern="100" dirty="0">
              <a:solidFill>
                <a:schemeClr val="accent1"/>
              </a:solidFill>
              <a:latin typeface="微软雅黑" panose="020B0503020204020204" pitchFamily="34" charset="-122"/>
              <a:ea typeface="微软雅黑" panose="020B0503020204020204" pitchFamily="34" charset="-122"/>
            </a:endParaRPr>
          </a:p>
        </p:txBody>
      </p:sp>
      <p:pic>
        <p:nvPicPr>
          <p:cNvPr id="8" name="图片 7">
            <a:extLst>
              <a:ext uri="{FF2B5EF4-FFF2-40B4-BE49-F238E27FC236}">
                <a16:creationId xmlns:a16="http://schemas.microsoft.com/office/drawing/2014/main" id="{F6C714F7-F0CC-F48E-F2FB-87A09568C67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41187" y="1965086"/>
            <a:ext cx="3168873" cy="4225164"/>
          </a:xfrm>
          <a:prstGeom prst="rect">
            <a:avLst/>
          </a:prstGeom>
        </p:spPr>
      </p:pic>
      <p:sp>
        <p:nvSpPr>
          <p:cNvPr id="10" name="文本框 9">
            <a:extLst>
              <a:ext uri="{FF2B5EF4-FFF2-40B4-BE49-F238E27FC236}">
                <a16:creationId xmlns:a16="http://schemas.microsoft.com/office/drawing/2014/main" id="{7746CF00-E6E0-D56A-8934-1482F1BC0965}"/>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spTree>
    <p:extLst>
      <p:ext uri="{BB962C8B-B14F-4D97-AF65-F5344CB8AC3E}">
        <p14:creationId xmlns:p14="http://schemas.microsoft.com/office/powerpoint/2010/main" val="21759036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63A1B-AA64-7876-B682-90563F8B06B3}"/>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FAC9A6FD-7DBC-0681-2EF7-C80F56F4D82D}"/>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F6561B6A-12BC-AEB2-D660-877A774B92EC}"/>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442AE525-2A7B-C8C3-CB60-B596A430DAA8}"/>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6E3A2DF4-65D6-348C-D325-F7F6DF4A67CA}"/>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47" name="AutoShape 7">
            <a:extLst>
              <a:ext uri="{FF2B5EF4-FFF2-40B4-BE49-F238E27FC236}">
                <a16:creationId xmlns:a16="http://schemas.microsoft.com/office/drawing/2014/main" id="{4AB6C5FD-4A99-3DAB-4243-7FD992BDD56E}"/>
              </a:ext>
            </a:extLst>
          </p:cNvPr>
          <p:cNvSpPr txBox="1"/>
          <p:nvPr/>
        </p:nvSpPr>
        <p:spPr>
          <a:xfrm>
            <a:off x="546577" y="1124803"/>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3</a:t>
            </a:r>
            <a:r>
              <a:rPr lang="zh-CN" altLang="en-US"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、人员培训</a:t>
            </a:r>
            <a:endParaRPr lang="en-US" sz="2400" dirty="0">
              <a:solidFill>
                <a:srgbClr val="0070C0"/>
              </a:solidFill>
              <a:latin typeface="微软雅黑" panose="020B0503020204020204" pitchFamily="34" charset="-122"/>
              <a:ea typeface="微软雅黑" panose="020B0503020204020204" pitchFamily="34" charset="-122"/>
            </a:endParaRPr>
          </a:p>
        </p:txBody>
      </p:sp>
      <p:cxnSp>
        <p:nvCxnSpPr>
          <p:cNvPr id="48" name="Connector 8">
            <a:extLst>
              <a:ext uri="{FF2B5EF4-FFF2-40B4-BE49-F238E27FC236}">
                <a16:creationId xmlns:a16="http://schemas.microsoft.com/office/drawing/2014/main" id="{6E94B414-5F58-7A3C-F0C1-65C2EEA750C8}"/>
              </a:ext>
            </a:extLst>
          </p:cNvPr>
          <p:cNvCxnSpPr>
            <a:cxnSpLocks/>
          </p:cNvCxnSpPr>
          <p:nvPr/>
        </p:nvCxnSpPr>
        <p:spPr>
          <a:xfrm>
            <a:off x="546577" y="1759803"/>
            <a:ext cx="1747890"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49" name="文本框 48">
            <a:extLst>
              <a:ext uri="{FF2B5EF4-FFF2-40B4-BE49-F238E27FC236}">
                <a16:creationId xmlns:a16="http://schemas.microsoft.com/office/drawing/2014/main" id="{D8695510-F4D7-3E1C-6CEB-5DFA38382CEB}"/>
              </a:ext>
            </a:extLst>
          </p:cNvPr>
          <p:cNvSpPr txBox="1"/>
          <p:nvPr/>
        </p:nvSpPr>
        <p:spPr>
          <a:xfrm>
            <a:off x="202188" y="1898848"/>
            <a:ext cx="6709832" cy="461665"/>
          </a:xfrm>
          <a:prstGeom prst="rect">
            <a:avLst/>
          </a:prstGeom>
          <a:noFill/>
        </p:spPr>
        <p:txBody>
          <a:bodyPr wrap="square">
            <a:spAutoFit/>
          </a:bodyPr>
          <a:lstStyle/>
          <a:p>
            <a:r>
              <a:rPr lang="zh-CN" altLang="en-US" sz="2400" b="1" dirty="0">
                <a:solidFill>
                  <a:schemeClr val="accent1"/>
                </a:solidFill>
                <a:effectLst/>
                <a:latin typeface="微软雅黑" panose="020B0503020204020204" pitchFamily="34" charset="-122"/>
                <a:ea typeface="微软雅黑" panose="020B0503020204020204" pitchFamily="34" charset="-122"/>
              </a:rPr>
              <a:t>（三）</a:t>
            </a:r>
            <a:r>
              <a:rPr lang="zh-CN" altLang="en-US" sz="2400" b="1" dirty="0">
                <a:solidFill>
                  <a:schemeClr val="accent1"/>
                </a:solidFill>
                <a:latin typeface="微软雅黑" panose="020B0503020204020204" pitchFamily="34" charset="-122"/>
                <a:ea typeface="微软雅黑" panose="020B0503020204020204" pitchFamily="34" charset="-122"/>
              </a:rPr>
              <a:t>研讨交流</a:t>
            </a:r>
          </a:p>
        </p:txBody>
      </p:sp>
      <p:sp>
        <p:nvSpPr>
          <p:cNvPr id="11" name="文本框 10">
            <a:extLst>
              <a:ext uri="{FF2B5EF4-FFF2-40B4-BE49-F238E27FC236}">
                <a16:creationId xmlns:a16="http://schemas.microsoft.com/office/drawing/2014/main" id="{C0DB82BE-BD81-D85E-8A90-523CD706DBFB}"/>
              </a:ext>
            </a:extLst>
          </p:cNvPr>
          <p:cNvSpPr txBox="1"/>
          <p:nvPr/>
        </p:nvSpPr>
        <p:spPr>
          <a:xfrm>
            <a:off x="3557104" y="1054322"/>
            <a:ext cx="8559994" cy="1689052"/>
          </a:xfrm>
          <a:prstGeom prst="rect">
            <a:avLst/>
          </a:prstGeom>
          <a:noFill/>
        </p:spPr>
        <p:txBody>
          <a:bodyPr wrap="square" rtlCol="0" anchor="t">
            <a:spAutoFit/>
          </a:bodyPr>
          <a:lstStyle/>
          <a:p>
            <a:pPr marL="342900" indent="-342900">
              <a:lnSpc>
                <a:spcPct val="150000"/>
              </a:lnSpc>
              <a:buFont typeface="Wingdings" panose="05000000000000000000" pitchFamily="2" charset="2"/>
              <a:buChar char="Ø"/>
            </a:pPr>
            <a:r>
              <a:rPr lang="zh-CN" altLang="en-US" sz="2400" b="1" kern="100" dirty="0">
                <a:solidFill>
                  <a:schemeClr val="accent1"/>
                </a:solidFill>
                <a:latin typeface="微软雅黑" panose="020B0503020204020204" pitchFamily="34" charset="-122"/>
                <a:ea typeface="微软雅黑" panose="020B0503020204020204" pitchFamily="34" charset="-122"/>
              </a:rPr>
              <a:t>连续举办幸福河湖建设主题交流大会，积极构建</a:t>
            </a:r>
            <a:r>
              <a:rPr lang="zh-CN" altLang="en-US" sz="2400" b="1" kern="100" dirty="0">
                <a:solidFill>
                  <a:srgbClr val="FF0000"/>
                </a:solidFill>
                <a:latin typeface="微软雅黑" panose="020B0503020204020204" pitchFamily="34" charset="-122"/>
                <a:ea typeface="微软雅黑" panose="020B0503020204020204" pitchFamily="34" charset="-122"/>
              </a:rPr>
              <a:t>专业融合、面向需求</a:t>
            </a:r>
            <a:r>
              <a:rPr lang="zh-CN" altLang="en-US" sz="2400" b="1" kern="100" dirty="0">
                <a:solidFill>
                  <a:schemeClr val="accent1"/>
                </a:solidFill>
                <a:latin typeface="微软雅黑" panose="020B0503020204020204" pitchFamily="34" charset="-122"/>
                <a:ea typeface="微软雅黑" panose="020B0503020204020204" pitchFamily="34" charset="-122"/>
              </a:rPr>
              <a:t>的主题交流平台，邀请全国河湖长制条线的管理和技术工作者交流经验，互通有无。</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pic>
        <p:nvPicPr>
          <p:cNvPr id="7" name="图片 6">
            <a:extLst>
              <a:ext uri="{FF2B5EF4-FFF2-40B4-BE49-F238E27FC236}">
                <a16:creationId xmlns:a16="http://schemas.microsoft.com/office/drawing/2014/main" id="{A631F2BA-0A8A-A6FE-A09E-BF5F8602B83D}"/>
              </a:ext>
            </a:extLst>
          </p:cNvPr>
          <p:cNvPicPr>
            <a:picLocks noChangeAspect="1"/>
          </p:cNvPicPr>
          <p:nvPr/>
        </p:nvPicPr>
        <p:blipFill>
          <a:blip r:embed="rId5"/>
          <a:stretch>
            <a:fillRect/>
          </a:stretch>
        </p:blipFill>
        <p:spPr>
          <a:xfrm>
            <a:off x="943841" y="2999817"/>
            <a:ext cx="4954388" cy="3284395"/>
          </a:xfrm>
          <a:prstGeom prst="rect">
            <a:avLst/>
          </a:prstGeom>
        </p:spPr>
      </p:pic>
      <p:pic>
        <p:nvPicPr>
          <p:cNvPr id="12" name="图片 11">
            <a:extLst>
              <a:ext uri="{FF2B5EF4-FFF2-40B4-BE49-F238E27FC236}">
                <a16:creationId xmlns:a16="http://schemas.microsoft.com/office/drawing/2014/main" id="{C4973CD2-4D3F-4C36-6C7E-529F182541AB}"/>
              </a:ext>
            </a:extLst>
          </p:cNvPr>
          <p:cNvPicPr>
            <a:picLocks noChangeAspect="1"/>
          </p:cNvPicPr>
          <p:nvPr/>
        </p:nvPicPr>
        <p:blipFill>
          <a:blip r:embed="rId6"/>
          <a:stretch>
            <a:fillRect/>
          </a:stretch>
        </p:blipFill>
        <p:spPr>
          <a:xfrm>
            <a:off x="6489490" y="2965247"/>
            <a:ext cx="5006821" cy="3337881"/>
          </a:xfrm>
          <a:prstGeom prst="rect">
            <a:avLst/>
          </a:prstGeom>
        </p:spPr>
      </p:pic>
      <p:sp>
        <p:nvSpPr>
          <p:cNvPr id="13" name="AutoShape 7">
            <a:extLst>
              <a:ext uri="{FF2B5EF4-FFF2-40B4-BE49-F238E27FC236}">
                <a16:creationId xmlns:a16="http://schemas.microsoft.com/office/drawing/2014/main" id="{59CEE76D-C060-4A67-2057-598EB7259BED}"/>
              </a:ext>
            </a:extLst>
          </p:cNvPr>
          <p:cNvSpPr txBox="1"/>
          <p:nvPr/>
        </p:nvSpPr>
        <p:spPr>
          <a:xfrm>
            <a:off x="2243676" y="6346296"/>
            <a:ext cx="2383859" cy="30040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000" b="1" i="0" u="none" strike="noStrike" dirty="0">
                <a:solidFill>
                  <a:schemeClr val="accent1"/>
                </a:solidFill>
                <a:latin typeface="微软雅黑" panose="020B0503020204020204" pitchFamily="34" charset="-122"/>
                <a:ea typeface="微软雅黑" panose="020B0503020204020204" pitchFamily="34" charset="-122"/>
                <a:cs typeface="Noto Sans SC"/>
                <a:sym typeface="Noto Sans SC"/>
              </a:rPr>
              <a:t>2023</a:t>
            </a:r>
            <a:r>
              <a:rPr lang="zh-CN" altLang="en-US" sz="2000" b="1" i="0" u="none" strike="noStrike" dirty="0">
                <a:solidFill>
                  <a:schemeClr val="accent1"/>
                </a:solidFill>
                <a:latin typeface="微软雅黑" panose="020B0503020204020204" pitchFamily="34" charset="-122"/>
                <a:ea typeface="微软雅黑" panose="020B0503020204020204" pitchFamily="34" charset="-122"/>
                <a:cs typeface="Noto Sans SC"/>
                <a:sym typeface="Noto Sans SC"/>
              </a:rPr>
              <a:t>年</a:t>
            </a:r>
            <a:r>
              <a:rPr lang="en-US" altLang="zh-CN" sz="2000" b="1" i="0" u="none" strike="noStrike" dirty="0">
                <a:solidFill>
                  <a:schemeClr val="accent1"/>
                </a:solidFill>
                <a:latin typeface="微软雅黑" panose="020B0503020204020204" pitchFamily="34" charset="-122"/>
                <a:ea typeface="微软雅黑" panose="020B0503020204020204" pitchFamily="34" charset="-122"/>
                <a:cs typeface="Noto Sans SC"/>
                <a:sym typeface="Noto Sans SC"/>
              </a:rPr>
              <a:t>3</a:t>
            </a:r>
            <a:r>
              <a:rPr lang="zh-CN" altLang="en-US" sz="2000" b="1" i="0" u="none" strike="noStrike" dirty="0">
                <a:solidFill>
                  <a:schemeClr val="accent1"/>
                </a:solidFill>
                <a:latin typeface="微软雅黑" panose="020B0503020204020204" pitchFamily="34" charset="-122"/>
                <a:ea typeface="微软雅黑" panose="020B0503020204020204" pitchFamily="34" charset="-122"/>
                <a:cs typeface="Noto Sans SC"/>
                <a:sym typeface="Noto Sans SC"/>
              </a:rPr>
              <a:t>月江苏常州</a:t>
            </a:r>
            <a:endParaRPr lang="en-US" sz="2000" b="1" dirty="0">
              <a:solidFill>
                <a:schemeClr val="accent1"/>
              </a:solidFill>
              <a:latin typeface="微软雅黑" panose="020B0503020204020204" pitchFamily="34" charset="-122"/>
              <a:ea typeface="微软雅黑" panose="020B0503020204020204" pitchFamily="34" charset="-122"/>
            </a:endParaRPr>
          </a:p>
        </p:txBody>
      </p:sp>
      <p:sp>
        <p:nvSpPr>
          <p:cNvPr id="14" name="AutoShape 7">
            <a:extLst>
              <a:ext uri="{FF2B5EF4-FFF2-40B4-BE49-F238E27FC236}">
                <a16:creationId xmlns:a16="http://schemas.microsoft.com/office/drawing/2014/main" id="{0BF636F3-0CDE-0EAF-7F69-F0EDB53763AD}"/>
              </a:ext>
            </a:extLst>
          </p:cNvPr>
          <p:cNvSpPr txBox="1"/>
          <p:nvPr/>
        </p:nvSpPr>
        <p:spPr>
          <a:xfrm>
            <a:off x="7693555" y="6303128"/>
            <a:ext cx="2383859" cy="30040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000" b="1" i="0" u="none" strike="noStrike" dirty="0">
                <a:solidFill>
                  <a:schemeClr val="accent1"/>
                </a:solidFill>
                <a:latin typeface="微软雅黑" panose="020B0503020204020204" pitchFamily="34" charset="-122"/>
                <a:ea typeface="微软雅黑" panose="020B0503020204020204" pitchFamily="34" charset="-122"/>
                <a:cs typeface="Noto Sans SC"/>
                <a:sym typeface="Noto Sans SC"/>
              </a:rPr>
              <a:t>2025</a:t>
            </a:r>
            <a:r>
              <a:rPr lang="zh-CN" altLang="en-US" sz="2000" b="1" i="0" u="none" strike="noStrike" dirty="0">
                <a:solidFill>
                  <a:schemeClr val="accent1"/>
                </a:solidFill>
                <a:latin typeface="微软雅黑" panose="020B0503020204020204" pitchFamily="34" charset="-122"/>
                <a:ea typeface="微软雅黑" panose="020B0503020204020204" pitchFamily="34" charset="-122"/>
                <a:cs typeface="Noto Sans SC"/>
                <a:sym typeface="Noto Sans SC"/>
              </a:rPr>
              <a:t>年</a:t>
            </a:r>
            <a:r>
              <a:rPr lang="en-US" altLang="zh-CN" sz="2000" b="1" i="0" u="none" strike="noStrike" dirty="0">
                <a:solidFill>
                  <a:schemeClr val="accent1"/>
                </a:solidFill>
                <a:latin typeface="微软雅黑" panose="020B0503020204020204" pitchFamily="34" charset="-122"/>
                <a:ea typeface="微软雅黑" panose="020B0503020204020204" pitchFamily="34" charset="-122"/>
                <a:cs typeface="Noto Sans SC"/>
                <a:sym typeface="Noto Sans SC"/>
              </a:rPr>
              <a:t>5</a:t>
            </a:r>
            <a:r>
              <a:rPr lang="zh-CN" altLang="en-US" sz="2000" b="1" i="0" u="none" strike="noStrike" dirty="0">
                <a:solidFill>
                  <a:schemeClr val="accent1"/>
                </a:solidFill>
                <a:latin typeface="微软雅黑" panose="020B0503020204020204" pitchFamily="34" charset="-122"/>
                <a:ea typeface="微软雅黑" panose="020B0503020204020204" pitchFamily="34" charset="-122"/>
                <a:cs typeface="Noto Sans SC"/>
                <a:sym typeface="Noto Sans SC"/>
              </a:rPr>
              <a:t>月江苏南京</a:t>
            </a:r>
            <a:endParaRPr lang="en-US" sz="2000" b="1" dirty="0">
              <a:solidFill>
                <a:schemeClr val="accent1"/>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B1A96853-0A86-08A2-964F-6E11F75DB067}"/>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spTree>
    <p:extLst>
      <p:ext uri="{BB962C8B-B14F-4D97-AF65-F5344CB8AC3E}">
        <p14:creationId xmlns:p14="http://schemas.microsoft.com/office/powerpoint/2010/main" val="22013585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2724E-9496-7652-2FCA-05316307403F}"/>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0D7784A7-C6BA-3963-E1A4-093707C916DC}"/>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FBD69E28-A707-091A-DA82-57F16A980946}"/>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FA9761F6-004B-F540-EC0D-7BAFEC564CA9}"/>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D1BDD953-06DE-8523-C037-DBDC82BAF97D}"/>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47" name="AutoShape 7">
            <a:extLst>
              <a:ext uri="{FF2B5EF4-FFF2-40B4-BE49-F238E27FC236}">
                <a16:creationId xmlns:a16="http://schemas.microsoft.com/office/drawing/2014/main" id="{C686215B-C2F1-2F13-7FE7-65908C30FD2A}"/>
              </a:ext>
            </a:extLst>
          </p:cNvPr>
          <p:cNvSpPr txBox="1"/>
          <p:nvPr/>
        </p:nvSpPr>
        <p:spPr>
          <a:xfrm>
            <a:off x="546577" y="1124803"/>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3</a:t>
            </a:r>
            <a:r>
              <a:rPr lang="zh-CN" altLang="en-US"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、人员培训</a:t>
            </a:r>
            <a:endParaRPr lang="en-US" sz="2400" dirty="0">
              <a:solidFill>
                <a:srgbClr val="0070C0"/>
              </a:solidFill>
              <a:latin typeface="微软雅黑" panose="020B0503020204020204" pitchFamily="34" charset="-122"/>
              <a:ea typeface="微软雅黑" panose="020B0503020204020204" pitchFamily="34" charset="-122"/>
            </a:endParaRPr>
          </a:p>
        </p:txBody>
      </p:sp>
      <p:cxnSp>
        <p:nvCxnSpPr>
          <p:cNvPr id="48" name="Connector 8">
            <a:extLst>
              <a:ext uri="{FF2B5EF4-FFF2-40B4-BE49-F238E27FC236}">
                <a16:creationId xmlns:a16="http://schemas.microsoft.com/office/drawing/2014/main" id="{DBBA5CBA-32A0-C37A-2DC6-DDF61F7C37E4}"/>
              </a:ext>
            </a:extLst>
          </p:cNvPr>
          <p:cNvCxnSpPr>
            <a:cxnSpLocks/>
          </p:cNvCxnSpPr>
          <p:nvPr/>
        </p:nvCxnSpPr>
        <p:spPr>
          <a:xfrm>
            <a:off x="546577" y="1759803"/>
            <a:ext cx="1747890"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49" name="文本框 48">
            <a:extLst>
              <a:ext uri="{FF2B5EF4-FFF2-40B4-BE49-F238E27FC236}">
                <a16:creationId xmlns:a16="http://schemas.microsoft.com/office/drawing/2014/main" id="{AF72C4B2-E762-33F0-50B3-96F2797825F8}"/>
              </a:ext>
            </a:extLst>
          </p:cNvPr>
          <p:cNvSpPr txBox="1"/>
          <p:nvPr/>
        </p:nvSpPr>
        <p:spPr>
          <a:xfrm>
            <a:off x="202188" y="1898848"/>
            <a:ext cx="6709832" cy="461665"/>
          </a:xfrm>
          <a:prstGeom prst="rect">
            <a:avLst/>
          </a:prstGeom>
          <a:noFill/>
        </p:spPr>
        <p:txBody>
          <a:bodyPr wrap="square">
            <a:spAutoFit/>
          </a:bodyPr>
          <a:lstStyle/>
          <a:p>
            <a:r>
              <a:rPr lang="zh-CN" altLang="en-US" sz="2400" b="1" dirty="0">
                <a:solidFill>
                  <a:schemeClr val="accent1"/>
                </a:solidFill>
                <a:effectLst/>
                <a:latin typeface="微软雅黑" panose="020B0503020204020204" pitchFamily="34" charset="-122"/>
                <a:ea typeface="微软雅黑" panose="020B0503020204020204" pitchFamily="34" charset="-122"/>
              </a:rPr>
              <a:t>（三）</a:t>
            </a:r>
            <a:r>
              <a:rPr lang="zh-CN" altLang="en-US" sz="2400" b="1" dirty="0">
                <a:solidFill>
                  <a:schemeClr val="accent1"/>
                </a:solidFill>
                <a:latin typeface="微软雅黑" panose="020B0503020204020204" pitchFamily="34" charset="-122"/>
                <a:ea typeface="微软雅黑" panose="020B0503020204020204" pitchFamily="34" charset="-122"/>
              </a:rPr>
              <a:t>研讨交流</a:t>
            </a:r>
          </a:p>
        </p:txBody>
      </p:sp>
      <p:pic>
        <p:nvPicPr>
          <p:cNvPr id="9" name="图片 8">
            <a:extLst>
              <a:ext uri="{FF2B5EF4-FFF2-40B4-BE49-F238E27FC236}">
                <a16:creationId xmlns:a16="http://schemas.microsoft.com/office/drawing/2014/main" id="{69915F8B-08F2-5776-1958-A75D86866E58}"/>
              </a:ext>
            </a:extLst>
          </p:cNvPr>
          <p:cNvPicPr>
            <a:picLocks noChangeAspect="1"/>
          </p:cNvPicPr>
          <p:nvPr/>
        </p:nvPicPr>
        <p:blipFill rotWithShape="1">
          <a:blip r:embed="rId5">
            <a:extLst>
              <a:ext uri="{28A0092B-C50C-407E-A947-70E740481C1C}">
                <a14:useLocalDpi xmlns:a14="http://schemas.microsoft.com/office/drawing/2010/main" val="0"/>
              </a:ext>
            </a:extLst>
          </a:blip>
          <a:srcRect b="8311"/>
          <a:stretch/>
        </p:blipFill>
        <p:spPr>
          <a:xfrm>
            <a:off x="446118" y="2278797"/>
            <a:ext cx="5521447" cy="4485687"/>
          </a:xfrm>
          <a:prstGeom prst="rect">
            <a:avLst/>
          </a:prstGeom>
        </p:spPr>
      </p:pic>
      <p:pic>
        <p:nvPicPr>
          <p:cNvPr id="10" name="图片 9">
            <a:extLst>
              <a:ext uri="{FF2B5EF4-FFF2-40B4-BE49-F238E27FC236}">
                <a16:creationId xmlns:a16="http://schemas.microsoft.com/office/drawing/2014/main" id="{503BAA1F-9A5E-9E09-A9F8-8FC7670480B8}"/>
              </a:ext>
            </a:extLst>
          </p:cNvPr>
          <p:cNvPicPr>
            <a:picLocks noChangeAspect="1"/>
          </p:cNvPicPr>
          <p:nvPr/>
        </p:nvPicPr>
        <p:blipFill rotWithShape="1">
          <a:blip r:embed="rId6">
            <a:extLst>
              <a:ext uri="{28A0092B-C50C-407E-A947-70E740481C1C}">
                <a14:useLocalDpi xmlns:a14="http://schemas.microsoft.com/office/drawing/2010/main" val="0"/>
              </a:ext>
            </a:extLst>
          </a:blip>
          <a:srcRect b="6321"/>
          <a:stretch/>
        </p:blipFill>
        <p:spPr>
          <a:xfrm>
            <a:off x="6105994" y="2360513"/>
            <a:ext cx="6006282" cy="4515340"/>
          </a:xfrm>
          <a:prstGeom prst="rect">
            <a:avLst/>
          </a:prstGeom>
        </p:spPr>
      </p:pic>
      <p:sp>
        <p:nvSpPr>
          <p:cNvPr id="11" name="文本框 10">
            <a:extLst>
              <a:ext uri="{FF2B5EF4-FFF2-40B4-BE49-F238E27FC236}">
                <a16:creationId xmlns:a16="http://schemas.microsoft.com/office/drawing/2014/main" id="{8302374A-2636-E29B-CA8E-989528DAD5AA}"/>
              </a:ext>
            </a:extLst>
          </p:cNvPr>
          <p:cNvSpPr txBox="1"/>
          <p:nvPr/>
        </p:nvSpPr>
        <p:spPr>
          <a:xfrm>
            <a:off x="4498678" y="1598494"/>
            <a:ext cx="11981794" cy="461665"/>
          </a:xfrm>
          <a:prstGeom prst="rect">
            <a:avLst/>
          </a:prstGeom>
          <a:noFill/>
        </p:spPr>
        <p:txBody>
          <a:bodyPr wrap="square" rtlCol="0" anchor="t">
            <a:spAutoFit/>
          </a:bodyPr>
          <a:lstStyle/>
          <a:p>
            <a:pPr marL="342900" indent="-342900">
              <a:buFont typeface="Wingdings" panose="05000000000000000000" pitchFamily="2" charset="2"/>
              <a:buChar char="Ø"/>
            </a:pPr>
            <a:r>
              <a:rPr lang="zh-CN" altLang="en-US" sz="2400" b="1" kern="100" dirty="0">
                <a:solidFill>
                  <a:schemeClr val="accent1"/>
                </a:solidFill>
                <a:latin typeface="微软雅黑" panose="020B0503020204020204" pitchFamily="34" charset="-122"/>
                <a:ea typeface="微软雅黑" panose="020B0503020204020204" pitchFamily="34" charset="-122"/>
              </a:rPr>
              <a:t>常态化开展学术交流，举办二十余期专题研讨活动。</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0073D785-879B-DC0E-1241-E5ADF5ACE6A5}"/>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spTree>
    <p:extLst>
      <p:ext uri="{BB962C8B-B14F-4D97-AF65-F5344CB8AC3E}">
        <p14:creationId xmlns:p14="http://schemas.microsoft.com/office/powerpoint/2010/main" val="30800396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0CB41-0B17-3325-41F1-F1B8F689B81D}"/>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CCE2F72-173B-673D-C0DE-67368BE357AA}"/>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72BB7C9D-9110-E963-BF99-BAAFDA5CC3C6}"/>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C6A8E707-8642-5A83-9055-E3D344432C80}"/>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7E118B78-07D8-19E3-AFCF-C8C556BD2214}"/>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47" name="AutoShape 7">
            <a:extLst>
              <a:ext uri="{FF2B5EF4-FFF2-40B4-BE49-F238E27FC236}">
                <a16:creationId xmlns:a16="http://schemas.microsoft.com/office/drawing/2014/main" id="{E94404F3-5DDE-B414-911B-0D9065D9D3D5}"/>
              </a:ext>
            </a:extLst>
          </p:cNvPr>
          <p:cNvSpPr txBox="1"/>
          <p:nvPr/>
        </p:nvSpPr>
        <p:spPr>
          <a:xfrm>
            <a:off x="546577" y="1124803"/>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3</a:t>
            </a:r>
            <a:r>
              <a:rPr lang="zh-CN" altLang="en-US"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、人员培训</a:t>
            </a:r>
            <a:endParaRPr lang="en-US" sz="2400" dirty="0">
              <a:solidFill>
                <a:srgbClr val="0070C0"/>
              </a:solidFill>
              <a:latin typeface="微软雅黑" panose="020B0503020204020204" pitchFamily="34" charset="-122"/>
              <a:ea typeface="微软雅黑" panose="020B0503020204020204" pitchFamily="34" charset="-122"/>
            </a:endParaRPr>
          </a:p>
        </p:txBody>
      </p:sp>
      <p:cxnSp>
        <p:nvCxnSpPr>
          <p:cNvPr id="48" name="Connector 8">
            <a:extLst>
              <a:ext uri="{FF2B5EF4-FFF2-40B4-BE49-F238E27FC236}">
                <a16:creationId xmlns:a16="http://schemas.microsoft.com/office/drawing/2014/main" id="{946DADCE-E5B8-57FB-C4CE-7B26405A6778}"/>
              </a:ext>
            </a:extLst>
          </p:cNvPr>
          <p:cNvCxnSpPr>
            <a:cxnSpLocks/>
          </p:cNvCxnSpPr>
          <p:nvPr/>
        </p:nvCxnSpPr>
        <p:spPr>
          <a:xfrm>
            <a:off x="546577" y="1759803"/>
            <a:ext cx="1747890"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49" name="文本框 48">
            <a:extLst>
              <a:ext uri="{FF2B5EF4-FFF2-40B4-BE49-F238E27FC236}">
                <a16:creationId xmlns:a16="http://schemas.microsoft.com/office/drawing/2014/main" id="{7A246AAF-4E0C-81E9-3504-AA5096CC4CCC}"/>
              </a:ext>
            </a:extLst>
          </p:cNvPr>
          <p:cNvSpPr txBox="1"/>
          <p:nvPr/>
        </p:nvSpPr>
        <p:spPr>
          <a:xfrm>
            <a:off x="202188" y="1898848"/>
            <a:ext cx="6709832" cy="461665"/>
          </a:xfrm>
          <a:prstGeom prst="rect">
            <a:avLst/>
          </a:prstGeom>
          <a:noFill/>
        </p:spPr>
        <p:txBody>
          <a:bodyPr wrap="square">
            <a:spAutoFit/>
          </a:bodyPr>
          <a:lstStyle/>
          <a:p>
            <a:r>
              <a:rPr lang="zh-CN" altLang="en-US" sz="2400" b="1" dirty="0">
                <a:solidFill>
                  <a:schemeClr val="accent1"/>
                </a:solidFill>
                <a:effectLst/>
                <a:latin typeface="微软雅黑" panose="020B0503020204020204" pitchFamily="34" charset="-122"/>
                <a:ea typeface="微软雅黑" panose="020B0503020204020204" pitchFamily="34" charset="-122"/>
              </a:rPr>
              <a:t>（四）</a:t>
            </a:r>
            <a:r>
              <a:rPr lang="zh-CN" altLang="en-US" sz="2400" b="1" dirty="0">
                <a:solidFill>
                  <a:schemeClr val="accent1"/>
                </a:solidFill>
                <a:latin typeface="微软雅黑" panose="020B0503020204020204" pitchFamily="34" charset="-122"/>
                <a:ea typeface="微软雅黑" panose="020B0503020204020204" pitchFamily="34" charset="-122"/>
              </a:rPr>
              <a:t>学生主题实践</a:t>
            </a:r>
          </a:p>
        </p:txBody>
      </p:sp>
      <p:sp>
        <p:nvSpPr>
          <p:cNvPr id="11" name="文本框 10">
            <a:extLst>
              <a:ext uri="{FF2B5EF4-FFF2-40B4-BE49-F238E27FC236}">
                <a16:creationId xmlns:a16="http://schemas.microsoft.com/office/drawing/2014/main" id="{D1B92001-C81C-3F03-7805-536C4F10E769}"/>
              </a:ext>
            </a:extLst>
          </p:cNvPr>
          <p:cNvSpPr txBox="1"/>
          <p:nvPr/>
        </p:nvSpPr>
        <p:spPr>
          <a:xfrm>
            <a:off x="101243" y="2517328"/>
            <a:ext cx="5555549" cy="3905043"/>
          </a:xfrm>
          <a:prstGeom prst="rect">
            <a:avLst/>
          </a:prstGeom>
          <a:noFill/>
        </p:spPr>
        <p:txBody>
          <a:bodyPr wrap="square" rtlCol="0" anchor="t">
            <a:spAutoFit/>
          </a:bodyPr>
          <a:lstStyle/>
          <a:p>
            <a:pPr marL="342900" indent="-342900">
              <a:lnSpc>
                <a:spcPct val="150000"/>
              </a:lnSpc>
              <a:buFont typeface="Wingdings" panose="05000000000000000000" pitchFamily="2" charset="2"/>
              <a:buChar char="Ø"/>
            </a:pPr>
            <a:r>
              <a:rPr lang="zh-CN" altLang="en-US" sz="2400" b="1" kern="100" dirty="0">
                <a:solidFill>
                  <a:schemeClr val="accent1"/>
                </a:solidFill>
                <a:latin typeface="微软雅黑" panose="020B0503020204020204" pitchFamily="34" charset="-122"/>
                <a:ea typeface="微软雅黑" panose="020B0503020204020204" pitchFamily="34" charset="-122"/>
              </a:rPr>
              <a:t>经常性组织我校学生开展寒暑假期河湖长制主题实践活动，结合我校各专业特色，走进各地开展</a:t>
            </a:r>
            <a:r>
              <a:rPr lang="zh-CN" altLang="en-US" sz="2400" b="1" kern="100" dirty="0">
                <a:solidFill>
                  <a:srgbClr val="FF0000"/>
                </a:solidFill>
                <a:latin typeface="微软雅黑" panose="020B0503020204020204" pitchFamily="34" charset="-122"/>
                <a:ea typeface="微软雅黑" panose="020B0503020204020204" pitchFamily="34" charset="-122"/>
              </a:rPr>
              <a:t>河湖治理保护政策宣讲、实地考察调研、科普宣讲、专业实习</a:t>
            </a:r>
            <a:r>
              <a:rPr lang="zh-CN" altLang="en-US" sz="2400" b="1" kern="100" dirty="0">
                <a:solidFill>
                  <a:schemeClr val="accent1"/>
                </a:solidFill>
                <a:latin typeface="微软雅黑" panose="020B0503020204020204" pitchFamily="34" charset="-122"/>
                <a:ea typeface="微软雅黑" panose="020B0503020204020204" pitchFamily="34" charset="-122"/>
              </a:rPr>
              <a:t>等相关实践活动，彰显河海学子关注、投身水利事业、治水兴邦的自觉担当。</a:t>
            </a:r>
          </a:p>
        </p:txBody>
      </p:sp>
      <p:sp>
        <p:nvSpPr>
          <p:cNvPr id="8" name="文本框 7">
            <a:extLst>
              <a:ext uri="{FF2B5EF4-FFF2-40B4-BE49-F238E27FC236}">
                <a16:creationId xmlns:a16="http://schemas.microsoft.com/office/drawing/2014/main" id="{8EA8EF10-1BF2-6553-0894-3CB486452064}"/>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pic>
        <p:nvPicPr>
          <p:cNvPr id="9" name="图片 8">
            <a:extLst>
              <a:ext uri="{FF2B5EF4-FFF2-40B4-BE49-F238E27FC236}">
                <a16:creationId xmlns:a16="http://schemas.microsoft.com/office/drawing/2014/main" id="{CE436AE2-6E49-E709-0FB7-32B0A556C18F}"/>
              </a:ext>
            </a:extLst>
          </p:cNvPr>
          <p:cNvPicPr>
            <a:picLocks noChangeAspect="1"/>
          </p:cNvPicPr>
          <p:nvPr/>
        </p:nvPicPr>
        <p:blipFill>
          <a:blip r:embed="rId5"/>
          <a:stretch>
            <a:fillRect/>
          </a:stretch>
        </p:blipFill>
        <p:spPr>
          <a:xfrm>
            <a:off x="5801931" y="2547711"/>
            <a:ext cx="3207156" cy="1867513"/>
          </a:xfrm>
          <a:prstGeom prst="rect">
            <a:avLst/>
          </a:prstGeom>
        </p:spPr>
      </p:pic>
      <p:pic>
        <p:nvPicPr>
          <p:cNvPr id="15" name="图片 14">
            <a:extLst>
              <a:ext uri="{FF2B5EF4-FFF2-40B4-BE49-F238E27FC236}">
                <a16:creationId xmlns:a16="http://schemas.microsoft.com/office/drawing/2014/main" id="{ED616CD0-9F03-C8B1-596C-DD7CEF2D6F68}"/>
              </a:ext>
            </a:extLst>
          </p:cNvPr>
          <p:cNvPicPr>
            <a:picLocks noChangeAspect="1"/>
          </p:cNvPicPr>
          <p:nvPr/>
        </p:nvPicPr>
        <p:blipFill>
          <a:blip r:embed="rId6"/>
          <a:stretch>
            <a:fillRect/>
          </a:stretch>
        </p:blipFill>
        <p:spPr>
          <a:xfrm>
            <a:off x="5801932" y="4497488"/>
            <a:ext cx="3207156" cy="1928662"/>
          </a:xfrm>
          <a:prstGeom prst="rect">
            <a:avLst/>
          </a:prstGeom>
        </p:spPr>
      </p:pic>
      <p:pic>
        <p:nvPicPr>
          <p:cNvPr id="19" name="图片 18">
            <a:extLst>
              <a:ext uri="{FF2B5EF4-FFF2-40B4-BE49-F238E27FC236}">
                <a16:creationId xmlns:a16="http://schemas.microsoft.com/office/drawing/2014/main" id="{30BC9D4D-D35A-1ADF-C321-B93A919FFC87}"/>
              </a:ext>
            </a:extLst>
          </p:cNvPr>
          <p:cNvPicPr>
            <a:picLocks noChangeAspect="1"/>
          </p:cNvPicPr>
          <p:nvPr/>
        </p:nvPicPr>
        <p:blipFill>
          <a:blip r:embed="rId7"/>
          <a:stretch>
            <a:fillRect/>
          </a:stretch>
        </p:blipFill>
        <p:spPr>
          <a:xfrm>
            <a:off x="9195514" y="4497487"/>
            <a:ext cx="2674857" cy="1928661"/>
          </a:xfrm>
          <a:prstGeom prst="rect">
            <a:avLst/>
          </a:prstGeom>
        </p:spPr>
      </p:pic>
      <p:pic>
        <p:nvPicPr>
          <p:cNvPr id="21" name="图片 20">
            <a:extLst>
              <a:ext uri="{FF2B5EF4-FFF2-40B4-BE49-F238E27FC236}">
                <a16:creationId xmlns:a16="http://schemas.microsoft.com/office/drawing/2014/main" id="{E2E372F8-067D-4C6F-A7B8-B5844CFBE6B0}"/>
              </a:ext>
            </a:extLst>
          </p:cNvPr>
          <p:cNvPicPr>
            <a:picLocks noChangeAspect="1"/>
          </p:cNvPicPr>
          <p:nvPr/>
        </p:nvPicPr>
        <p:blipFill>
          <a:blip r:embed="rId8"/>
          <a:srcRect b="6344"/>
          <a:stretch>
            <a:fillRect/>
          </a:stretch>
        </p:blipFill>
        <p:spPr>
          <a:xfrm>
            <a:off x="9195515" y="2565707"/>
            <a:ext cx="2674857" cy="1849518"/>
          </a:xfrm>
          <a:prstGeom prst="rect">
            <a:avLst/>
          </a:prstGeom>
        </p:spPr>
      </p:pic>
    </p:spTree>
    <p:extLst>
      <p:ext uri="{BB962C8B-B14F-4D97-AF65-F5344CB8AC3E}">
        <p14:creationId xmlns:p14="http://schemas.microsoft.com/office/powerpoint/2010/main" val="14149326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A3D2B-0FE5-E8C9-D0EB-172AD8BA6C7D}"/>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FE9269D8-CEAD-F3FA-F541-E86EBF536FBB}"/>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1BA6B250-CD40-3C5B-811B-BBA9130D6B3B}"/>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5CCF97DF-46B5-2091-9B91-D44952D84DC7}"/>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D3F899C1-188D-551F-D793-89AA926E3C54}"/>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47" name="AutoShape 7">
            <a:extLst>
              <a:ext uri="{FF2B5EF4-FFF2-40B4-BE49-F238E27FC236}">
                <a16:creationId xmlns:a16="http://schemas.microsoft.com/office/drawing/2014/main" id="{ABF06DFA-50F6-B37E-B630-27B42A7189A2}"/>
              </a:ext>
            </a:extLst>
          </p:cNvPr>
          <p:cNvSpPr txBox="1"/>
          <p:nvPr/>
        </p:nvSpPr>
        <p:spPr>
          <a:xfrm>
            <a:off x="546577" y="1124803"/>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4</a:t>
            </a:r>
            <a:r>
              <a:rPr lang="zh-CN" altLang="en-US"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、技术服务</a:t>
            </a:r>
            <a:endParaRPr lang="en-US" sz="2400" dirty="0">
              <a:solidFill>
                <a:srgbClr val="0070C0"/>
              </a:solidFill>
              <a:latin typeface="微软雅黑" panose="020B0503020204020204" pitchFamily="34" charset="-122"/>
              <a:ea typeface="微软雅黑" panose="020B0503020204020204" pitchFamily="34" charset="-122"/>
            </a:endParaRPr>
          </a:p>
        </p:txBody>
      </p:sp>
      <p:cxnSp>
        <p:nvCxnSpPr>
          <p:cNvPr id="48" name="Connector 8">
            <a:extLst>
              <a:ext uri="{FF2B5EF4-FFF2-40B4-BE49-F238E27FC236}">
                <a16:creationId xmlns:a16="http://schemas.microsoft.com/office/drawing/2014/main" id="{A9BC732A-68AA-AE44-618C-F48B4B7D2ECD}"/>
              </a:ext>
            </a:extLst>
          </p:cNvPr>
          <p:cNvCxnSpPr>
            <a:cxnSpLocks/>
          </p:cNvCxnSpPr>
          <p:nvPr/>
        </p:nvCxnSpPr>
        <p:spPr>
          <a:xfrm>
            <a:off x="546577" y="1759803"/>
            <a:ext cx="1747890"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49" name="文本框 48">
            <a:extLst>
              <a:ext uri="{FF2B5EF4-FFF2-40B4-BE49-F238E27FC236}">
                <a16:creationId xmlns:a16="http://schemas.microsoft.com/office/drawing/2014/main" id="{CAF41F59-735F-A93C-960C-873C705216D8}"/>
              </a:ext>
            </a:extLst>
          </p:cNvPr>
          <p:cNvSpPr txBox="1"/>
          <p:nvPr/>
        </p:nvSpPr>
        <p:spPr>
          <a:xfrm>
            <a:off x="202188" y="1898848"/>
            <a:ext cx="6709832" cy="461665"/>
          </a:xfrm>
          <a:prstGeom prst="rect">
            <a:avLst/>
          </a:prstGeom>
          <a:noFill/>
        </p:spPr>
        <p:txBody>
          <a:bodyPr wrap="square">
            <a:spAutoFit/>
          </a:bodyPr>
          <a:lstStyle/>
          <a:p>
            <a:r>
              <a:rPr lang="zh-CN" altLang="en-US" sz="2400" b="1" dirty="0">
                <a:solidFill>
                  <a:schemeClr val="accent1"/>
                </a:solidFill>
                <a:effectLst/>
                <a:latin typeface="微软雅黑" panose="020B0503020204020204" pitchFamily="34" charset="-122"/>
                <a:ea typeface="微软雅黑" panose="020B0503020204020204" pitchFamily="34" charset="-122"/>
              </a:rPr>
              <a:t>（一）专项方案编制</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a16="http://schemas.microsoft.com/office/drawing/2014/main" id="{E217D8D2-ACD4-1774-70F6-BBD2A9B084B5}"/>
              </a:ext>
            </a:extLst>
          </p:cNvPr>
          <p:cNvSpPr txBox="1"/>
          <p:nvPr/>
        </p:nvSpPr>
        <p:spPr>
          <a:xfrm>
            <a:off x="4000327" y="1100489"/>
            <a:ext cx="7989485" cy="1135054"/>
          </a:xfrm>
          <a:prstGeom prst="rect">
            <a:avLst/>
          </a:prstGeom>
          <a:noFill/>
        </p:spPr>
        <p:txBody>
          <a:bodyPr wrap="square" rtlCol="0" anchor="t">
            <a:spAutoFit/>
          </a:bodyPr>
          <a:lstStyle/>
          <a:p>
            <a:pPr marL="342900" indent="-342900">
              <a:lnSpc>
                <a:spcPct val="150000"/>
              </a:lnSpc>
              <a:buFont typeface="Wingdings" panose="05000000000000000000" pitchFamily="2" charset="2"/>
              <a:buChar char="Ø"/>
            </a:pPr>
            <a:r>
              <a:rPr lang="zh-CN" altLang="en-US" sz="2400" b="1" kern="100" dirty="0">
                <a:solidFill>
                  <a:schemeClr val="accent1"/>
                </a:solidFill>
                <a:latin typeface="微软雅黑" panose="020B0503020204020204" pitchFamily="34" charset="-122"/>
                <a:ea typeface="微软雅黑" panose="020B0503020204020204" pitchFamily="34" charset="-122"/>
                <a:sym typeface="+mn-lt"/>
              </a:rPr>
              <a:t>主持编制</a:t>
            </a:r>
            <a:r>
              <a:rPr lang="zh-CN" altLang="en-US" sz="2400" b="1" kern="100" dirty="0">
                <a:solidFill>
                  <a:srgbClr val="FF0000"/>
                </a:solidFill>
                <a:latin typeface="微软雅黑" panose="020B0503020204020204" pitchFamily="34" charset="-122"/>
                <a:ea typeface="微软雅黑" panose="020B0503020204020204" pitchFamily="34" charset="-122"/>
                <a:sym typeface="+mn-lt"/>
              </a:rPr>
              <a:t>江苏无锡、安徽滁州、浙江湖州南浔</a:t>
            </a:r>
            <a:r>
              <a:rPr lang="zh-CN" altLang="en-US" sz="2400" b="1" kern="100" dirty="0">
                <a:solidFill>
                  <a:schemeClr val="accent1"/>
                </a:solidFill>
                <a:latin typeface="微软雅黑" panose="020B0503020204020204" pitchFamily="34" charset="-122"/>
                <a:ea typeface="微软雅黑" panose="020B0503020204020204" pitchFamily="34" charset="-122"/>
                <a:sym typeface="+mn-lt"/>
              </a:rPr>
              <a:t>等市级、区级幸福河湖建设总体方案。</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pic>
        <p:nvPicPr>
          <p:cNvPr id="7" name="图片 6">
            <a:extLst>
              <a:ext uri="{FF2B5EF4-FFF2-40B4-BE49-F238E27FC236}">
                <a16:creationId xmlns:a16="http://schemas.microsoft.com/office/drawing/2014/main" id="{BE34AB2A-ECBA-9918-8E12-1F2AFEEEF165}"/>
              </a:ext>
            </a:extLst>
          </p:cNvPr>
          <p:cNvPicPr>
            <a:picLocks noChangeAspect="1"/>
          </p:cNvPicPr>
          <p:nvPr/>
        </p:nvPicPr>
        <p:blipFill rotWithShape="1">
          <a:blip r:embed="rId5"/>
          <a:srcRect l="24659" t="45827" b="4646"/>
          <a:stretch/>
        </p:blipFill>
        <p:spPr>
          <a:xfrm>
            <a:off x="420654" y="4507975"/>
            <a:ext cx="5820577" cy="2289799"/>
          </a:xfrm>
          <a:prstGeom prst="rect">
            <a:avLst/>
          </a:prstGeom>
        </p:spPr>
      </p:pic>
      <p:pic>
        <p:nvPicPr>
          <p:cNvPr id="12" name="图片 11">
            <a:extLst>
              <a:ext uri="{FF2B5EF4-FFF2-40B4-BE49-F238E27FC236}">
                <a16:creationId xmlns:a16="http://schemas.microsoft.com/office/drawing/2014/main" id="{F5BBBE9A-CEB9-5ABD-D58C-93708D79A16B}"/>
              </a:ext>
            </a:extLst>
          </p:cNvPr>
          <p:cNvPicPr>
            <a:picLocks noChangeAspect="1"/>
          </p:cNvPicPr>
          <p:nvPr/>
        </p:nvPicPr>
        <p:blipFill>
          <a:blip r:embed="rId6"/>
          <a:stretch>
            <a:fillRect/>
          </a:stretch>
        </p:blipFill>
        <p:spPr>
          <a:xfrm>
            <a:off x="6241231" y="2360513"/>
            <a:ext cx="5916349" cy="4437261"/>
          </a:xfrm>
          <a:prstGeom prst="rect">
            <a:avLst/>
          </a:prstGeom>
        </p:spPr>
      </p:pic>
      <p:pic>
        <p:nvPicPr>
          <p:cNvPr id="16" name="图片 15">
            <a:extLst>
              <a:ext uri="{FF2B5EF4-FFF2-40B4-BE49-F238E27FC236}">
                <a16:creationId xmlns:a16="http://schemas.microsoft.com/office/drawing/2014/main" id="{F28C317C-F6D2-EE79-5CDB-DAD161ACDF36}"/>
              </a:ext>
            </a:extLst>
          </p:cNvPr>
          <p:cNvPicPr>
            <a:picLocks noChangeAspect="1"/>
          </p:cNvPicPr>
          <p:nvPr/>
        </p:nvPicPr>
        <p:blipFill>
          <a:blip r:embed="rId7"/>
          <a:stretch>
            <a:fillRect/>
          </a:stretch>
        </p:blipFill>
        <p:spPr>
          <a:xfrm>
            <a:off x="420652" y="2418069"/>
            <a:ext cx="2825113" cy="2021861"/>
          </a:xfrm>
          <a:prstGeom prst="rect">
            <a:avLst/>
          </a:prstGeom>
        </p:spPr>
      </p:pic>
      <p:pic>
        <p:nvPicPr>
          <p:cNvPr id="18" name="图片 17">
            <a:extLst>
              <a:ext uri="{FF2B5EF4-FFF2-40B4-BE49-F238E27FC236}">
                <a16:creationId xmlns:a16="http://schemas.microsoft.com/office/drawing/2014/main" id="{3BC5ECD4-103C-F39A-B146-2B6BA908DFF1}"/>
              </a:ext>
            </a:extLst>
          </p:cNvPr>
          <p:cNvPicPr>
            <a:picLocks noChangeAspect="1"/>
          </p:cNvPicPr>
          <p:nvPr/>
        </p:nvPicPr>
        <p:blipFill>
          <a:blip r:embed="rId8"/>
          <a:stretch>
            <a:fillRect/>
          </a:stretch>
        </p:blipFill>
        <p:spPr>
          <a:xfrm rot="5400000">
            <a:off x="3691032" y="1877960"/>
            <a:ext cx="2174261" cy="3064796"/>
          </a:xfrm>
          <a:prstGeom prst="rect">
            <a:avLst/>
          </a:prstGeom>
        </p:spPr>
      </p:pic>
      <p:sp>
        <p:nvSpPr>
          <p:cNvPr id="8" name="文本框 7">
            <a:extLst>
              <a:ext uri="{FF2B5EF4-FFF2-40B4-BE49-F238E27FC236}">
                <a16:creationId xmlns:a16="http://schemas.microsoft.com/office/drawing/2014/main" id="{426BB322-4197-B76B-3B9A-E587BC1446C0}"/>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spTree>
    <p:extLst>
      <p:ext uri="{BB962C8B-B14F-4D97-AF65-F5344CB8AC3E}">
        <p14:creationId xmlns:p14="http://schemas.microsoft.com/office/powerpoint/2010/main" val="21210139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393F6-9370-B4E1-0F21-85A29BB2E57C}"/>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D59393A2-7BEF-B1C8-192C-CB5F533533A4}"/>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BE7B9362-AE4E-F8FB-00FB-84C450C9F378}"/>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010ADC1D-ABF4-3D6B-4D9D-F851B0417345}"/>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34D2D934-26EB-53EC-E74B-348EC358B923}"/>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47" name="AutoShape 7">
            <a:extLst>
              <a:ext uri="{FF2B5EF4-FFF2-40B4-BE49-F238E27FC236}">
                <a16:creationId xmlns:a16="http://schemas.microsoft.com/office/drawing/2014/main" id="{E6B35B40-34C8-F27F-A6AD-1055EEA36FDC}"/>
              </a:ext>
            </a:extLst>
          </p:cNvPr>
          <p:cNvSpPr txBox="1"/>
          <p:nvPr/>
        </p:nvSpPr>
        <p:spPr>
          <a:xfrm>
            <a:off x="546577" y="1124803"/>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4</a:t>
            </a:r>
            <a:r>
              <a:rPr lang="zh-CN" altLang="en-US"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、技术服务</a:t>
            </a:r>
            <a:endParaRPr lang="en-US" sz="2400" dirty="0">
              <a:solidFill>
                <a:srgbClr val="0070C0"/>
              </a:solidFill>
              <a:latin typeface="微软雅黑" panose="020B0503020204020204" pitchFamily="34" charset="-122"/>
              <a:ea typeface="微软雅黑" panose="020B0503020204020204" pitchFamily="34" charset="-122"/>
            </a:endParaRPr>
          </a:p>
        </p:txBody>
      </p:sp>
      <p:cxnSp>
        <p:nvCxnSpPr>
          <p:cNvPr id="48" name="Connector 8">
            <a:extLst>
              <a:ext uri="{FF2B5EF4-FFF2-40B4-BE49-F238E27FC236}">
                <a16:creationId xmlns:a16="http://schemas.microsoft.com/office/drawing/2014/main" id="{87466856-9BCF-1E4C-14BE-23FB3E0DD60C}"/>
              </a:ext>
            </a:extLst>
          </p:cNvPr>
          <p:cNvCxnSpPr>
            <a:cxnSpLocks/>
          </p:cNvCxnSpPr>
          <p:nvPr/>
        </p:nvCxnSpPr>
        <p:spPr>
          <a:xfrm>
            <a:off x="546577" y="1759803"/>
            <a:ext cx="1747890"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49" name="文本框 48">
            <a:extLst>
              <a:ext uri="{FF2B5EF4-FFF2-40B4-BE49-F238E27FC236}">
                <a16:creationId xmlns:a16="http://schemas.microsoft.com/office/drawing/2014/main" id="{5AA25605-33F2-897B-51A5-B7CA77646E22}"/>
              </a:ext>
            </a:extLst>
          </p:cNvPr>
          <p:cNvSpPr txBox="1"/>
          <p:nvPr/>
        </p:nvSpPr>
        <p:spPr>
          <a:xfrm>
            <a:off x="202188" y="1898848"/>
            <a:ext cx="6709832" cy="461665"/>
          </a:xfrm>
          <a:prstGeom prst="rect">
            <a:avLst/>
          </a:prstGeom>
          <a:noFill/>
        </p:spPr>
        <p:txBody>
          <a:bodyPr wrap="square">
            <a:spAutoFit/>
          </a:bodyPr>
          <a:lstStyle/>
          <a:p>
            <a:r>
              <a:rPr lang="zh-CN" altLang="en-US" sz="2400" b="1" dirty="0">
                <a:solidFill>
                  <a:schemeClr val="accent1"/>
                </a:solidFill>
                <a:effectLst/>
                <a:latin typeface="微软雅黑" panose="020B0503020204020204" pitchFamily="34" charset="-122"/>
                <a:ea typeface="微软雅黑" panose="020B0503020204020204" pitchFamily="34" charset="-122"/>
              </a:rPr>
              <a:t>（一）专项方案编制</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a16="http://schemas.microsoft.com/office/drawing/2014/main" id="{DA732C6D-A5D2-3BD5-AD5A-87B3AD63787A}"/>
              </a:ext>
            </a:extLst>
          </p:cNvPr>
          <p:cNvSpPr txBox="1"/>
          <p:nvPr/>
        </p:nvSpPr>
        <p:spPr>
          <a:xfrm>
            <a:off x="3846066" y="1003300"/>
            <a:ext cx="8073946" cy="1689052"/>
          </a:xfrm>
          <a:prstGeom prst="rect">
            <a:avLst/>
          </a:prstGeom>
          <a:noFill/>
        </p:spPr>
        <p:txBody>
          <a:bodyPr wrap="square" rtlCol="0" anchor="t">
            <a:spAutoFit/>
          </a:bodyPr>
          <a:lstStyle/>
          <a:p>
            <a:pPr marL="342900" indent="-342900">
              <a:lnSpc>
                <a:spcPct val="150000"/>
              </a:lnSpc>
              <a:buFont typeface="Wingdings" panose="05000000000000000000" pitchFamily="2" charset="2"/>
              <a:buChar char="Ø"/>
            </a:pPr>
            <a:r>
              <a:rPr lang="zh-CN" altLang="en-US" sz="2400" b="1" kern="100" dirty="0">
                <a:solidFill>
                  <a:schemeClr val="accent1"/>
                </a:solidFill>
                <a:latin typeface="微软雅黑" panose="020B0503020204020204" pitchFamily="34" charset="-122"/>
                <a:ea typeface="微软雅黑" panose="020B0503020204020204" pitchFamily="34" charset="-122"/>
                <a:sym typeface="+mn-lt"/>
              </a:rPr>
              <a:t>以</a:t>
            </a:r>
            <a:r>
              <a:rPr lang="zh-CN" altLang="en-US" sz="2400" b="1" kern="100" dirty="0">
                <a:solidFill>
                  <a:srgbClr val="FF0000"/>
                </a:solidFill>
                <a:latin typeface="微软雅黑" panose="020B0503020204020204" pitchFamily="34" charset="-122"/>
                <a:ea typeface="微软雅黑" panose="020B0503020204020204" pitchFamily="34" charset="-122"/>
                <a:sym typeface="+mn-lt"/>
              </a:rPr>
              <a:t>水环境</a:t>
            </a:r>
            <a:r>
              <a:rPr lang="en-US" altLang="zh-CN" sz="2400" b="1" kern="100" dirty="0">
                <a:solidFill>
                  <a:srgbClr val="FF0000"/>
                </a:solidFill>
                <a:latin typeface="微软雅黑" panose="020B0503020204020204" pitchFamily="34" charset="-122"/>
                <a:ea typeface="微软雅黑" panose="020B0503020204020204" pitchFamily="34" charset="-122"/>
                <a:sym typeface="+mn-lt"/>
              </a:rPr>
              <a:t>-</a:t>
            </a:r>
            <a:r>
              <a:rPr lang="zh-CN" altLang="en-US" sz="2400" b="1" kern="100" dirty="0">
                <a:solidFill>
                  <a:srgbClr val="FF0000"/>
                </a:solidFill>
                <a:latin typeface="微软雅黑" panose="020B0503020204020204" pitchFamily="34" charset="-122"/>
                <a:ea typeface="微软雅黑" panose="020B0503020204020204" pitchFamily="34" charset="-122"/>
                <a:sym typeface="+mn-lt"/>
              </a:rPr>
              <a:t>水生态</a:t>
            </a:r>
            <a:r>
              <a:rPr lang="en-US" altLang="zh-CN" sz="2400" b="1" kern="100" dirty="0">
                <a:solidFill>
                  <a:srgbClr val="FF0000"/>
                </a:solidFill>
                <a:latin typeface="微软雅黑" panose="020B0503020204020204" pitchFamily="34" charset="-122"/>
                <a:ea typeface="微软雅黑" panose="020B0503020204020204" pitchFamily="34" charset="-122"/>
                <a:sym typeface="+mn-lt"/>
              </a:rPr>
              <a:t>-</a:t>
            </a:r>
            <a:r>
              <a:rPr lang="zh-CN" altLang="en-US" sz="2400" b="1" kern="100" dirty="0">
                <a:solidFill>
                  <a:srgbClr val="FF0000"/>
                </a:solidFill>
                <a:latin typeface="微软雅黑" panose="020B0503020204020204" pitchFamily="34" charset="-122"/>
                <a:ea typeface="微软雅黑" panose="020B0503020204020204" pitchFamily="34" charset="-122"/>
                <a:sym typeface="+mn-lt"/>
              </a:rPr>
              <a:t>水资源</a:t>
            </a:r>
            <a:r>
              <a:rPr lang="en-US" altLang="zh-CN" sz="2400" b="1" kern="100" dirty="0">
                <a:solidFill>
                  <a:srgbClr val="FF0000"/>
                </a:solidFill>
                <a:latin typeface="微软雅黑" panose="020B0503020204020204" pitchFamily="34" charset="-122"/>
                <a:ea typeface="微软雅黑" panose="020B0503020204020204" pitchFamily="34" charset="-122"/>
                <a:sym typeface="+mn-lt"/>
              </a:rPr>
              <a:t>-</a:t>
            </a:r>
            <a:r>
              <a:rPr lang="zh-CN" altLang="en-US" sz="2400" b="1" kern="100" dirty="0">
                <a:solidFill>
                  <a:srgbClr val="FF0000"/>
                </a:solidFill>
                <a:latin typeface="微软雅黑" panose="020B0503020204020204" pitchFamily="34" charset="-122"/>
                <a:ea typeface="微软雅黑" panose="020B0503020204020204" pitchFamily="34" charset="-122"/>
                <a:sym typeface="+mn-lt"/>
              </a:rPr>
              <a:t>水安全</a:t>
            </a:r>
            <a:r>
              <a:rPr lang="en-US" altLang="zh-CN" sz="2400" b="1" kern="100" dirty="0">
                <a:solidFill>
                  <a:srgbClr val="FF0000"/>
                </a:solidFill>
                <a:latin typeface="微软雅黑" panose="020B0503020204020204" pitchFamily="34" charset="-122"/>
                <a:ea typeface="微软雅黑" panose="020B0503020204020204" pitchFamily="34" charset="-122"/>
                <a:sym typeface="+mn-lt"/>
              </a:rPr>
              <a:t>-</a:t>
            </a:r>
            <a:r>
              <a:rPr lang="zh-CN" altLang="en-US" sz="2400" b="1" kern="100" dirty="0">
                <a:solidFill>
                  <a:srgbClr val="FF0000"/>
                </a:solidFill>
                <a:latin typeface="微软雅黑" panose="020B0503020204020204" pitchFamily="34" charset="-122"/>
                <a:ea typeface="微软雅黑" panose="020B0503020204020204" pitchFamily="34" charset="-122"/>
                <a:sym typeface="+mn-lt"/>
              </a:rPr>
              <a:t>水文化“</a:t>
            </a:r>
            <a:r>
              <a:rPr lang="zh-CN" altLang="zh-CN" sz="2400" b="1" kern="100" dirty="0">
                <a:solidFill>
                  <a:srgbClr val="FF0000"/>
                </a:solidFill>
                <a:latin typeface="微软雅黑" panose="020B0503020204020204" pitchFamily="34" charset="-122"/>
                <a:ea typeface="微软雅黑" panose="020B0503020204020204" pitchFamily="34" charset="-122"/>
              </a:rPr>
              <a:t>五位一体</a:t>
            </a:r>
            <a:r>
              <a:rPr lang="zh-CN" altLang="en-US" sz="2400" b="1" kern="100" dirty="0">
                <a:solidFill>
                  <a:srgbClr val="FF0000"/>
                </a:solidFill>
                <a:latin typeface="微软雅黑" panose="020B0503020204020204" pitchFamily="34" charset="-122"/>
                <a:ea typeface="微软雅黑" panose="020B0503020204020204" pitchFamily="34" charset="-122"/>
              </a:rPr>
              <a:t>”</a:t>
            </a:r>
            <a:r>
              <a:rPr lang="zh-CN" altLang="en-US" sz="2400" b="1" kern="100" dirty="0">
                <a:solidFill>
                  <a:schemeClr val="accent1"/>
                </a:solidFill>
                <a:latin typeface="微软雅黑" panose="020B0503020204020204" pitchFamily="34" charset="-122"/>
                <a:ea typeface="微软雅黑" panose="020B0503020204020204" pitchFamily="34" charset="-122"/>
              </a:rPr>
              <a:t>模式为指引，编制了江苏丰县、河北霸州、甘肃肃宁</a:t>
            </a:r>
            <a:r>
              <a:rPr lang="zh-CN" altLang="zh-CN" sz="2400" b="1" kern="100" dirty="0">
                <a:solidFill>
                  <a:schemeClr val="accent1"/>
                </a:solidFill>
                <a:latin typeface="微软雅黑" panose="020B0503020204020204" pitchFamily="34" charset="-122"/>
                <a:ea typeface="微软雅黑" panose="020B0503020204020204" pitchFamily="34" charset="-122"/>
              </a:rPr>
              <a:t>水环境</a:t>
            </a:r>
            <a:r>
              <a:rPr lang="zh-CN" altLang="en-US" sz="2400" b="1" kern="100" dirty="0">
                <a:solidFill>
                  <a:schemeClr val="accent1"/>
                </a:solidFill>
                <a:latin typeface="微软雅黑" panose="020B0503020204020204" pitchFamily="34" charset="-122"/>
                <a:ea typeface="微软雅黑" panose="020B0503020204020204" pitchFamily="34" charset="-122"/>
              </a:rPr>
              <a:t>综合治理规划。</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pic>
        <p:nvPicPr>
          <p:cNvPr id="6" name="图片 5">
            <a:extLst>
              <a:ext uri="{FF2B5EF4-FFF2-40B4-BE49-F238E27FC236}">
                <a16:creationId xmlns:a16="http://schemas.microsoft.com/office/drawing/2014/main" id="{AF726444-29E9-4989-3855-4620A0A48B2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1565" y="2927254"/>
            <a:ext cx="5710472" cy="2970322"/>
          </a:xfrm>
          <a:prstGeom prst="rect">
            <a:avLst/>
          </a:prstGeom>
          <a:ln>
            <a:solidFill>
              <a:schemeClr val="tx1"/>
            </a:solidFill>
            <a:prstDash val="dash"/>
          </a:ln>
        </p:spPr>
      </p:pic>
      <p:pic>
        <p:nvPicPr>
          <p:cNvPr id="10" name="图片 9">
            <a:extLst>
              <a:ext uri="{FF2B5EF4-FFF2-40B4-BE49-F238E27FC236}">
                <a16:creationId xmlns:a16="http://schemas.microsoft.com/office/drawing/2014/main" id="{04717364-AAA7-09BD-EB30-1E44875B5E3B}"/>
              </a:ext>
            </a:extLst>
          </p:cNvPr>
          <p:cNvPicPr>
            <a:picLocks noChangeAspect="1"/>
          </p:cNvPicPr>
          <p:nvPr/>
        </p:nvPicPr>
        <p:blipFill>
          <a:blip r:embed="rId6"/>
          <a:stretch>
            <a:fillRect/>
          </a:stretch>
        </p:blipFill>
        <p:spPr>
          <a:xfrm>
            <a:off x="6189966" y="2705386"/>
            <a:ext cx="5802018" cy="4051014"/>
          </a:xfrm>
          <a:prstGeom prst="rect">
            <a:avLst/>
          </a:prstGeom>
        </p:spPr>
      </p:pic>
      <p:sp>
        <p:nvSpPr>
          <p:cNvPr id="8" name="文本框 7">
            <a:extLst>
              <a:ext uri="{FF2B5EF4-FFF2-40B4-BE49-F238E27FC236}">
                <a16:creationId xmlns:a16="http://schemas.microsoft.com/office/drawing/2014/main" id="{2ED09078-0494-A60C-5CF1-4CD8A1123088}"/>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spTree>
    <p:extLst>
      <p:ext uri="{BB962C8B-B14F-4D97-AF65-F5344CB8AC3E}">
        <p14:creationId xmlns:p14="http://schemas.microsoft.com/office/powerpoint/2010/main" val="3317654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6F2D4-C59F-4235-372D-590C63F32659}"/>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5405AFFE-0935-D2B1-1855-7D2EB7D3BF53}"/>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27FDD7D1-8722-4BC0-C360-CE7947BC040C}"/>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D2AD9100-E592-EE3F-8E55-8A320BE33650}"/>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85CE638E-E177-9E9E-3F00-88F16E181274}"/>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47" name="AutoShape 7">
            <a:extLst>
              <a:ext uri="{FF2B5EF4-FFF2-40B4-BE49-F238E27FC236}">
                <a16:creationId xmlns:a16="http://schemas.microsoft.com/office/drawing/2014/main" id="{A1F22FE5-1428-F4A1-612C-9B0D9B58CF07}"/>
              </a:ext>
            </a:extLst>
          </p:cNvPr>
          <p:cNvSpPr txBox="1"/>
          <p:nvPr/>
        </p:nvSpPr>
        <p:spPr>
          <a:xfrm>
            <a:off x="546577" y="1124803"/>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4</a:t>
            </a:r>
            <a:r>
              <a:rPr lang="zh-CN" altLang="en-US"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、技术服务</a:t>
            </a:r>
            <a:endParaRPr lang="en-US" sz="2400" dirty="0">
              <a:solidFill>
                <a:srgbClr val="0070C0"/>
              </a:solidFill>
              <a:latin typeface="微软雅黑" panose="020B0503020204020204" pitchFamily="34" charset="-122"/>
              <a:ea typeface="微软雅黑" panose="020B0503020204020204" pitchFamily="34" charset="-122"/>
            </a:endParaRPr>
          </a:p>
        </p:txBody>
      </p:sp>
      <p:cxnSp>
        <p:nvCxnSpPr>
          <p:cNvPr id="48" name="Connector 8">
            <a:extLst>
              <a:ext uri="{FF2B5EF4-FFF2-40B4-BE49-F238E27FC236}">
                <a16:creationId xmlns:a16="http://schemas.microsoft.com/office/drawing/2014/main" id="{DF75BBF5-1A29-D5E6-88E4-872375549293}"/>
              </a:ext>
            </a:extLst>
          </p:cNvPr>
          <p:cNvCxnSpPr>
            <a:cxnSpLocks/>
          </p:cNvCxnSpPr>
          <p:nvPr/>
        </p:nvCxnSpPr>
        <p:spPr>
          <a:xfrm>
            <a:off x="546577" y="1759803"/>
            <a:ext cx="1747890"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49" name="文本框 48">
            <a:extLst>
              <a:ext uri="{FF2B5EF4-FFF2-40B4-BE49-F238E27FC236}">
                <a16:creationId xmlns:a16="http://schemas.microsoft.com/office/drawing/2014/main" id="{8F6E6963-8383-42D3-5040-E223FC9DD597}"/>
              </a:ext>
            </a:extLst>
          </p:cNvPr>
          <p:cNvSpPr txBox="1"/>
          <p:nvPr/>
        </p:nvSpPr>
        <p:spPr>
          <a:xfrm>
            <a:off x="202188" y="1898848"/>
            <a:ext cx="6709832" cy="461665"/>
          </a:xfrm>
          <a:prstGeom prst="rect">
            <a:avLst/>
          </a:prstGeom>
          <a:noFill/>
        </p:spPr>
        <p:txBody>
          <a:bodyPr wrap="square">
            <a:spAutoFit/>
          </a:bodyPr>
          <a:lstStyle/>
          <a:p>
            <a:r>
              <a:rPr lang="zh-CN" altLang="en-US" sz="2400" b="1" dirty="0">
                <a:solidFill>
                  <a:schemeClr val="accent1"/>
                </a:solidFill>
                <a:effectLst/>
                <a:latin typeface="微软雅黑" panose="020B0503020204020204" pitchFamily="34" charset="-122"/>
                <a:ea typeface="微软雅黑" panose="020B0503020204020204" pitchFamily="34" charset="-122"/>
              </a:rPr>
              <a:t>（二）区域咨询</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6" name="文本框 5">
            <a:extLst>
              <a:ext uri="{FF2B5EF4-FFF2-40B4-BE49-F238E27FC236}">
                <a16:creationId xmlns:a16="http://schemas.microsoft.com/office/drawing/2014/main" id="{0C2D9081-30DC-9E3F-CAA7-2D2D1EEDAC90}"/>
              </a:ext>
            </a:extLst>
          </p:cNvPr>
          <p:cNvSpPr txBox="1"/>
          <p:nvPr/>
        </p:nvSpPr>
        <p:spPr>
          <a:xfrm>
            <a:off x="2692248" y="1299041"/>
            <a:ext cx="9297564" cy="3323987"/>
          </a:xfrm>
          <a:prstGeom prst="rect">
            <a:avLst/>
          </a:prstGeom>
          <a:noFill/>
        </p:spPr>
        <p:txBody>
          <a:bodyPr wrap="square" rtlCol="0">
            <a:spAutoFit/>
          </a:bodyPr>
          <a:lstStyle/>
          <a:p>
            <a:pPr marL="285750" indent="-285750">
              <a:spcBef>
                <a:spcPts val="600"/>
              </a:spcBef>
              <a:spcAft>
                <a:spcPts val="600"/>
              </a:spcAft>
              <a:buClr>
                <a:schemeClr val="accent1"/>
              </a:buClr>
              <a:buFont typeface="Wingdings" panose="05000000000000000000" pitchFamily="2" charset="2"/>
              <a:buChar char="Ø"/>
            </a:pPr>
            <a:r>
              <a:rPr lang="en-US" altLang="zh-CN" sz="2000" b="1" dirty="0">
                <a:solidFill>
                  <a:srgbClr val="0070C0"/>
                </a:solidFill>
                <a:latin typeface="微软雅黑" panose="020B0503020204020204" pitchFamily="34" charset="-122"/>
                <a:ea typeface="微软雅黑" panose="020B0503020204020204" pitchFamily="34" charset="-122"/>
                <a:cs typeface="Times New Roman" pitchFamily="18" charset="0"/>
              </a:rPr>
              <a:t>2020</a:t>
            </a:r>
            <a:r>
              <a:rPr lang="zh-CN" altLang="en-US" sz="2000" b="1" dirty="0">
                <a:solidFill>
                  <a:srgbClr val="0070C0"/>
                </a:solidFill>
                <a:latin typeface="微软雅黑" panose="020B0503020204020204" pitchFamily="34" charset="-122"/>
                <a:ea typeface="微软雅黑" panose="020B0503020204020204" pitchFamily="34" charset="-122"/>
                <a:cs typeface="Times New Roman" pitchFamily="18" charset="0"/>
              </a:rPr>
              <a:t>年</a:t>
            </a:r>
            <a:r>
              <a:rPr lang="en-US" altLang="zh-CN" sz="2000" b="1" dirty="0">
                <a:solidFill>
                  <a:srgbClr val="0070C0"/>
                </a:solidFill>
                <a:latin typeface="微软雅黑" panose="020B0503020204020204" pitchFamily="34" charset="-122"/>
                <a:ea typeface="微软雅黑" panose="020B0503020204020204" pitchFamily="34" charset="-122"/>
                <a:cs typeface="Times New Roman" pitchFamily="18" charset="0"/>
              </a:rPr>
              <a:t>9</a:t>
            </a:r>
            <a:r>
              <a:rPr lang="zh-CN" altLang="en-US" sz="2000" b="1" dirty="0">
                <a:solidFill>
                  <a:srgbClr val="0070C0"/>
                </a:solidFill>
                <a:latin typeface="微软雅黑" panose="020B0503020204020204" pitchFamily="34" charset="-122"/>
                <a:ea typeface="微软雅黑" panose="020B0503020204020204" pitchFamily="34" charset="-122"/>
                <a:cs typeface="Times New Roman" pitchFamily="18" charset="0"/>
              </a:rPr>
              <a:t>月，莆田市与河海大学签署战略合作协议，成立福建木兰溪生态河湖研究院，校地合作共同承担木兰溪综合治理新任务。</a:t>
            </a:r>
            <a:endParaRPr lang="zh-CN" altLang="zh-CN" sz="2000" b="1" dirty="0">
              <a:solidFill>
                <a:srgbClr val="0070C0"/>
              </a:solidFill>
              <a:latin typeface="微软雅黑" panose="020B0503020204020204" pitchFamily="34" charset="-122"/>
              <a:ea typeface="微软雅黑" panose="020B0503020204020204" pitchFamily="34" charset="-122"/>
              <a:cs typeface="Times New Roman" pitchFamily="18" charset="0"/>
            </a:endParaRPr>
          </a:p>
          <a:p>
            <a:pPr marL="285750" indent="-285750">
              <a:spcBef>
                <a:spcPts val="600"/>
              </a:spcBef>
              <a:spcAft>
                <a:spcPts val="600"/>
              </a:spcAft>
              <a:buClr>
                <a:schemeClr val="accent1"/>
              </a:buClr>
              <a:buFont typeface="Wingdings" panose="05000000000000000000" pitchFamily="2" charset="2"/>
              <a:buChar char="Ø"/>
            </a:pPr>
            <a:r>
              <a:rPr lang="zh-CN" altLang="en-US" sz="2000" b="1" dirty="0">
                <a:solidFill>
                  <a:srgbClr val="0070C0"/>
                </a:solidFill>
                <a:latin typeface="微软雅黑" panose="020B0503020204020204" pitchFamily="34" charset="-122"/>
                <a:ea typeface="微软雅黑" panose="020B0503020204020204" pitchFamily="34" charset="-122"/>
                <a:cs typeface="Times New Roman" pitchFamily="18" charset="0"/>
              </a:rPr>
              <a:t>水生态修复团队完成</a:t>
            </a:r>
            <a:r>
              <a:rPr lang="en-US" altLang="zh-CN" sz="2000" b="1" dirty="0">
                <a:solidFill>
                  <a:srgbClr val="FF0000"/>
                </a:solidFill>
                <a:latin typeface="微软雅黑" panose="020B0503020204020204" pitchFamily="34" charset="-122"/>
                <a:ea typeface="微软雅黑" panose="020B0503020204020204" pitchFamily="34" charset="-122"/>
                <a:cs typeface="Times New Roman" pitchFamily="18" charset="0"/>
              </a:rPr>
              <a:t>《</a:t>
            </a:r>
            <a:r>
              <a:rPr lang="zh-CN" altLang="en-US" sz="2000" b="1" dirty="0">
                <a:solidFill>
                  <a:srgbClr val="FF0000"/>
                </a:solidFill>
                <a:latin typeface="微软雅黑" panose="020B0503020204020204" pitchFamily="34" charset="-122"/>
                <a:ea typeface="微软雅黑" panose="020B0503020204020204" pitchFamily="34" charset="-122"/>
                <a:cs typeface="Times New Roman" pitchFamily="18" charset="0"/>
              </a:rPr>
              <a:t>木兰溪水生态系统健康评估报告</a:t>
            </a:r>
            <a:r>
              <a:rPr lang="en-US" altLang="zh-CN" sz="2000" b="1" dirty="0">
                <a:solidFill>
                  <a:srgbClr val="FF0000"/>
                </a:solidFill>
                <a:latin typeface="微软雅黑" panose="020B0503020204020204" pitchFamily="34" charset="-122"/>
                <a:ea typeface="微软雅黑" panose="020B0503020204020204" pitchFamily="34" charset="-122"/>
                <a:cs typeface="Times New Roman" pitchFamily="18" charset="0"/>
              </a:rPr>
              <a:t>》</a:t>
            </a:r>
            <a:r>
              <a:rPr lang="zh-CN" altLang="en-US" sz="2000" b="1" dirty="0">
                <a:solidFill>
                  <a:srgbClr val="0070C0"/>
                </a:solidFill>
                <a:latin typeface="微软雅黑" panose="020B0503020204020204" pitchFamily="34" charset="-122"/>
                <a:ea typeface="微软雅黑" panose="020B0503020204020204" pitchFamily="34" charset="-122"/>
                <a:cs typeface="Times New Roman" pitchFamily="18" charset="0"/>
              </a:rPr>
              <a:t>，对系统掌握流域水生态环境整体状况具有重要意义。</a:t>
            </a:r>
            <a:endParaRPr lang="en-US" altLang="zh-CN" sz="2000" b="1" dirty="0">
              <a:solidFill>
                <a:srgbClr val="0070C0"/>
              </a:solidFill>
              <a:latin typeface="微软雅黑" panose="020B0503020204020204" pitchFamily="34" charset="-122"/>
              <a:ea typeface="微软雅黑" panose="020B0503020204020204" pitchFamily="34" charset="-122"/>
              <a:cs typeface="Times New Roman" pitchFamily="18" charset="0"/>
            </a:endParaRPr>
          </a:p>
          <a:p>
            <a:pPr marL="285750" indent="-285750">
              <a:spcBef>
                <a:spcPts val="600"/>
              </a:spcBef>
              <a:spcAft>
                <a:spcPts val="600"/>
              </a:spcAft>
              <a:buClr>
                <a:schemeClr val="accent1"/>
              </a:buClr>
              <a:buFont typeface="Wingdings" panose="05000000000000000000" pitchFamily="2" charset="2"/>
              <a:buChar char="Ø"/>
            </a:pPr>
            <a:r>
              <a:rPr lang="zh-CN" altLang="en-US" sz="2000" b="1" dirty="0">
                <a:solidFill>
                  <a:srgbClr val="0070C0"/>
                </a:solidFill>
                <a:latin typeface="微软雅黑" panose="020B0503020204020204" pitchFamily="34" charset="-122"/>
                <a:ea typeface="微软雅黑" panose="020B0503020204020204" pitchFamily="34" charset="-122"/>
                <a:cs typeface="Times New Roman" pitchFamily="18" charset="0"/>
              </a:rPr>
              <a:t>政策法规团队参与制定的福建省地方标准</a:t>
            </a:r>
            <a:r>
              <a:rPr lang="zh-CN" altLang="zh-CN" sz="2000" b="1" dirty="0">
                <a:solidFill>
                  <a:srgbClr val="FF0000"/>
                </a:solidFill>
                <a:latin typeface="微软雅黑" panose="020B0503020204020204" pitchFamily="34" charset="-122"/>
                <a:ea typeface="微软雅黑" panose="020B0503020204020204" pitchFamily="34" charset="-122"/>
                <a:cs typeface="Times New Roman" pitchFamily="18" charset="0"/>
              </a:rPr>
              <a:t>《幸福河湖评价导则》</a:t>
            </a:r>
            <a:r>
              <a:rPr lang="zh-CN" altLang="en-US" sz="2000" b="1" dirty="0">
                <a:solidFill>
                  <a:srgbClr val="FF0000"/>
                </a:solidFill>
                <a:latin typeface="微软雅黑" panose="020B0503020204020204" pitchFamily="34" charset="-122"/>
                <a:ea typeface="微软雅黑" panose="020B0503020204020204" pitchFamily="34" charset="-122"/>
                <a:cs typeface="Times New Roman" pitchFamily="18" charset="0"/>
              </a:rPr>
              <a:t>、</a:t>
            </a:r>
            <a:r>
              <a:rPr lang="zh-CN" altLang="zh-CN" sz="2000" b="1" dirty="0">
                <a:solidFill>
                  <a:srgbClr val="FF0000"/>
                </a:solidFill>
                <a:latin typeface="微软雅黑" panose="020B0503020204020204" pitchFamily="34" charset="-122"/>
                <a:ea typeface="微软雅黑" panose="020B0503020204020204" pitchFamily="34" charset="-122"/>
                <a:cs typeface="Times New Roman" pitchFamily="18" charset="0"/>
              </a:rPr>
              <a:t>《独流入海型河流生态建设指南》</a:t>
            </a:r>
            <a:r>
              <a:rPr lang="zh-CN" altLang="en-US" sz="2000" b="1" dirty="0">
                <a:solidFill>
                  <a:srgbClr val="FF0000"/>
                </a:solidFill>
                <a:latin typeface="微软雅黑" panose="020B0503020204020204" pitchFamily="34" charset="-122"/>
                <a:ea typeface="微软雅黑" panose="020B0503020204020204" pitchFamily="34" charset="-122"/>
                <a:cs typeface="Times New Roman" pitchFamily="18" charset="0"/>
              </a:rPr>
              <a:t>，市级文件</a:t>
            </a:r>
            <a:r>
              <a:rPr lang="zh-CN" altLang="zh-CN" sz="2000" b="1" dirty="0">
                <a:solidFill>
                  <a:srgbClr val="FF0000"/>
                </a:solidFill>
                <a:latin typeface="微软雅黑" panose="020B0503020204020204" pitchFamily="34" charset="-122"/>
                <a:ea typeface="微软雅黑" panose="020B0503020204020204" pitchFamily="34" charset="-122"/>
                <a:cs typeface="Times New Roman" pitchFamily="18" charset="0"/>
              </a:rPr>
              <a:t>《莆田市河湖长履职细则》</a:t>
            </a:r>
            <a:r>
              <a:rPr lang="zh-CN" altLang="en-US" sz="2000" b="1" dirty="0">
                <a:solidFill>
                  <a:srgbClr val="0070C0"/>
                </a:solidFill>
                <a:latin typeface="微软雅黑" panose="020B0503020204020204" pitchFamily="34" charset="-122"/>
                <a:ea typeface="微软雅黑" panose="020B0503020204020204" pitchFamily="34" charset="-122"/>
                <a:cs typeface="Times New Roman" pitchFamily="18" charset="0"/>
              </a:rPr>
              <a:t>、</a:t>
            </a:r>
            <a:r>
              <a:rPr lang="zh-CN" altLang="zh-CN" sz="2000" b="1" dirty="0">
                <a:solidFill>
                  <a:srgbClr val="FF0000"/>
                </a:solidFill>
                <a:latin typeface="微软雅黑" panose="020B0503020204020204" pitchFamily="34" charset="-122"/>
                <a:ea typeface="微软雅黑" panose="020B0503020204020204" pitchFamily="34" charset="-122"/>
                <a:cs typeface="Times New Roman" pitchFamily="18" charset="0"/>
              </a:rPr>
              <a:t>《莆田市幸福河湖评定管理办法》</a:t>
            </a:r>
            <a:r>
              <a:rPr lang="zh-CN" altLang="en-US" sz="2000" b="1" dirty="0">
                <a:solidFill>
                  <a:srgbClr val="0070C0"/>
                </a:solidFill>
                <a:latin typeface="微软雅黑" panose="020B0503020204020204" pitchFamily="34" charset="-122"/>
                <a:ea typeface="微软雅黑" panose="020B0503020204020204" pitchFamily="34" charset="-122"/>
                <a:cs typeface="Times New Roman" pitchFamily="18" charset="0"/>
              </a:rPr>
              <a:t>、</a:t>
            </a:r>
            <a:r>
              <a:rPr lang="zh-CN" altLang="zh-CN" sz="2000" b="1" dirty="0">
                <a:solidFill>
                  <a:srgbClr val="FF0000"/>
                </a:solidFill>
                <a:latin typeface="微软雅黑" panose="020B0503020204020204" pitchFamily="34" charset="-122"/>
                <a:ea typeface="微软雅黑" panose="020B0503020204020204" pitchFamily="34" charset="-122"/>
                <a:cs typeface="Times New Roman" pitchFamily="18" charset="0"/>
              </a:rPr>
              <a:t>《莆田市幸福河湖评分标志》</a:t>
            </a:r>
            <a:r>
              <a:rPr lang="zh-CN" altLang="en-US" sz="2000" b="1" dirty="0">
                <a:solidFill>
                  <a:srgbClr val="0070C0"/>
                </a:solidFill>
                <a:latin typeface="微软雅黑" panose="020B0503020204020204" pitchFamily="34" charset="-122"/>
                <a:ea typeface="微软雅黑" panose="020B0503020204020204" pitchFamily="34" charset="-122"/>
                <a:cs typeface="Times New Roman" pitchFamily="18" charset="0"/>
              </a:rPr>
              <a:t>等正式公布实施。</a:t>
            </a:r>
            <a:endParaRPr lang="en-US" altLang="zh-CN" sz="2000" b="1" dirty="0">
              <a:solidFill>
                <a:srgbClr val="0070C0"/>
              </a:solidFill>
              <a:latin typeface="微软雅黑" panose="020B0503020204020204" pitchFamily="34" charset="-122"/>
              <a:ea typeface="微软雅黑" panose="020B0503020204020204" pitchFamily="34" charset="-122"/>
              <a:cs typeface="Times New Roman" pitchFamily="18" charset="0"/>
            </a:endParaRPr>
          </a:p>
          <a:p>
            <a:pPr marL="285750" indent="-285750">
              <a:spcBef>
                <a:spcPts val="600"/>
              </a:spcBef>
              <a:spcAft>
                <a:spcPts val="600"/>
              </a:spcAft>
              <a:buClr>
                <a:schemeClr val="accent1"/>
              </a:buClr>
              <a:buFont typeface="Wingdings" panose="05000000000000000000" pitchFamily="2" charset="2"/>
              <a:buChar char="Ø"/>
            </a:pPr>
            <a:r>
              <a:rPr lang="zh-CN" altLang="en-US" sz="2000" b="1" dirty="0">
                <a:solidFill>
                  <a:srgbClr val="0070C0"/>
                </a:solidFill>
                <a:latin typeface="微软雅黑" panose="020B0503020204020204" pitchFamily="34" charset="-122"/>
                <a:ea typeface="微软雅黑" panose="020B0503020204020204" pitchFamily="34" charset="-122"/>
                <a:cs typeface="Times New Roman" pitchFamily="18" charset="0"/>
              </a:rPr>
              <a:t>流域综合治理团队参与</a:t>
            </a:r>
            <a:r>
              <a:rPr lang="zh-CN" altLang="zh-CN" sz="2000" b="1" dirty="0">
                <a:solidFill>
                  <a:srgbClr val="0070C0"/>
                </a:solidFill>
                <a:latin typeface="微软雅黑" panose="020B0503020204020204" pitchFamily="34" charset="-122"/>
                <a:ea typeface="微软雅黑" panose="020B0503020204020204" pitchFamily="34" charset="-122"/>
                <a:cs typeface="Times New Roman" pitchFamily="18" charset="0"/>
              </a:rPr>
              <a:t>编制</a:t>
            </a:r>
            <a:r>
              <a:rPr lang="zh-CN" altLang="zh-CN" sz="2000" b="1" dirty="0">
                <a:solidFill>
                  <a:srgbClr val="FF0000"/>
                </a:solidFill>
                <a:latin typeface="微软雅黑" panose="020B0503020204020204" pitchFamily="34" charset="-122"/>
                <a:ea typeface="微软雅黑" panose="020B0503020204020204" pitchFamily="34" charset="-122"/>
                <a:cs typeface="Times New Roman" pitchFamily="18" charset="0"/>
              </a:rPr>
              <a:t>《福建省莆田市木兰溪入海河口综合整治规划》</a:t>
            </a:r>
            <a:r>
              <a:rPr lang="zh-CN" altLang="en-US" sz="2000" b="1" dirty="0">
                <a:solidFill>
                  <a:srgbClr val="0070C0"/>
                </a:solidFill>
                <a:latin typeface="微软雅黑" panose="020B0503020204020204" pitchFamily="34" charset="-122"/>
                <a:ea typeface="微软雅黑" panose="020B0503020204020204" pitchFamily="34" charset="-122"/>
                <a:cs typeface="Times New Roman" pitchFamily="18" charset="0"/>
              </a:rPr>
              <a:t>纳入当地上位规划，正在有序实施。</a:t>
            </a:r>
            <a:endParaRPr lang="en-US" altLang="zh-CN" sz="2000" b="1" dirty="0">
              <a:solidFill>
                <a:srgbClr val="0070C0"/>
              </a:solidFill>
              <a:latin typeface="微软雅黑" panose="020B0503020204020204" pitchFamily="34" charset="-122"/>
              <a:ea typeface="微软雅黑" panose="020B0503020204020204" pitchFamily="34" charset="-122"/>
              <a:cs typeface="Times New Roman" pitchFamily="18" charset="0"/>
            </a:endParaRPr>
          </a:p>
        </p:txBody>
      </p:sp>
      <p:pic>
        <p:nvPicPr>
          <p:cNvPr id="8" name="图片 7">
            <a:extLst>
              <a:ext uri="{FF2B5EF4-FFF2-40B4-BE49-F238E27FC236}">
                <a16:creationId xmlns:a16="http://schemas.microsoft.com/office/drawing/2014/main" id="{0F27503E-4B12-34C7-1EA1-41ED31A82A6F}"/>
              </a:ext>
            </a:extLst>
          </p:cNvPr>
          <p:cNvPicPr/>
          <p:nvPr/>
        </p:nvPicPr>
        <p:blipFill>
          <a:blip r:embed="rId5"/>
          <a:stretch>
            <a:fillRect/>
          </a:stretch>
        </p:blipFill>
        <p:spPr>
          <a:xfrm>
            <a:off x="0" y="5020370"/>
            <a:ext cx="4220845" cy="1837630"/>
          </a:xfrm>
          <a:prstGeom prst="rect">
            <a:avLst/>
          </a:prstGeom>
        </p:spPr>
      </p:pic>
      <p:pic>
        <p:nvPicPr>
          <p:cNvPr id="9" name="图片 8">
            <a:extLst>
              <a:ext uri="{FF2B5EF4-FFF2-40B4-BE49-F238E27FC236}">
                <a16:creationId xmlns:a16="http://schemas.microsoft.com/office/drawing/2014/main" id="{F7726431-43C0-65B0-0F9A-2948FDA275D8}"/>
              </a:ext>
            </a:extLst>
          </p:cNvPr>
          <p:cNvPicPr/>
          <p:nvPr/>
        </p:nvPicPr>
        <p:blipFill>
          <a:blip r:embed="rId6"/>
          <a:stretch>
            <a:fillRect/>
          </a:stretch>
        </p:blipFill>
        <p:spPr>
          <a:xfrm>
            <a:off x="4008135" y="5031390"/>
            <a:ext cx="4326890" cy="1826607"/>
          </a:xfrm>
          <a:prstGeom prst="rect">
            <a:avLst/>
          </a:prstGeom>
        </p:spPr>
      </p:pic>
      <p:pic>
        <p:nvPicPr>
          <p:cNvPr id="10" name="图片 9">
            <a:extLst>
              <a:ext uri="{FF2B5EF4-FFF2-40B4-BE49-F238E27FC236}">
                <a16:creationId xmlns:a16="http://schemas.microsoft.com/office/drawing/2014/main" id="{812A9C7A-C893-F48E-9811-3067B2C2CB87}"/>
              </a:ext>
            </a:extLst>
          </p:cNvPr>
          <p:cNvPicPr/>
          <p:nvPr/>
        </p:nvPicPr>
        <p:blipFill>
          <a:blip r:embed="rId7"/>
          <a:stretch>
            <a:fillRect/>
          </a:stretch>
        </p:blipFill>
        <p:spPr>
          <a:xfrm>
            <a:off x="8335025" y="5020370"/>
            <a:ext cx="3856975" cy="1837630"/>
          </a:xfrm>
          <a:prstGeom prst="rect">
            <a:avLst/>
          </a:prstGeom>
        </p:spPr>
      </p:pic>
      <p:sp>
        <p:nvSpPr>
          <p:cNvPr id="11" name="文本框 10">
            <a:extLst>
              <a:ext uri="{FF2B5EF4-FFF2-40B4-BE49-F238E27FC236}">
                <a16:creationId xmlns:a16="http://schemas.microsoft.com/office/drawing/2014/main" id="{69D21C77-EB8A-2990-CF7D-0DEAC049B811}"/>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spTree>
    <p:extLst>
      <p:ext uri="{BB962C8B-B14F-4D97-AF65-F5344CB8AC3E}">
        <p14:creationId xmlns:p14="http://schemas.microsoft.com/office/powerpoint/2010/main" val="18853648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0B82E-A058-A00C-5AA1-DC6C15B14B14}"/>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026D74AD-FD7C-F5CF-ED0B-18ABFC1AF1D9}"/>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73560B3E-8741-A11F-125C-5462EC5E8818}"/>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63D43831-8C2F-B3C3-6438-E0D78D88FB1D}"/>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17E14CFB-AD2B-DFEC-EEA1-E8D883F2C063}"/>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47" name="AutoShape 7">
            <a:extLst>
              <a:ext uri="{FF2B5EF4-FFF2-40B4-BE49-F238E27FC236}">
                <a16:creationId xmlns:a16="http://schemas.microsoft.com/office/drawing/2014/main" id="{27805124-58CA-9079-49E7-544FD906C442}"/>
              </a:ext>
            </a:extLst>
          </p:cNvPr>
          <p:cNvSpPr txBox="1"/>
          <p:nvPr/>
        </p:nvSpPr>
        <p:spPr>
          <a:xfrm>
            <a:off x="546577" y="1124803"/>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4</a:t>
            </a:r>
            <a:r>
              <a:rPr lang="zh-CN" altLang="en-US"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、技术服务</a:t>
            </a:r>
            <a:endParaRPr lang="en-US" sz="2400" dirty="0">
              <a:solidFill>
                <a:srgbClr val="0070C0"/>
              </a:solidFill>
              <a:latin typeface="微软雅黑" panose="020B0503020204020204" pitchFamily="34" charset="-122"/>
              <a:ea typeface="微软雅黑" panose="020B0503020204020204" pitchFamily="34" charset="-122"/>
            </a:endParaRPr>
          </a:p>
        </p:txBody>
      </p:sp>
      <p:cxnSp>
        <p:nvCxnSpPr>
          <p:cNvPr id="48" name="Connector 8">
            <a:extLst>
              <a:ext uri="{FF2B5EF4-FFF2-40B4-BE49-F238E27FC236}">
                <a16:creationId xmlns:a16="http://schemas.microsoft.com/office/drawing/2014/main" id="{5AA83743-ECC7-816D-9C5D-A2519C9DDCE5}"/>
              </a:ext>
            </a:extLst>
          </p:cNvPr>
          <p:cNvCxnSpPr>
            <a:cxnSpLocks/>
          </p:cNvCxnSpPr>
          <p:nvPr/>
        </p:nvCxnSpPr>
        <p:spPr>
          <a:xfrm>
            <a:off x="546577" y="1759803"/>
            <a:ext cx="1747890"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49" name="文本框 48">
            <a:extLst>
              <a:ext uri="{FF2B5EF4-FFF2-40B4-BE49-F238E27FC236}">
                <a16:creationId xmlns:a16="http://schemas.microsoft.com/office/drawing/2014/main" id="{9B72C66B-B6BD-3E31-9870-FDA6D69CEFC4}"/>
              </a:ext>
            </a:extLst>
          </p:cNvPr>
          <p:cNvSpPr txBox="1"/>
          <p:nvPr/>
        </p:nvSpPr>
        <p:spPr>
          <a:xfrm>
            <a:off x="202188" y="1898848"/>
            <a:ext cx="6709832" cy="461665"/>
          </a:xfrm>
          <a:prstGeom prst="rect">
            <a:avLst/>
          </a:prstGeom>
          <a:noFill/>
        </p:spPr>
        <p:txBody>
          <a:bodyPr wrap="square">
            <a:spAutoFit/>
          </a:bodyPr>
          <a:lstStyle/>
          <a:p>
            <a:r>
              <a:rPr lang="zh-CN" altLang="en-US" sz="2400" b="1" dirty="0">
                <a:solidFill>
                  <a:schemeClr val="accent1"/>
                </a:solidFill>
                <a:effectLst/>
                <a:latin typeface="微软雅黑" panose="020B0503020204020204" pitchFamily="34" charset="-122"/>
                <a:ea typeface="微软雅黑" panose="020B0503020204020204" pitchFamily="34" charset="-122"/>
              </a:rPr>
              <a:t>（二）区域咨询</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a16="http://schemas.microsoft.com/office/drawing/2014/main" id="{E793F090-D5F8-F23A-D519-0F316CC9D575}"/>
              </a:ext>
            </a:extLst>
          </p:cNvPr>
          <p:cNvSpPr/>
          <p:nvPr/>
        </p:nvSpPr>
        <p:spPr>
          <a:xfrm>
            <a:off x="365489" y="2457504"/>
            <a:ext cx="5809947" cy="1685077"/>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zh-CN" altLang="zh-CN" sz="2400" b="1" kern="100" dirty="0">
                <a:solidFill>
                  <a:schemeClr val="accent1"/>
                </a:solidFill>
                <a:latin typeface="+mn-ea"/>
              </a:rPr>
              <a:t>与</a:t>
            </a:r>
            <a:r>
              <a:rPr lang="zh-CN" altLang="en-US" sz="2400" b="1" kern="100" dirty="0">
                <a:solidFill>
                  <a:schemeClr val="accent1"/>
                </a:solidFill>
                <a:latin typeface="+mn-ea"/>
              </a:rPr>
              <a:t>多地</a:t>
            </a:r>
            <a:r>
              <a:rPr lang="zh-CN" altLang="zh-CN" sz="2400" b="1" kern="100" dirty="0">
                <a:solidFill>
                  <a:schemeClr val="accent1"/>
                </a:solidFill>
                <a:latin typeface="+mn-ea"/>
              </a:rPr>
              <a:t>签订战略合作协议，在</a:t>
            </a:r>
            <a:r>
              <a:rPr lang="zh-CN" altLang="en-US" sz="2400" b="1" kern="100" dirty="0">
                <a:solidFill>
                  <a:srgbClr val="FF0000"/>
                </a:solidFill>
                <a:latin typeface="+mn-ea"/>
              </a:rPr>
              <a:t>现代化水网建设、河湖长制深化发展研究、全域幸福河湖建设</a:t>
            </a:r>
            <a:r>
              <a:rPr lang="zh-CN" altLang="zh-CN" sz="2400" b="1" kern="100" dirty="0">
                <a:solidFill>
                  <a:schemeClr val="accent1"/>
                </a:solidFill>
                <a:latin typeface="+mn-ea"/>
              </a:rPr>
              <a:t>等方面深度合作</a:t>
            </a:r>
            <a:r>
              <a:rPr lang="zh-CN" altLang="en-US" sz="2400" b="1" kern="100" dirty="0">
                <a:solidFill>
                  <a:schemeClr val="accent1"/>
                </a:solidFill>
                <a:latin typeface="+mn-ea"/>
              </a:rPr>
              <a:t>。</a:t>
            </a:r>
            <a:endParaRPr lang="zh-CN" altLang="zh-CN" sz="2400" b="1" kern="100" dirty="0">
              <a:solidFill>
                <a:schemeClr val="accent1"/>
              </a:solidFill>
              <a:latin typeface="+mn-ea"/>
            </a:endParaRPr>
          </a:p>
        </p:txBody>
      </p:sp>
      <p:pic>
        <p:nvPicPr>
          <p:cNvPr id="11" name="图片 10">
            <a:extLst>
              <a:ext uri="{FF2B5EF4-FFF2-40B4-BE49-F238E27FC236}">
                <a16:creationId xmlns:a16="http://schemas.microsoft.com/office/drawing/2014/main" id="{88C76A09-106D-4986-AF88-ED86A148FCA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21405" y="2036608"/>
            <a:ext cx="3024925" cy="2047779"/>
          </a:xfrm>
          <a:prstGeom prst="rect">
            <a:avLst/>
          </a:prstGeom>
        </p:spPr>
      </p:pic>
      <p:sp>
        <p:nvSpPr>
          <p:cNvPr id="8" name="文本框 7">
            <a:extLst>
              <a:ext uri="{FF2B5EF4-FFF2-40B4-BE49-F238E27FC236}">
                <a16:creationId xmlns:a16="http://schemas.microsoft.com/office/drawing/2014/main" id="{BEA95468-D412-C714-A4FD-B32950098043}"/>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pic>
        <p:nvPicPr>
          <p:cNvPr id="9" name="图片 8">
            <a:extLst>
              <a:ext uri="{FF2B5EF4-FFF2-40B4-BE49-F238E27FC236}">
                <a16:creationId xmlns:a16="http://schemas.microsoft.com/office/drawing/2014/main" id="{DC4E60FF-0B23-F874-AE72-7A7200F88D6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21405" y="4142581"/>
            <a:ext cx="3024925" cy="1941021"/>
          </a:xfrm>
          <a:prstGeom prst="rect">
            <a:avLst/>
          </a:prstGeom>
        </p:spPr>
      </p:pic>
      <p:sp>
        <p:nvSpPr>
          <p:cNvPr id="10" name="矩形 9">
            <a:extLst>
              <a:ext uri="{FF2B5EF4-FFF2-40B4-BE49-F238E27FC236}">
                <a16:creationId xmlns:a16="http://schemas.microsoft.com/office/drawing/2014/main" id="{E8478A56-8DEA-CFDF-F8DC-1F8EDCD8E9DF}"/>
              </a:ext>
            </a:extLst>
          </p:cNvPr>
          <p:cNvSpPr/>
          <p:nvPr/>
        </p:nvSpPr>
        <p:spPr>
          <a:xfrm>
            <a:off x="268094" y="4497488"/>
            <a:ext cx="5893812" cy="1689052"/>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zh-CN" altLang="zh-CN" sz="2400" b="1" kern="100" dirty="0">
                <a:solidFill>
                  <a:schemeClr val="accent1"/>
                </a:solidFill>
                <a:latin typeface="微软雅黑" panose="020B0503020204020204" pitchFamily="34" charset="-122"/>
                <a:ea typeface="微软雅黑" panose="020B0503020204020204" pitchFamily="34" charset="-122"/>
              </a:rPr>
              <a:t>成立江苏省河湖长制研究院</a:t>
            </a:r>
            <a:r>
              <a:rPr lang="zh-CN" altLang="zh-CN" sz="2400" b="1" kern="100" dirty="0">
                <a:solidFill>
                  <a:srgbClr val="FF0000"/>
                </a:solidFill>
                <a:latin typeface="微软雅黑" panose="020B0503020204020204" pitchFamily="34" charset="-122"/>
                <a:ea typeface="微软雅黑" panose="020B0503020204020204" pitchFamily="34" charset="-122"/>
              </a:rPr>
              <a:t>太仓分院</a:t>
            </a:r>
            <a:r>
              <a:rPr lang="zh-CN" altLang="en-US" sz="2400" b="1" kern="100" dirty="0">
                <a:solidFill>
                  <a:srgbClr val="FF0000"/>
                </a:solidFill>
                <a:latin typeface="微软雅黑" panose="020B0503020204020204" pitchFamily="34" charset="-122"/>
                <a:ea typeface="微软雅黑" panose="020B0503020204020204" pitchFamily="34" charset="-122"/>
              </a:rPr>
              <a:t>、武进分院</a:t>
            </a:r>
            <a:r>
              <a:rPr lang="zh-CN" altLang="zh-CN" sz="2400" b="1" kern="100" dirty="0">
                <a:solidFill>
                  <a:schemeClr val="accent1"/>
                </a:solidFill>
                <a:latin typeface="微软雅黑" panose="020B0503020204020204" pitchFamily="34" charset="-122"/>
                <a:ea typeface="微软雅黑" panose="020B0503020204020204" pitchFamily="34" charset="-122"/>
              </a:rPr>
              <a:t>，</a:t>
            </a:r>
            <a:r>
              <a:rPr lang="zh-CN" altLang="en-US" sz="2400" b="1" kern="100" dirty="0">
                <a:solidFill>
                  <a:schemeClr val="accent1"/>
                </a:solidFill>
                <a:latin typeface="微软雅黑" panose="020B0503020204020204" pitchFamily="34" charset="-122"/>
                <a:ea typeface="微软雅黑" panose="020B0503020204020204" pitchFamily="34" charset="-122"/>
              </a:rPr>
              <a:t>服务于当地河湖治理成套技术方案研究制定与区域技术咨询工作。</a:t>
            </a:r>
            <a:endParaRPr lang="zh-CN" altLang="zh-CN" sz="2400" b="1" kern="100" dirty="0">
              <a:solidFill>
                <a:schemeClr val="accent1"/>
              </a:solidFill>
              <a:latin typeface="微软雅黑" panose="020B0503020204020204" pitchFamily="34" charset="-122"/>
              <a:ea typeface="微软雅黑" panose="020B0503020204020204" pitchFamily="34" charset="-122"/>
            </a:endParaRPr>
          </a:p>
        </p:txBody>
      </p:sp>
      <p:pic>
        <p:nvPicPr>
          <p:cNvPr id="12" name="图片 11">
            <a:extLst>
              <a:ext uri="{FF2B5EF4-FFF2-40B4-BE49-F238E27FC236}">
                <a16:creationId xmlns:a16="http://schemas.microsoft.com/office/drawing/2014/main" id="{E80FF6DC-4565-977D-98CF-6B7E38CADCC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44396" y="2036608"/>
            <a:ext cx="2606849" cy="2047779"/>
          </a:xfrm>
          <a:prstGeom prst="rect">
            <a:avLst/>
          </a:prstGeom>
        </p:spPr>
      </p:pic>
      <p:pic>
        <p:nvPicPr>
          <p:cNvPr id="13" name="图片 12">
            <a:extLst>
              <a:ext uri="{FF2B5EF4-FFF2-40B4-BE49-F238E27FC236}">
                <a16:creationId xmlns:a16="http://schemas.microsoft.com/office/drawing/2014/main" id="{1C7CDA63-0651-F5CB-5C1D-C8DA3666BB1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344395" y="4142580"/>
            <a:ext cx="2606849" cy="1941021"/>
          </a:xfrm>
          <a:prstGeom prst="rect">
            <a:avLst/>
          </a:prstGeom>
        </p:spPr>
      </p:pic>
    </p:spTree>
    <p:extLst>
      <p:ext uri="{BB962C8B-B14F-4D97-AF65-F5344CB8AC3E}">
        <p14:creationId xmlns:p14="http://schemas.microsoft.com/office/powerpoint/2010/main" val="23576393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14F49-4594-7454-E6D7-9ACDB49102E1}"/>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2185CC62-63B1-50B5-119C-A9759F78A8F3}"/>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F5E7F14B-E081-125E-9908-B75B0380AD78}"/>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92882225-AA15-1028-579E-F325A73B046A}"/>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4EFFDD01-19D9-4E5A-4D8D-68F23BD45E13}"/>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6" name="矩形 5">
            <a:extLst>
              <a:ext uri="{FF2B5EF4-FFF2-40B4-BE49-F238E27FC236}">
                <a16:creationId xmlns:a16="http://schemas.microsoft.com/office/drawing/2014/main" id="{06C3AC38-32A1-A7CB-12E8-9013A3B8D0CD}"/>
              </a:ext>
            </a:extLst>
          </p:cNvPr>
          <p:cNvSpPr/>
          <p:nvPr/>
        </p:nvSpPr>
        <p:spPr>
          <a:xfrm>
            <a:off x="7773592" y="1590194"/>
            <a:ext cx="4216220" cy="3905043"/>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en-US" altLang="zh-CN" sz="2400" b="1" kern="100" dirty="0">
                <a:solidFill>
                  <a:schemeClr val="accent1"/>
                </a:solidFill>
                <a:latin typeface="微软雅黑" panose="020B0503020204020204" pitchFamily="34" charset="-122"/>
                <a:ea typeface="微软雅黑" panose="020B0503020204020204" pitchFamily="34" charset="-122"/>
              </a:rPr>
              <a:t>2022</a:t>
            </a:r>
            <a:r>
              <a:rPr lang="zh-CN" altLang="en-US" sz="2400" b="1" kern="100" dirty="0">
                <a:solidFill>
                  <a:schemeClr val="accent1"/>
                </a:solidFill>
                <a:latin typeface="微软雅黑" panose="020B0503020204020204" pitchFamily="34" charset="-122"/>
                <a:ea typeface="微软雅黑" panose="020B0503020204020204" pitchFamily="34" charset="-122"/>
              </a:rPr>
              <a:t>年</a:t>
            </a:r>
            <a:r>
              <a:rPr lang="en-US" altLang="zh-CN" sz="2400" b="1" kern="100" dirty="0">
                <a:solidFill>
                  <a:schemeClr val="accent1"/>
                </a:solidFill>
                <a:latin typeface="微软雅黑" panose="020B0503020204020204" pitchFamily="34" charset="-122"/>
                <a:ea typeface="微软雅黑" panose="020B0503020204020204" pitchFamily="34" charset="-122"/>
              </a:rPr>
              <a:t>11</a:t>
            </a:r>
            <a:r>
              <a:rPr lang="zh-CN" altLang="en-US" sz="2400" b="1" kern="100" dirty="0">
                <a:solidFill>
                  <a:schemeClr val="accent1"/>
                </a:solidFill>
                <a:latin typeface="微软雅黑" panose="020B0503020204020204" pitchFamily="34" charset="-122"/>
                <a:ea typeface="微软雅黑" panose="020B0503020204020204" pitchFamily="34" charset="-122"/>
              </a:rPr>
              <a:t>月，首批</a:t>
            </a:r>
            <a:r>
              <a:rPr lang="en-US" altLang="zh-CN" sz="2400" b="1" kern="100" dirty="0">
                <a:solidFill>
                  <a:schemeClr val="accent1"/>
                </a:solidFill>
                <a:latin typeface="微软雅黑" panose="020B0503020204020204" pitchFamily="34" charset="-122"/>
                <a:ea typeface="微软雅黑" panose="020B0503020204020204" pitchFamily="34" charset="-122"/>
              </a:rPr>
              <a:t>36</a:t>
            </a:r>
            <a:r>
              <a:rPr lang="zh-CN" altLang="en-US" sz="2400" b="1" kern="100" dirty="0">
                <a:solidFill>
                  <a:schemeClr val="accent1"/>
                </a:solidFill>
                <a:latin typeface="微软雅黑" panose="020B0503020204020204" pitchFamily="34" charset="-122"/>
                <a:ea typeface="微软雅黑" panose="020B0503020204020204" pitchFamily="34" charset="-122"/>
              </a:rPr>
              <a:t>家成员单位涵盖勘测设计、水污染防治、水环境监测等专业，成员单位性质包括科研机构、上市公司、高新技术企业等类型，积极打造河湖保护与治理上下游产业链。</a:t>
            </a:r>
            <a:endParaRPr lang="zh-CN" altLang="zh-CN" sz="2400" b="1" kern="100" dirty="0">
              <a:solidFill>
                <a:schemeClr val="accent1"/>
              </a:solidFill>
              <a:latin typeface="微软雅黑" panose="020B0503020204020204" pitchFamily="34" charset="-122"/>
              <a:ea typeface="微软雅黑" panose="020B0503020204020204" pitchFamily="34" charset="-122"/>
            </a:endParaRPr>
          </a:p>
        </p:txBody>
      </p:sp>
      <p:pic>
        <p:nvPicPr>
          <p:cNvPr id="7" name="图片 6">
            <a:extLst>
              <a:ext uri="{FF2B5EF4-FFF2-40B4-BE49-F238E27FC236}">
                <a16:creationId xmlns:a16="http://schemas.microsoft.com/office/drawing/2014/main" id="{2654CF55-F310-D7EE-61F8-9A00BC9C94F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0876" y="2356405"/>
            <a:ext cx="3150547" cy="4459041"/>
          </a:xfrm>
          <a:prstGeom prst="rect">
            <a:avLst/>
          </a:prstGeom>
        </p:spPr>
      </p:pic>
      <p:pic>
        <p:nvPicPr>
          <p:cNvPr id="14" name="图片 13">
            <a:extLst>
              <a:ext uri="{FF2B5EF4-FFF2-40B4-BE49-F238E27FC236}">
                <a16:creationId xmlns:a16="http://schemas.microsoft.com/office/drawing/2014/main" id="{EA863165-0D34-8E27-D353-49E0745A926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81075" y="1609234"/>
            <a:ext cx="3662725" cy="2614270"/>
          </a:xfrm>
          <a:prstGeom prst="rect">
            <a:avLst/>
          </a:prstGeom>
        </p:spPr>
      </p:pic>
      <p:pic>
        <p:nvPicPr>
          <p:cNvPr id="15" name="图片 14">
            <a:extLst>
              <a:ext uri="{FF2B5EF4-FFF2-40B4-BE49-F238E27FC236}">
                <a16:creationId xmlns:a16="http://schemas.microsoft.com/office/drawing/2014/main" id="{98807A64-F278-E1F9-6EF5-FF21E52379C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81075" y="4362548"/>
            <a:ext cx="3662725" cy="2441817"/>
          </a:xfrm>
          <a:prstGeom prst="rect">
            <a:avLst/>
          </a:prstGeom>
        </p:spPr>
      </p:pic>
      <p:sp>
        <p:nvSpPr>
          <p:cNvPr id="10" name="文本框 9">
            <a:extLst>
              <a:ext uri="{FF2B5EF4-FFF2-40B4-BE49-F238E27FC236}">
                <a16:creationId xmlns:a16="http://schemas.microsoft.com/office/drawing/2014/main" id="{2BEE86BA-4058-2B9C-3D35-C116CEE31087}"/>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sp>
        <p:nvSpPr>
          <p:cNvPr id="9" name="AutoShape 7">
            <a:extLst>
              <a:ext uri="{FF2B5EF4-FFF2-40B4-BE49-F238E27FC236}">
                <a16:creationId xmlns:a16="http://schemas.microsoft.com/office/drawing/2014/main" id="{A1D711DD-B3E2-8851-0532-C9961B56DC50}"/>
              </a:ext>
            </a:extLst>
          </p:cNvPr>
          <p:cNvSpPr txBox="1"/>
          <p:nvPr/>
        </p:nvSpPr>
        <p:spPr>
          <a:xfrm>
            <a:off x="546577" y="1124803"/>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4</a:t>
            </a:r>
            <a:r>
              <a:rPr lang="zh-CN" altLang="en-US"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、技术服务</a:t>
            </a:r>
            <a:endParaRPr lang="en-US" sz="2400" dirty="0">
              <a:solidFill>
                <a:srgbClr val="0070C0"/>
              </a:solidFill>
              <a:latin typeface="微软雅黑" panose="020B0503020204020204" pitchFamily="34" charset="-122"/>
              <a:ea typeface="微软雅黑" panose="020B0503020204020204" pitchFamily="34" charset="-122"/>
            </a:endParaRPr>
          </a:p>
        </p:txBody>
      </p:sp>
      <p:cxnSp>
        <p:nvCxnSpPr>
          <p:cNvPr id="11" name="Connector 8">
            <a:extLst>
              <a:ext uri="{FF2B5EF4-FFF2-40B4-BE49-F238E27FC236}">
                <a16:creationId xmlns:a16="http://schemas.microsoft.com/office/drawing/2014/main" id="{DDD50823-958E-84FB-C903-C89273E0A1F3}"/>
              </a:ext>
            </a:extLst>
          </p:cNvPr>
          <p:cNvCxnSpPr>
            <a:cxnSpLocks/>
          </p:cNvCxnSpPr>
          <p:nvPr/>
        </p:nvCxnSpPr>
        <p:spPr>
          <a:xfrm>
            <a:off x="546577" y="1759803"/>
            <a:ext cx="1747890"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12" name="文本框 11">
            <a:extLst>
              <a:ext uri="{FF2B5EF4-FFF2-40B4-BE49-F238E27FC236}">
                <a16:creationId xmlns:a16="http://schemas.microsoft.com/office/drawing/2014/main" id="{7D0050DB-7F1E-35CC-D495-58FCECA7124C}"/>
              </a:ext>
            </a:extLst>
          </p:cNvPr>
          <p:cNvSpPr txBox="1"/>
          <p:nvPr/>
        </p:nvSpPr>
        <p:spPr>
          <a:xfrm>
            <a:off x="202188" y="1898848"/>
            <a:ext cx="6709832" cy="461665"/>
          </a:xfrm>
          <a:prstGeom prst="rect">
            <a:avLst/>
          </a:prstGeom>
          <a:noFill/>
        </p:spPr>
        <p:txBody>
          <a:bodyPr wrap="square">
            <a:spAutoFit/>
          </a:bodyPr>
          <a:lstStyle/>
          <a:p>
            <a:r>
              <a:rPr lang="zh-CN" altLang="en-US" sz="2400" b="1" dirty="0">
                <a:solidFill>
                  <a:schemeClr val="accent1"/>
                </a:solidFill>
                <a:effectLst/>
                <a:latin typeface="微软雅黑" panose="020B0503020204020204" pitchFamily="34" charset="-122"/>
                <a:ea typeface="微软雅黑" panose="020B0503020204020204" pitchFamily="34" charset="-122"/>
              </a:rPr>
              <a:t>（三）产学研合作</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534699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E6005-06EF-6F9F-875D-0A469E56C074}"/>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4FA9F7B3-CAB7-3D07-2265-5696F272E9B0}"/>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9582E186-8013-53AE-E63B-E42DE6FF48CE}"/>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3D55F41D-12CF-A59F-78B9-0548354CF463}"/>
              </a:ext>
            </a:extLst>
          </p:cNvPr>
          <p:cNvPicPr>
            <a:picLocks noChangeAspect="1"/>
          </p:cNvPicPr>
          <p:nvPr/>
        </p:nvPicPr>
        <p:blipFill>
          <a:blip r:embed="rId4"/>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6804A328-CA13-85D3-60C3-AE0655D6A532}"/>
              </a:ext>
            </a:extLst>
          </p:cNvPr>
          <p:cNvPicPr>
            <a:picLocks noChangeAspect="1"/>
          </p:cNvPicPr>
          <p:nvPr/>
        </p:nvPicPr>
        <p:blipFill>
          <a:blip r:embed="rId5"/>
          <a:srcRect/>
          <a:stretch>
            <a:fillRect/>
          </a:stretch>
        </p:blipFill>
        <p:spPr>
          <a:xfrm>
            <a:off x="8305800" y="101600"/>
            <a:ext cx="2032000" cy="736600"/>
          </a:xfrm>
          <a:prstGeom prst="rect">
            <a:avLst/>
          </a:prstGeom>
          <a:noFill/>
          <a:ln w="25400" cap="flat" cmpd="sng">
            <a:noFill/>
            <a:prstDash val="solid"/>
            <a:round/>
          </a:ln>
        </p:spPr>
      </p:pic>
      <p:sp>
        <p:nvSpPr>
          <p:cNvPr id="47" name="AutoShape 7">
            <a:extLst>
              <a:ext uri="{FF2B5EF4-FFF2-40B4-BE49-F238E27FC236}">
                <a16:creationId xmlns:a16="http://schemas.microsoft.com/office/drawing/2014/main" id="{F4CA6AF7-05EA-30FE-8EC7-2288366AA3F3}"/>
              </a:ext>
            </a:extLst>
          </p:cNvPr>
          <p:cNvSpPr txBox="1"/>
          <p:nvPr/>
        </p:nvSpPr>
        <p:spPr>
          <a:xfrm>
            <a:off x="546577" y="1124803"/>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4</a:t>
            </a:r>
            <a:r>
              <a:rPr lang="zh-CN" altLang="en-US" sz="24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、技术服务</a:t>
            </a:r>
            <a:endParaRPr lang="en-US" sz="2400" dirty="0">
              <a:solidFill>
                <a:srgbClr val="0070C0"/>
              </a:solidFill>
              <a:latin typeface="微软雅黑" panose="020B0503020204020204" pitchFamily="34" charset="-122"/>
              <a:ea typeface="微软雅黑" panose="020B0503020204020204" pitchFamily="34" charset="-122"/>
            </a:endParaRPr>
          </a:p>
        </p:txBody>
      </p:sp>
      <p:cxnSp>
        <p:nvCxnSpPr>
          <p:cNvPr id="48" name="Connector 8">
            <a:extLst>
              <a:ext uri="{FF2B5EF4-FFF2-40B4-BE49-F238E27FC236}">
                <a16:creationId xmlns:a16="http://schemas.microsoft.com/office/drawing/2014/main" id="{69D606C3-2224-5D18-D4C0-FE0219680BAD}"/>
              </a:ext>
            </a:extLst>
          </p:cNvPr>
          <p:cNvCxnSpPr>
            <a:cxnSpLocks/>
          </p:cNvCxnSpPr>
          <p:nvPr/>
        </p:nvCxnSpPr>
        <p:spPr>
          <a:xfrm>
            <a:off x="546577" y="1759803"/>
            <a:ext cx="1747890"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49" name="文本框 48">
            <a:extLst>
              <a:ext uri="{FF2B5EF4-FFF2-40B4-BE49-F238E27FC236}">
                <a16:creationId xmlns:a16="http://schemas.microsoft.com/office/drawing/2014/main" id="{16F02ED8-CA44-5731-DF85-BA19DCB34125}"/>
              </a:ext>
            </a:extLst>
          </p:cNvPr>
          <p:cNvSpPr txBox="1"/>
          <p:nvPr/>
        </p:nvSpPr>
        <p:spPr>
          <a:xfrm>
            <a:off x="202188" y="1898848"/>
            <a:ext cx="6709832" cy="461665"/>
          </a:xfrm>
          <a:prstGeom prst="rect">
            <a:avLst/>
          </a:prstGeom>
          <a:noFill/>
        </p:spPr>
        <p:txBody>
          <a:bodyPr wrap="square">
            <a:spAutoFit/>
          </a:bodyPr>
          <a:lstStyle/>
          <a:p>
            <a:r>
              <a:rPr lang="zh-CN" altLang="en-US" sz="2400" b="1" dirty="0">
                <a:solidFill>
                  <a:schemeClr val="accent1"/>
                </a:solidFill>
                <a:effectLst/>
                <a:latin typeface="微软雅黑" panose="020B0503020204020204" pitchFamily="34" charset="-122"/>
                <a:ea typeface="微软雅黑" panose="020B0503020204020204" pitchFamily="34" charset="-122"/>
              </a:rPr>
              <a:t>（三）产学研合作</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a16="http://schemas.microsoft.com/office/drawing/2014/main" id="{8F9FCC7E-2B9B-7C8B-C521-462C915CF66C}"/>
              </a:ext>
            </a:extLst>
          </p:cNvPr>
          <p:cNvSpPr/>
          <p:nvPr/>
        </p:nvSpPr>
        <p:spPr>
          <a:xfrm>
            <a:off x="3726186" y="1092239"/>
            <a:ext cx="8271896" cy="954107"/>
          </a:xfrm>
          <a:prstGeom prst="rect">
            <a:avLst/>
          </a:prstGeom>
        </p:spPr>
        <p:txBody>
          <a:bodyPr wrap="square">
            <a:spAutoFit/>
          </a:bodyPr>
          <a:lstStyle/>
          <a:p>
            <a:pPr marL="457200" indent="-457200" algn="just">
              <a:buFont typeface="Wingdings" panose="05000000000000000000" pitchFamily="2" charset="2"/>
              <a:buChar char="Ø"/>
            </a:pPr>
            <a:r>
              <a:rPr lang="zh-CN" altLang="en-US" sz="2800" b="1" kern="100" dirty="0">
                <a:solidFill>
                  <a:schemeClr val="accent1"/>
                </a:solidFill>
                <a:latin typeface="+mn-ea"/>
              </a:rPr>
              <a:t>与多个水利、环保行业头部企业开展产学研合作，研发推广河湖保护治理先进实用技术与产品。</a:t>
            </a:r>
            <a:endParaRPr lang="zh-CN" altLang="zh-CN" sz="2800" b="1" kern="100" dirty="0">
              <a:solidFill>
                <a:schemeClr val="accent1"/>
              </a:solidFill>
              <a:latin typeface="+mn-ea"/>
            </a:endParaRPr>
          </a:p>
        </p:txBody>
      </p:sp>
      <p:grpSp>
        <p:nvGrpSpPr>
          <p:cNvPr id="11" name="组合 10">
            <a:extLst>
              <a:ext uri="{FF2B5EF4-FFF2-40B4-BE49-F238E27FC236}">
                <a16:creationId xmlns:a16="http://schemas.microsoft.com/office/drawing/2014/main" id="{1DC1D05B-6C38-CCC9-E31D-BE65D6339534}"/>
              </a:ext>
            </a:extLst>
          </p:cNvPr>
          <p:cNvGrpSpPr/>
          <p:nvPr/>
        </p:nvGrpSpPr>
        <p:grpSpPr>
          <a:xfrm>
            <a:off x="594083" y="3437571"/>
            <a:ext cx="2630346" cy="2119833"/>
            <a:chOff x="4687810" y="2340648"/>
            <a:chExt cx="2630346" cy="2698581"/>
          </a:xfrm>
        </p:grpSpPr>
        <p:graphicFrame>
          <p:nvGraphicFramePr>
            <p:cNvPr id="12" name="图示 11">
              <a:extLst>
                <a:ext uri="{FF2B5EF4-FFF2-40B4-BE49-F238E27FC236}">
                  <a16:creationId xmlns:a16="http://schemas.microsoft.com/office/drawing/2014/main" id="{5AD9B586-35AA-F1B8-52C1-3FCB8A64AB11}"/>
                </a:ext>
              </a:extLst>
            </p:cNvPr>
            <p:cNvGraphicFramePr/>
            <p:nvPr/>
          </p:nvGraphicFramePr>
          <p:xfrm>
            <a:off x="4687810" y="2340648"/>
            <a:ext cx="2630346" cy="269858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3" name="文本框 12">
              <a:extLst>
                <a:ext uri="{FF2B5EF4-FFF2-40B4-BE49-F238E27FC236}">
                  <a16:creationId xmlns:a16="http://schemas.microsoft.com/office/drawing/2014/main" id="{FFF1F9CC-F417-E2AF-307F-8BF3155B4594}"/>
                </a:ext>
              </a:extLst>
            </p:cNvPr>
            <p:cNvSpPr txBox="1"/>
            <p:nvPr/>
          </p:nvSpPr>
          <p:spPr>
            <a:xfrm>
              <a:off x="5507683" y="3617045"/>
              <a:ext cx="1181100" cy="584775"/>
            </a:xfrm>
            <a:prstGeom prst="rect">
              <a:avLst/>
            </a:prstGeom>
            <a:noFill/>
          </p:spPr>
          <p:txBody>
            <a:bodyPr wrap="square" rtlCol="0">
              <a:spAutoFit/>
            </a:bodyPr>
            <a:lstStyle/>
            <a:p>
              <a:r>
                <a:rPr lang="zh-CN" altLang="en-US" sz="1600" b="1" dirty="0">
                  <a:ln w="22225">
                    <a:solidFill>
                      <a:schemeClr val="accent2"/>
                    </a:solidFill>
                    <a:prstDash val="solid"/>
                  </a:ln>
                  <a:solidFill>
                    <a:schemeClr val="accent2">
                      <a:lumMod val="40000"/>
                      <a:lumOff val="60000"/>
                    </a:schemeClr>
                  </a:solidFill>
                  <a:latin typeface="宋体" panose="02010600030101010101" pitchFamily="2" charset="-122"/>
                  <a:ea typeface="宋体" panose="02010600030101010101" pitchFamily="2" charset="-122"/>
                </a:rPr>
                <a:t>湖泊健康诊断平台</a:t>
              </a:r>
            </a:p>
          </p:txBody>
        </p:sp>
      </p:grpSp>
      <p:pic>
        <p:nvPicPr>
          <p:cNvPr id="14" name="图片 13">
            <a:extLst>
              <a:ext uri="{FF2B5EF4-FFF2-40B4-BE49-F238E27FC236}">
                <a16:creationId xmlns:a16="http://schemas.microsoft.com/office/drawing/2014/main" id="{CC9676D2-4FE9-E9C4-1FAB-4C3AC0AAD5BC}"/>
              </a:ext>
            </a:extLst>
          </p:cNvPr>
          <p:cNvPicPr>
            <a:picLocks noChangeAspect="1"/>
          </p:cNvPicPr>
          <p:nvPr/>
        </p:nvPicPr>
        <p:blipFill>
          <a:blip r:embed="rId11"/>
          <a:stretch>
            <a:fillRect/>
          </a:stretch>
        </p:blipFill>
        <p:spPr>
          <a:xfrm>
            <a:off x="3649229" y="2238318"/>
            <a:ext cx="3069048" cy="2051383"/>
          </a:xfrm>
          <a:prstGeom prst="rect">
            <a:avLst/>
          </a:prstGeom>
        </p:spPr>
      </p:pic>
      <p:pic>
        <p:nvPicPr>
          <p:cNvPr id="15" name="图片 14">
            <a:extLst>
              <a:ext uri="{FF2B5EF4-FFF2-40B4-BE49-F238E27FC236}">
                <a16:creationId xmlns:a16="http://schemas.microsoft.com/office/drawing/2014/main" id="{EA47A4C4-EA4F-048B-987F-0D7122A35C7E}"/>
              </a:ext>
            </a:extLst>
          </p:cNvPr>
          <p:cNvPicPr>
            <a:picLocks noChangeAspect="1"/>
          </p:cNvPicPr>
          <p:nvPr/>
        </p:nvPicPr>
        <p:blipFill>
          <a:blip r:embed="rId12"/>
          <a:stretch>
            <a:fillRect/>
          </a:stretch>
        </p:blipFill>
        <p:spPr>
          <a:xfrm>
            <a:off x="3649230" y="4288373"/>
            <a:ext cx="6531914" cy="2398015"/>
          </a:xfrm>
          <a:prstGeom prst="rect">
            <a:avLst/>
          </a:prstGeom>
        </p:spPr>
      </p:pic>
      <p:pic>
        <p:nvPicPr>
          <p:cNvPr id="16" name="图片 15" descr="37d6bcdc64154a093478d5428452590">
            <a:extLst>
              <a:ext uri="{FF2B5EF4-FFF2-40B4-BE49-F238E27FC236}">
                <a16:creationId xmlns:a16="http://schemas.microsoft.com/office/drawing/2014/main" id="{4F51DE7A-2455-EA68-B139-CD433C6C7F59}"/>
              </a:ext>
            </a:extLst>
          </p:cNvPr>
          <p:cNvPicPr>
            <a:picLocks noChangeAspect="1"/>
          </p:cNvPicPr>
          <p:nvPr/>
        </p:nvPicPr>
        <p:blipFill>
          <a:blip r:embed="rId13"/>
          <a:stretch>
            <a:fillRect/>
          </a:stretch>
        </p:blipFill>
        <p:spPr>
          <a:xfrm>
            <a:off x="6827038" y="2204769"/>
            <a:ext cx="3455706" cy="2083604"/>
          </a:xfrm>
          <a:prstGeom prst="rect">
            <a:avLst/>
          </a:prstGeom>
        </p:spPr>
      </p:pic>
      <p:pic>
        <p:nvPicPr>
          <p:cNvPr id="17" name="Drawing 0">
            <a:extLst>
              <a:ext uri="{FF2B5EF4-FFF2-40B4-BE49-F238E27FC236}">
                <a16:creationId xmlns:a16="http://schemas.microsoft.com/office/drawing/2014/main" id="{6F57D8EE-720D-03C6-552E-E72962605331}"/>
              </a:ext>
            </a:extLst>
          </p:cNvPr>
          <p:cNvPicPr>
            <a:picLocks noChangeAspect="1"/>
          </p:cNvPicPr>
          <p:nvPr>
            <p:custDataLst>
              <p:tags r:id="rId1"/>
            </p:custDataLst>
          </p:nvPr>
        </p:nvPicPr>
        <p:blipFill>
          <a:blip r:embed="rId14"/>
          <a:stretch>
            <a:fillRect/>
          </a:stretch>
        </p:blipFill>
        <p:spPr>
          <a:xfrm>
            <a:off x="10391505" y="2204769"/>
            <a:ext cx="1725049" cy="4263764"/>
          </a:xfrm>
          <a:prstGeom prst="rect">
            <a:avLst/>
          </a:prstGeom>
          <a:effectLst>
            <a:outerShdw blurRad="76200" dir="18900000" sy="23000" kx="-1200000" algn="bl" rotWithShape="0">
              <a:prstClr val="black">
                <a:alpha val="20000"/>
              </a:prstClr>
            </a:outerShdw>
          </a:effectLst>
        </p:spPr>
      </p:pic>
      <p:sp>
        <p:nvSpPr>
          <p:cNvPr id="8" name="文本框 7">
            <a:extLst>
              <a:ext uri="{FF2B5EF4-FFF2-40B4-BE49-F238E27FC236}">
                <a16:creationId xmlns:a16="http://schemas.microsoft.com/office/drawing/2014/main" id="{1FCD1C0B-58BD-B3F4-A91E-AB4BEB57FC2E}"/>
              </a:ext>
            </a:extLst>
          </p:cNvPr>
          <p:cNvSpPr txBox="1"/>
          <p:nvPr/>
        </p:nvSpPr>
        <p:spPr>
          <a:xfrm>
            <a:off x="101243"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一、河海大学实施河湖长制方面开展的有关工作</a:t>
            </a:r>
          </a:p>
        </p:txBody>
      </p:sp>
    </p:spTree>
    <p:extLst>
      <p:ext uri="{BB962C8B-B14F-4D97-AF65-F5344CB8AC3E}">
        <p14:creationId xmlns:p14="http://schemas.microsoft.com/office/powerpoint/2010/main" val="25249433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3BF96-0CAE-82AA-6836-565D5244FE42}"/>
            </a:ext>
          </a:extLst>
        </p:cNvPr>
        <p:cNvGrpSpPr/>
        <p:nvPr/>
      </p:nvGrpSpPr>
      <p:grpSpPr>
        <a:xfrm>
          <a:off x="0" y="0"/>
          <a:ext cx="0" cy="0"/>
          <a:chOff x="0" y="0"/>
          <a:chExt cx="0" cy="0"/>
        </a:xfrm>
      </p:grpSpPr>
      <p:sp>
        <p:nvSpPr>
          <p:cNvPr id="7" name="AutoShape 7">
            <a:extLst>
              <a:ext uri="{FF2B5EF4-FFF2-40B4-BE49-F238E27FC236}">
                <a16:creationId xmlns:a16="http://schemas.microsoft.com/office/drawing/2014/main" id="{551C3B76-3F87-CABF-2D9E-539DC06DFF59}"/>
              </a:ext>
            </a:extLst>
          </p:cNvPr>
          <p:cNvSpPr txBox="1"/>
          <p:nvPr/>
        </p:nvSpPr>
        <p:spPr>
          <a:xfrm>
            <a:off x="0" y="2794000"/>
            <a:ext cx="1524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6400" b="1" i="0" u="none" strike="noStrike" dirty="0">
                <a:solidFill>
                  <a:srgbClr val="FFFFFF"/>
                </a:solidFill>
                <a:latin typeface="Noto Sans SC"/>
                <a:ea typeface="Noto Sans SC"/>
                <a:cs typeface="Noto Sans SC"/>
                <a:sym typeface="Noto Sans SC"/>
              </a:rPr>
              <a:t>一</a:t>
            </a:r>
            <a:endParaRPr lang="en-US" sz="1100" dirty="0"/>
          </a:p>
        </p:txBody>
      </p:sp>
      <p:sp>
        <p:nvSpPr>
          <p:cNvPr id="13" name="矩形 12">
            <a:extLst>
              <a:ext uri="{FF2B5EF4-FFF2-40B4-BE49-F238E27FC236}">
                <a16:creationId xmlns:a16="http://schemas.microsoft.com/office/drawing/2014/main" id="{BA36C6FE-66B7-37E5-E809-B892A6839F84}"/>
              </a:ext>
            </a:extLst>
          </p:cNvPr>
          <p:cNvSpPr/>
          <p:nvPr/>
        </p:nvSpPr>
        <p:spPr bwMode="auto">
          <a:xfrm>
            <a:off x="-1" y="2653017"/>
            <a:ext cx="2565221" cy="1551965"/>
          </a:xfrm>
          <a:prstGeom prst="rect">
            <a:avLst/>
          </a:prstGeom>
          <a:solidFill>
            <a:srgbClr val="0079BF"/>
          </a:solidFill>
          <a:ln>
            <a:noFill/>
          </a:ln>
        </p:spPr>
        <p:txBody>
          <a:bodyPr vert="horz" wrap="square" lIns="91440" tIns="45720" rIns="91440" bIns="45720" numCol="1" rtlCol="0" anchor="t" anchorCtr="0" compatLnSpc="1">
            <a:prstTxWarp prst="textNoShape">
              <a:avLst/>
            </a:prstTxWarp>
          </a:bodyPr>
          <a:lstStyle/>
          <a:p>
            <a:pPr algn="ctr"/>
            <a:endParaRPr lang="zh-CN" altLang="en-US"/>
          </a:p>
        </p:txBody>
      </p:sp>
      <p:sp>
        <p:nvSpPr>
          <p:cNvPr id="14" name="文本框 13">
            <a:extLst>
              <a:ext uri="{FF2B5EF4-FFF2-40B4-BE49-F238E27FC236}">
                <a16:creationId xmlns:a16="http://schemas.microsoft.com/office/drawing/2014/main" id="{AD746EB4-421D-B3B7-4B85-EBA943BBF7FA}"/>
              </a:ext>
            </a:extLst>
          </p:cNvPr>
          <p:cNvSpPr txBox="1"/>
          <p:nvPr/>
        </p:nvSpPr>
        <p:spPr>
          <a:xfrm>
            <a:off x="2565220" y="2717166"/>
            <a:ext cx="7061557" cy="1569660"/>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4800" dirty="0">
                <a:solidFill>
                  <a:srgbClr val="0070C0"/>
                </a:solidFill>
              </a:rPr>
              <a:t>二、河湖长制深化实施的认识与思考</a:t>
            </a:r>
          </a:p>
        </p:txBody>
      </p:sp>
      <p:sp>
        <p:nvSpPr>
          <p:cNvPr id="15" name="矩形 14">
            <a:extLst>
              <a:ext uri="{FF2B5EF4-FFF2-40B4-BE49-F238E27FC236}">
                <a16:creationId xmlns:a16="http://schemas.microsoft.com/office/drawing/2014/main" id="{40227A83-6F19-2A6F-B966-8A2F8F7267EB}"/>
              </a:ext>
            </a:extLst>
          </p:cNvPr>
          <p:cNvSpPr/>
          <p:nvPr/>
        </p:nvSpPr>
        <p:spPr bwMode="auto">
          <a:xfrm>
            <a:off x="9626777" y="2653016"/>
            <a:ext cx="2565222" cy="1551965"/>
          </a:xfrm>
          <a:prstGeom prst="rect">
            <a:avLst/>
          </a:prstGeom>
          <a:solidFill>
            <a:srgbClr val="0079BF"/>
          </a:solidFill>
          <a:ln>
            <a:noFill/>
          </a:ln>
        </p:spPr>
        <p:txBody>
          <a:bodyPr vert="horz" wrap="square" lIns="91440" tIns="45720" rIns="91440" bIns="45720" numCol="1" rtlCol="0" anchor="t" anchorCtr="0" compatLnSpc="1">
            <a:prstTxWarp prst="textNoShape">
              <a:avLst/>
            </a:prstTxWarp>
          </a:bodyPr>
          <a:lstStyle/>
          <a:p>
            <a:pPr algn="ctr"/>
            <a:endParaRPr lang="zh-CN" altLang="en-US"/>
          </a:p>
        </p:txBody>
      </p:sp>
    </p:spTree>
    <p:extLst>
      <p:ext uri="{BB962C8B-B14F-4D97-AF65-F5344CB8AC3E}">
        <p14:creationId xmlns:p14="http://schemas.microsoft.com/office/powerpoint/2010/main" val="36632050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6" name="AutoShape 6"/>
          <p:cNvSpPr txBox="1"/>
          <p:nvPr/>
        </p:nvSpPr>
        <p:spPr>
          <a:xfrm>
            <a:off x="2647950" y="4552171"/>
            <a:ext cx="10668000" cy="406400"/>
          </a:xfrm>
          <a:prstGeom prst="rect">
            <a:avLst/>
          </a:prstGeom>
          <a:noFill/>
          <a:ln w="12700" cap="flat" cmpd="sng">
            <a:noFill/>
            <a:prstDash val="solid"/>
            <a:round/>
          </a:ln>
        </p:spPr>
        <p:txBody>
          <a:bodyPr vert="horz" wrap="square" lIns="0" tIns="0" rIns="0" bIns="0" rtlCol="0" anchor="ctr" anchorCtr="0"/>
          <a:lstStyle/>
          <a:p>
            <a:pPr marL="342900" indent="-342900" algn="l">
              <a:lnSpc>
                <a:spcPct val="125000"/>
              </a:lnSpc>
              <a:buFont typeface="Wingdings" panose="05000000000000000000" pitchFamily="2" charset="2"/>
              <a:buChar char="Ø"/>
              <a:defRPr/>
            </a:pPr>
            <a:r>
              <a:rPr lang="en-US" sz="2000" b="1" i="0" u="none" strike="noStrike" dirty="0" err="1">
                <a:solidFill>
                  <a:srgbClr val="1F2329"/>
                </a:solidFill>
                <a:latin typeface="Noto Sans SC"/>
                <a:ea typeface="Noto Sans SC"/>
                <a:cs typeface="Noto Sans SC"/>
                <a:sym typeface="Noto Sans SC"/>
              </a:rPr>
              <a:t>从地方创新到国家战略：河湖长制二十余年演进脉络</a:t>
            </a:r>
            <a:endParaRPr lang="en-US" sz="1100" dirty="0"/>
          </a:p>
        </p:txBody>
      </p:sp>
      <p:sp>
        <p:nvSpPr>
          <p:cNvPr id="7" name="AutoShape 7"/>
          <p:cNvSpPr txBox="1"/>
          <p:nvPr/>
        </p:nvSpPr>
        <p:spPr>
          <a:xfrm>
            <a:off x="3216264" y="4902460"/>
            <a:ext cx="10668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dirty="0" err="1">
                <a:solidFill>
                  <a:srgbClr val="78828C"/>
                </a:solidFill>
                <a:latin typeface="Noto Sans SC"/>
                <a:ea typeface="Noto Sans SC"/>
                <a:cs typeface="Noto Sans SC"/>
                <a:sym typeface="Noto Sans SC"/>
              </a:rPr>
              <a:t>地方自发探索</a:t>
            </a:r>
            <a:r>
              <a:rPr lang="en-US" sz="1100" b="0" i="0" u="none" strike="noStrike" dirty="0">
                <a:solidFill>
                  <a:srgbClr val="78828C"/>
                </a:solidFill>
                <a:latin typeface="Noto Sans SC"/>
                <a:ea typeface="Noto Sans SC"/>
                <a:cs typeface="Noto Sans SC"/>
                <a:sym typeface="Noto Sans SC"/>
              </a:rPr>
              <a:t> → </a:t>
            </a:r>
            <a:r>
              <a:rPr lang="en-US" sz="1100" b="0" i="0" u="none" strike="noStrike" dirty="0" err="1">
                <a:solidFill>
                  <a:srgbClr val="78828C"/>
                </a:solidFill>
                <a:latin typeface="Noto Sans SC"/>
                <a:ea typeface="Noto Sans SC"/>
                <a:cs typeface="Noto Sans SC"/>
                <a:sym typeface="Noto Sans SC"/>
              </a:rPr>
              <a:t>国家顶层设计</a:t>
            </a:r>
            <a:r>
              <a:rPr lang="en-US" sz="1100" b="0" i="0" u="none" strike="noStrike" dirty="0">
                <a:solidFill>
                  <a:srgbClr val="78828C"/>
                </a:solidFill>
                <a:latin typeface="Noto Sans SC"/>
                <a:ea typeface="Noto Sans SC"/>
                <a:cs typeface="Noto Sans SC"/>
                <a:sym typeface="Noto Sans SC"/>
              </a:rPr>
              <a:t> → </a:t>
            </a:r>
            <a:r>
              <a:rPr lang="zh-CN" altLang="en-US" sz="1100" b="0" i="0" u="none" strike="noStrike" dirty="0">
                <a:solidFill>
                  <a:srgbClr val="78828C"/>
                </a:solidFill>
                <a:latin typeface="Noto Sans SC"/>
                <a:ea typeface="Noto Sans SC"/>
                <a:cs typeface="Noto Sans SC"/>
                <a:sym typeface="Noto Sans SC"/>
              </a:rPr>
              <a:t>法制化推进</a:t>
            </a:r>
            <a:r>
              <a:rPr lang="en-US" sz="1100" b="0" i="0" u="none" strike="noStrike" dirty="0">
                <a:solidFill>
                  <a:srgbClr val="78828C"/>
                </a:solidFill>
                <a:latin typeface="Noto Sans SC"/>
                <a:ea typeface="Noto Sans SC"/>
                <a:cs typeface="Noto Sans SC"/>
                <a:sym typeface="Noto Sans SC"/>
              </a:rPr>
              <a:t> → </a:t>
            </a:r>
            <a:r>
              <a:rPr lang="en-US" sz="1100" b="0" i="0" u="none" strike="noStrike" dirty="0" err="1">
                <a:solidFill>
                  <a:srgbClr val="78828C"/>
                </a:solidFill>
                <a:latin typeface="Noto Sans SC"/>
                <a:ea typeface="Noto Sans SC"/>
                <a:cs typeface="Noto Sans SC"/>
                <a:sym typeface="Noto Sans SC"/>
              </a:rPr>
              <a:t>规范化履职</a:t>
            </a:r>
            <a:r>
              <a:rPr lang="en-US" sz="1100" b="0" i="0" u="none" strike="noStrike" dirty="0">
                <a:solidFill>
                  <a:srgbClr val="78828C"/>
                </a:solidFill>
                <a:latin typeface="Noto Sans SC"/>
                <a:ea typeface="Noto Sans SC"/>
                <a:cs typeface="Noto Sans SC"/>
                <a:sym typeface="Noto Sans SC"/>
              </a:rPr>
              <a:t> → </a:t>
            </a:r>
            <a:r>
              <a:rPr lang="en-US" sz="1100" b="0" i="0" u="none" strike="noStrike" dirty="0" err="1">
                <a:solidFill>
                  <a:srgbClr val="78828C"/>
                </a:solidFill>
                <a:latin typeface="Noto Sans SC"/>
                <a:ea typeface="Noto Sans SC"/>
                <a:cs typeface="Noto Sans SC"/>
                <a:sym typeface="Noto Sans SC"/>
              </a:rPr>
              <a:t>幸福河湖建设新阶段</a:t>
            </a:r>
            <a:endParaRPr lang="en-US" sz="1100" dirty="0"/>
          </a:p>
        </p:txBody>
      </p:sp>
      <p:cxnSp>
        <p:nvCxnSpPr>
          <p:cNvPr id="8" name="Connector 8"/>
          <p:cNvCxnSpPr>
            <a:cxnSpLocks/>
          </p:cNvCxnSpPr>
          <p:nvPr/>
        </p:nvCxnSpPr>
        <p:spPr>
          <a:xfrm>
            <a:off x="408383" y="2827375"/>
            <a:ext cx="11568187" cy="13955"/>
          </a:xfrm>
          <a:prstGeom prst="straightConnector1">
            <a:avLst/>
          </a:prstGeom>
          <a:solidFill>
            <a:srgbClr val="DEE0E3">
              <a:alpha val="100000"/>
            </a:srgbClr>
          </a:solidFill>
          <a:ln w="25400" cap="flat" cmpd="sng">
            <a:solidFill>
              <a:srgbClr val="0079BF">
                <a:alpha val="100000"/>
              </a:srgbClr>
            </a:solidFill>
            <a:prstDash val="solid"/>
            <a:round/>
            <a:headEnd type="none" w="lg" len="lg"/>
            <a:tailEnd type="triangle" w="lg" len="lg"/>
          </a:ln>
        </p:spPr>
      </p:cxnSp>
      <p:sp>
        <p:nvSpPr>
          <p:cNvPr id="9" name="AutoShape 9"/>
          <p:cNvSpPr/>
          <p:nvPr/>
        </p:nvSpPr>
        <p:spPr>
          <a:xfrm>
            <a:off x="981064" y="2746080"/>
            <a:ext cx="177800" cy="177800"/>
          </a:xfrm>
          <a:prstGeom prst="ellipse">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0" name="AutoShape 10"/>
          <p:cNvSpPr txBox="1"/>
          <p:nvPr/>
        </p:nvSpPr>
        <p:spPr>
          <a:xfrm>
            <a:off x="408383" y="2315315"/>
            <a:ext cx="1270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dirty="0">
                <a:solidFill>
                  <a:srgbClr val="0079BF"/>
                </a:solidFill>
                <a:latin typeface="微软雅黑" panose="020B0503020204020204" pitchFamily="34" charset="-122"/>
                <a:ea typeface="微软雅黑" panose="020B0503020204020204" pitchFamily="34" charset="-122"/>
                <a:cs typeface="Noto Sans SC"/>
                <a:sym typeface="Noto Sans SC"/>
              </a:rPr>
              <a:t>2003</a:t>
            </a:r>
            <a:endParaRPr lang="en-US" sz="1600" dirty="0">
              <a:latin typeface="微软雅黑" panose="020B0503020204020204" pitchFamily="34" charset="-122"/>
              <a:ea typeface="微软雅黑" panose="020B0503020204020204" pitchFamily="34" charset="-122"/>
            </a:endParaRPr>
          </a:p>
        </p:txBody>
      </p:sp>
      <p:sp>
        <p:nvSpPr>
          <p:cNvPr id="11" name="AutoShape 11"/>
          <p:cNvSpPr txBox="1"/>
          <p:nvPr/>
        </p:nvSpPr>
        <p:spPr>
          <a:xfrm>
            <a:off x="423168" y="3089575"/>
            <a:ext cx="1549221" cy="762000"/>
          </a:xfrm>
          <a:prstGeom prst="rect">
            <a:avLst/>
          </a:prstGeom>
          <a:noFill/>
          <a:ln w="12700" cap="flat" cmpd="sng">
            <a:noFill/>
            <a:prstDash val="solid"/>
            <a:round/>
          </a:ln>
        </p:spPr>
        <p:txBody>
          <a:bodyPr vert="horz" wrap="square" lIns="0" tIns="0" rIns="0" bIns="0" rtlCol="0" anchor="ctr" anchorCtr="0"/>
          <a:lstStyle/>
          <a:p>
            <a:pPr marL="0" indent="0">
              <a:lnSpc>
                <a:spcPct val="116666"/>
              </a:lnSpc>
              <a:defRPr/>
            </a:pPr>
            <a:r>
              <a:rPr lang="en-US" b="1" i="0" u="none" strike="noStrike" dirty="0" err="1">
                <a:solidFill>
                  <a:schemeClr val="accent1"/>
                </a:solidFill>
                <a:latin typeface="微软雅黑" panose="020B0503020204020204" pitchFamily="34" charset="-122"/>
                <a:ea typeface="微软雅黑" panose="020B0503020204020204" pitchFamily="34" charset="-122"/>
                <a:cs typeface="Noto Sans SC"/>
                <a:sym typeface="Noto Sans SC"/>
              </a:rPr>
              <a:t>浙江长兴、云南洱源率先探索产生镇级、县级河长</a:t>
            </a:r>
            <a:endParaRPr lang="en-US" b="1" i="0" u="none" strike="noStrike" dirty="0">
              <a:solidFill>
                <a:schemeClr val="accent1"/>
              </a:solidFill>
              <a:latin typeface="微软雅黑" panose="020B0503020204020204" pitchFamily="34" charset="-122"/>
              <a:ea typeface="微软雅黑" panose="020B0503020204020204" pitchFamily="34" charset="-122"/>
              <a:cs typeface="Noto Sans SC"/>
              <a:sym typeface="Noto Sans SC"/>
            </a:endParaRPr>
          </a:p>
        </p:txBody>
      </p:sp>
      <p:sp>
        <p:nvSpPr>
          <p:cNvPr id="12" name="AutoShape 12"/>
          <p:cNvSpPr/>
          <p:nvPr/>
        </p:nvSpPr>
        <p:spPr>
          <a:xfrm>
            <a:off x="3038464" y="2753685"/>
            <a:ext cx="177800" cy="177800"/>
          </a:xfrm>
          <a:prstGeom prst="ellipse">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3" name="AutoShape 13"/>
          <p:cNvSpPr txBox="1"/>
          <p:nvPr/>
        </p:nvSpPr>
        <p:spPr>
          <a:xfrm>
            <a:off x="2492364" y="2321406"/>
            <a:ext cx="1270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dirty="0">
                <a:solidFill>
                  <a:srgbClr val="0079BF"/>
                </a:solidFill>
                <a:latin typeface="微软雅黑" panose="020B0503020204020204" pitchFamily="34" charset="-122"/>
                <a:ea typeface="微软雅黑" panose="020B0503020204020204" pitchFamily="34" charset="-122"/>
                <a:sym typeface="Noto Sans SC"/>
              </a:rPr>
              <a:t>2007</a:t>
            </a:r>
            <a:endParaRPr lang="en-US" sz="1600" b="1" dirty="0">
              <a:solidFill>
                <a:srgbClr val="0079BF"/>
              </a:solidFill>
              <a:latin typeface="微软雅黑" panose="020B0503020204020204" pitchFamily="34" charset="-122"/>
              <a:ea typeface="微软雅黑" panose="020B0503020204020204" pitchFamily="34" charset="-122"/>
            </a:endParaRPr>
          </a:p>
        </p:txBody>
      </p:sp>
      <p:sp>
        <p:nvSpPr>
          <p:cNvPr id="14" name="AutoShape 14"/>
          <p:cNvSpPr txBox="1"/>
          <p:nvPr/>
        </p:nvSpPr>
        <p:spPr>
          <a:xfrm>
            <a:off x="2187474" y="3204315"/>
            <a:ext cx="1799834" cy="1078059"/>
          </a:xfrm>
          <a:prstGeom prst="rect">
            <a:avLst/>
          </a:prstGeom>
          <a:noFill/>
          <a:ln w="12700" cap="flat" cmpd="sng">
            <a:noFill/>
            <a:prstDash val="solid"/>
            <a:round/>
          </a:ln>
        </p:spPr>
        <p:txBody>
          <a:bodyPr vert="horz" wrap="square" lIns="0" tIns="0" rIns="0" bIns="0" rtlCol="0" anchor="ctr" anchorCtr="0"/>
          <a:lstStyle>
            <a:defPPr marR="0" lvl="0" algn="l" rtl="0">
              <a:lnSpc>
                <a:spcPct val="100000"/>
              </a:lnSpc>
              <a:spcBef>
                <a:spcPts val="0"/>
              </a:spcBef>
              <a:spcAft>
                <a:spcPts val="0"/>
              </a:spcAft>
            </a:defPPr>
            <a:lvl1pPr indent="0" algn="ctr">
              <a:lnSpc>
                <a:spcPct val="116666"/>
              </a:lnSpc>
              <a:defRPr>
                <a:solidFill>
                  <a:srgbClr val="3C4650"/>
                </a:solidFill>
                <a:latin typeface="微软雅黑" panose="020B0503020204020204" pitchFamily="34" charset="-122"/>
                <a:ea typeface="微软雅黑" panose="020B0503020204020204" pitchFamily="34" charset="-122"/>
                <a:cs typeface="Noto Sans SC"/>
              </a:defRPr>
            </a:lvl1pPr>
          </a:lstStyle>
          <a:p>
            <a:pPr algn="just"/>
            <a:r>
              <a:rPr lang="en-US" b="1" dirty="0" err="1">
                <a:solidFill>
                  <a:schemeClr val="accent1"/>
                </a:solidFill>
                <a:sym typeface="Noto Sans SC"/>
              </a:rPr>
              <a:t>无锡</a:t>
            </a:r>
            <a:r>
              <a:rPr lang="zh-CN" altLang="en-US" b="1" dirty="0">
                <a:solidFill>
                  <a:schemeClr val="accent1"/>
                </a:solidFill>
                <a:sym typeface="Noto Sans SC"/>
              </a:rPr>
              <a:t>为</a:t>
            </a:r>
            <a:r>
              <a:rPr lang="en-US" b="1" dirty="0" err="1">
                <a:solidFill>
                  <a:schemeClr val="accent1"/>
                </a:solidFill>
                <a:sym typeface="Noto Sans SC"/>
              </a:rPr>
              <a:t>应对太湖蓝藻</a:t>
            </a:r>
            <a:r>
              <a:rPr lang="zh-CN" altLang="en-US" b="1" dirty="0">
                <a:solidFill>
                  <a:schemeClr val="accent1"/>
                </a:solidFill>
                <a:sym typeface="Noto Sans SC"/>
              </a:rPr>
              <a:t>，</a:t>
            </a:r>
            <a:r>
              <a:rPr lang="en-US" b="1" dirty="0" err="1">
                <a:solidFill>
                  <a:schemeClr val="accent1"/>
                </a:solidFill>
                <a:sym typeface="Noto Sans SC"/>
              </a:rPr>
              <a:t>建立市级河长</a:t>
            </a:r>
            <a:r>
              <a:rPr lang="zh-CN" altLang="en-US" b="1" dirty="0">
                <a:solidFill>
                  <a:schemeClr val="accent1"/>
                </a:solidFill>
                <a:sym typeface="Noto Sans SC"/>
              </a:rPr>
              <a:t>。</a:t>
            </a:r>
            <a:r>
              <a:rPr lang="zh-CN" altLang="en-US" b="1" dirty="0">
                <a:solidFill>
                  <a:schemeClr val="accent1"/>
                </a:solidFill>
              </a:rPr>
              <a:t>随后环太湖区域陆续探索实行河长制，逐步产生了省级河长。</a:t>
            </a:r>
            <a:endParaRPr lang="en-US" b="1" dirty="0">
              <a:solidFill>
                <a:schemeClr val="accent1"/>
              </a:solidFill>
              <a:sym typeface="Noto Sans SC"/>
            </a:endParaRPr>
          </a:p>
        </p:txBody>
      </p:sp>
      <p:sp>
        <p:nvSpPr>
          <p:cNvPr id="15" name="AutoShape 15"/>
          <p:cNvSpPr/>
          <p:nvPr/>
        </p:nvSpPr>
        <p:spPr>
          <a:xfrm>
            <a:off x="4881144" y="2753685"/>
            <a:ext cx="177800" cy="177800"/>
          </a:xfrm>
          <a:prstGeom prst="ellipse">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6" name="AutoShape 16"/>
          <p:cNvSpPr txBox="1"/>
          <p:nvPr/>
        </p:nvSpPr>
        <p:spPr>
          <a:xfrm>
            <a:off x="4335044" y="2315315"/>
            <a:ext cx="1270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dirty="0">
                <a:solidFill>
                  <a:srgbClr val="0079BF"/>
                </a:solidFill>
                <a:latin typeface="微软雅黑" panose="020B0503020204020204" pitchFamily="34" charset="-122"/>
                <a:ea typeface="微软雅黑" panose="020B0503020204020204" pitchFamily="34" charset="-122"/>
                <a:sym typeface="Noto Sans SC"/>
              </a:rPr>
              <a:t>2014</a:t>
            </a:r>
            <a:endParaRPr lang="en-US" sz="1600" b="1" dirty="0">
              <a:solidFill>
                <a:srgbClr val="0079BF"/>
              </a:solidFill>
              <a:latin typeface="微软雅黑" panose="020B0503020204020204" pitchFamily="34" charset="-122"/>
              <a:ea typeface="微软雅黑" panose="020B0503020204020204" pitchFamily="34" charset="-122"/>
            </a:endParaRPr>
          </a:p>
        </p:txBody>
      </p:sp>
      <p:sp>
        <p:nvSpPr>
          <p:cNvPr id="17" name="AutoShape 17"/>
          <p:cNvSpPr txBox="1"/>
          <p:nvPr/>
        </p:nvSpPr>
        <p:spPr>
          <a:xfrm>
            <a:off x="4271682" y="3243230"/>
            <a:ext cx="1311666" cy="762000"/>
          </a:xfrm>
          <a:prstGeom prst="rect">
            <a:avLst/>
          </a:prstGeom>
          <a:noFill/>
          <a:ln w="12700" cap="flat" cmpd="sng">
            <a:noFill/>
            <a:prstDash val="solid"/>
            <a:round/>
          </a:ln>
        </p:spPr>
        <p:txBody>
          <a:bodyPr vert="horz" wrap="square" lIns="0" tIns="0" rIns="0" bIns="0" rtlCol="0" anchor="ctr" anchorCtr="0"/>
          <a:lstStyle/>
          <a:p>
            <a:pPr marL="0" indent="0">
              <a:lnSpc>
                <a:spcPct val="116666"/>
              </a:lnSpc>
              <a:defRPr/>
            </a:pPr>
            <a:r>
              <a:rPr lang="en-US" b="1" i="0" u="none" strike="noStrike" dirty="0" err="1">
                <a:solidFill>
                  <a:schemeClr val="accent1"/>
                </a:solidFill>
                <a:latin typeface="Noto Sans SC"/>
                <a:ea typeface="Noto Sans SC"/>
                <a:cs typeface="Noto Sans SC"/>
                <a:sym typeface="Noto Sans SC"/>
              </a:rPr>
              <a:t>水利部</a:t>
            </a:r>
            <a:r>
              <a:rPr lang="zh-CN" altLang="en-US" b="1" i="0" u="none" strike="noStrike" dirty="0">
                <a:solidFill>
                  <a:schemeClr val="accent1"/>
                </a:solidFill>
                <a:latin typeface="Noto Sans SC"/>
                <a:ea typeface="Noto Sans SC"/>
                <a:cs typeface="Noto Sans SC"/>
                <a:sym typeface="Noto Sans SC"/>
              </a:rPr>
              <a:t>文件</a:t>
            </a:r>
            <a:r>
              <a:rPr lang="en-US" b="1" i="0" u="none" strike="noStrike" dirty="0" err="1">
                <a:solidFill>
                  <a:schemeClr val="accent1"/>
                </a:solidFill>
                <a:latin typeface="Noto Sans SC"/>
                <a:ea typeface="Noto Sans SC"/>
                <a:cs typeface="Noto Sans SC"/>
                <a:sym typeface="Noto Sans SC"/>
              </a:rPr>
              <a:t>确立省市县乡四级架构</a:t>
            </a:r>
            <a:r>
              <a:rPr lang="zh-CN" altLang="en-US" b="1" i="0" u="none" strike="noStrike" dirty="0">
                <a:solidFill>
                  <a:schemeClr val="accent1"/>
                </a:solidFill>
                <a:latin typeface="Noto Sans SC"/>
                <a:ea typeface="Noto Sans SC"/>
                <a:cs typeface="Noto Sans SC"/>
                <a:sym typeface="Noto Sans SC"/>
              </a:rPr>
              <a:t>，受到中央高度重视。</a:t>
            </a:r>
            <a:endParaRPr lang="en-US" b="1" i="0" u="none" strike="noStrike" dirty="0">
              <a:solidFill>
                <a:schemeClr val="accent1"/>
              </a:solidFill>
              <a:latin typeface="Noto Sans SC"/>
              <a:ea typeface="Noto Sans SC"/>
              <a:cs typeface="Noto Sans SC"/>
              <a:sym typeface="Noto Sans SC"/>
            </a:endParaRPr>
          </a:p>
        </p:txBody>
      </p:sp>
      <p:sp>
        <p:nvSpPr>
          <p:cNvPr id="18" name="AutoShape 18"/>
          <p:cNvSpPr/>
          <p:nvPr/>
        </p:nvSpPr>
        <p:spPr>
          <a:xfrm>
            <a:off x="6594464" y="2753685"/>
            <a:ext cx="177800" cy="177800"/>
          </a:xfrm>
          <a:prstGeom prst="ellipse">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9" name="AutoShape 19"/>
          <p:cNvSpPr txBox="1"/>
          <p:nvPr/>
        </p:nvSpPr>
        <p:spPr>
          <a:xfrm>
            <a:off x="6048364" y="2308705"/>
            <a:ext cx="1270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dirty="0">
                <a:solidFill>
                  <a:srgbClr val="0079BF"/>
                </a:solidFill>
                <a:latin typeface="微软雅黑" panose="020B0503020204020204" pitchFamily="34" charset="-122"/>
                <a:ea typeface="微软雅黑" panose="020B0503020204020204" pitchFamily="34" charset="-122"/>
                <a:sym typeface="Noto Sans SC"/>
              </a:rPr>
              <a:t>2016—2017</a:t>
            </a:r>
            <a:endParaRPr lang="en-US" sz="1600" b="1" dirty="0">
              <a:solidFill>
                <a:srgbClr val="0079BF"/>
              </a:solidFill>
              <a:latin typeface="微软雅黑" panose="020B0503020204020204" pitchFamily="34" charset="-122"/>
              <a:ea typeface="微软雅黑" panose="020B0503020204020204" pitchFamily="34" charset="-122"/>
            </a:endParaRPr>
          </a:p>
        </p:txBody>
      </p:sp>
      <p:sp>
        <p:nvSpPr>
          <p:cNvPr id="20" name="AutoShape 20"/>
          <p:cNvSpPr txBox="1"/>
          <p:nvPr/>
        </p:nvSpPr>
        <p:spPr>
          <a:xfrm>
            <a:off x="5798596" y="3169611"/>
            <a:ext cx="1986306" cy="889000"/>
          </a:xfrm>
          <a:prstGeom prst="rect">
            <a:avLst/>
          </a:prstGeom>
          <a:noFill/>
          <a:ln w="12700" cap="flat" cmpd="sng">
            <a:noFill/>
            <a:prstDash val="solid"/>
            <a:round/>
          </a:ln>
        </p:spPr>
        <p:txBody>
          <a:bodyPr vert="horz" wrap="square" lIns="0" tIns="0" rIns="0" bIns="0" rtlCol="0" anchor="ctr" anchorCtr="0"/>
          <a:lstStyle/>
          <a:p>
            <a:pPr marL="0" indent="0">
              <a:lnSpc>
                <a:spcPct val="116666"/>
              </a:lnSpc>
              <a:defRPr/>
            </a:pPr>
            <a:r>
              <a:rPr lang="en-US" b="1" i="0" u="none" strike="noStrike" dirty="0" err="1">
                <a:solidFill>
                  <a:schemeClr val="accent1"/>
                </a:solidFill>
                <a:latin typeface="Noto Sans SC"/>
                <a:ea typeface="Noto Sans SC"/>
                <a:cs typeface="Noto Sans SC"/>
                <a:sym typeface="Noto Sans SC"/>
              </a:rPr>
              <a:t>中央深改组审议通过河长制、湖长制意见</a:t>
            </a:r>
            <a:r>
              <a:rPr lang="zh-CN" altLang="en-US" b="1" i="0" u="none" strike="noStrike" dirty="0">
                <a:solidFill>
                  <a:schemeClr val="accent1"/>
                </a:solidFill>
                <a:latin typeface="Noto Sans SC"/>
                <a:ea typeface="Noto Sans SC"/>
                <a:cs typeface="Noto Sans SC"/>
                <a:sym typeface="Noto Sans SC"/>
              </a:rPr>
              <a:t>。</a:t>
            </a:r>
            <a:r>
              <a:rPr lang="en-US" b="1" i="0" u="none" strike="noStrike" dirty="0" err="1">
                <a:solidFill>
                  <a:schemeClr val="accent1"/>
                </a:solidFill>
                <a:latin typeface="Noto Sans SC"/>
                <a:ea typeface="Noto Sans SC"/>
                <a:cs typeface="Noto Sans SC"/>
                <a:sym typeface="Noto Sans SC"/>
              </a:rPr>
              <a:t>水污染防治法修订</a:t>
            </a:r>
            <a:r>
              <a:rPr lang="zh-CN" altLang="en-US" b="1" dirty="0">
                <a:solidFill>
                  <a:schemeClr val="accent1"/>
                </a:solidFill>
                <a:latin typeface="Noto Sans SC"/>
                <a:ea typeface="Noto Sans SC"/>
                <a:cs typeface="Noto Sans SC"/>
                <a:sym typeface="Noto Sans SC"/>
              </a:rPr>
              <a:t>首次将</a:t>
            </a:r>
            <a:r>
              <a:rPr lang="en-US" b="1" i="0" u="none" strike="noStrike" dirty="0" err="1">
                <a:solidFill>
                  <a:schemeClr val="accent1"/>
                </a:solidFill>
                <a:latin typeface="Noto Sans SC"/>
                <a:ea typeface="Noto Sans SC"/>
                <a:cs typeface="Noto Sans SC"/>
                <a:sym typeface="Noto Sans SC"/>
              </a:rPr>
              <a:t>河长制</a:t>
            </a:r>
            <a:r>
              <a:rPr lang="zh-CN" altLang="en-US" b="1" i="0" u="none" strike="noStrike" dirty="0">
                <a:solidFill>
                  <a:schemeClr val="accent1"/>
                </a:solidFill>
                <a:latin typeface="Noto Sans SC"/>
                <a:ea typeface="Noto Sans SC"/>
                <a:cs typeface="Noto Sans SC"/>
                <a:sym typeface="Noto Sans SC"/>
              </a:rPr>
              <a:t>纳入国家法律体系</a:t>
            </a:r>
            <a:endParaRPr lang="en-US" b="1" i="0" u="none" strike="noStrike" dirty="0">
              <a:solidFill>
                <a:schemeClr val="accent1"/>
              </a:solidFill>
              <a:latin typeface="Noto Sans SC"/>
              <a:ea typeface="Noto Sans SC"/>
              <a:cs typeface="Noto Sans SC"/>
              <a:sym typeface="Noto Sans SC"/>
            </a:endParaRPr>
          </a:p>
        </p:txBody>
      </p:sp>
      <p:sp>
        <p:nvSpPr>
          <p:cNvPr id="21" name="AutoShape 21"/>
          <p:cNvSpPr/>
          <p:nvPr/>
        </p:nvSpPr>
        <p:spPr>
          <a:xfrm>
            <a:off x="8760700" y="2753685"/>
            <a:ext cx="177800" cy="177800"/>
          </a:xfrm>
          <a:prstGeom prst="ellipse">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2" name="AutoShape 22"/>
          <p:cNvSpPr txBox="1"/>
          <p:nvPr/>
        </p:nvSpPr>
        <p:spPr>
          <a:xfrm>
            <a:off x="8192725" y="2305195"/>
            <a:ext cx="1270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dirty="0">
                <a:solidFill>
                  <a:srgbClr val="0079BF"/>
                </a:solidFill>
                <a:latin typeface="微软雅黑" panose="020B0503020204020204" pitchFamily="34" charset="-122"/>
                <a:ea typeface="微软雅黑" panose="020B0503020204020204" pitchFamily="34" charset="-122"/>
                <a:sym typeface="Noto Sans SC"/>
              </a:rPr>
              <a:t>2021</a:t>
            </a:r>
            <a:endParaRPr lang="en-US" sz="1600" b="1" dirty="0">
              <a:solidFill>
                <a:srgbClr val="0079BF"/>
              </a:solidFill>
              <a:latin typeface="微软雅黑" panose="020B0503020204020204" pitchFamily="34" charset="-122"/>
              <a:ea typeface="微软雅黑" panose="020B0503020204020204" pitchFamily="34" charset="-122"/>
            </a:endParaRPr>
          </a:p>
        </p:txBody>
      </p:sp>
      <p:sp>
        <p:nvSpPr>
          <p:cNvPr id="23" name="AutoShape 23"/>
          <p:cNvSpPr txBox="1"/>
          <p:nvPr/>
        </p:nvSpPr>
        <p:spPr>
          <a:xfrm>
            <a:off x="7967774" y="3079455"/>
            <a:ext cx="1986306" cy="889000"/>
          </a:xfrm>
          <a:prstGeom prst="rect">
            <a:avLst/>
          </a:prstGeom>
          <a:noFill/>
          <a:ln w="12700" cap="flat" cmpd="sng">
            <a:noFill/>
            <a:prstDash val="solid"/>
            <a:round/>
          </a:ln>
        </p:spPr>
        <p:txBody>
          <a:bodyPr vert="horz" wrap="square" lIns="0" tIns="0" rIns="0" bIns="0" rtlCol="0" anchor="ctr" anchorCtr="0"/>
          <a:lstStyle/>
          <a:p>
            <a:pPr marL="0" indent="0" algn="ctr">
              <a:lnSpc>
                <a:spcPct val="116666"/>
              </a:lnSpc>
              <a:defRPr/>
            </a:pPr>
            <a:r>
              <a:rPr lang="en-US" b="1" i="0" u="none" strike="noStrike" dirty="0">
                <a:solidFill>
                  <a:schemeClr val="accent1"/>
                </a:solidFill>
                <a:latin typeface="Noto Sans SC"/>
                <a:ea typeface="Noto Sans SC"/>
                <a:cs typeface="Noto Sans SC"/>
                <a:sym typeface="Noto Sans SC"/>
              </a:rPr>
              <a:t>《</a:t>
            </a:r>
            <a:r>
              <a:rPr lang="en-US" b="1" i="0" u="none" strike="noStrike" dirty="0" err="1">
                <a:solidFill>
                  <a:schemeClr val="accent1"/>
                </a:solidFill>
                <a:latin typeface="Noto Sans SC"/>
                <a:ea typeface="Noto Sans SC"/>
                <a:cs typeface="Noto Sans SC"/>
                <a:sym typeface="Noto Sans SC"/>
              </a:rPr>
              <a:t>河长湖长履职规范</a:t>
            </a:r>
            <a:r>
              <a:rPr lang="en-US" b="1" i="0" u="none" strike="noStrike" dirty="0">
                <a:solidFill>
                  <a:schemeClr val="accent1"/>
                </a:solidFill>
                <a:latin typeface="Noto Sans SC"/>
                <a:ea typeface="Noto Sans SC"/>
                <a:cs typeface="Noto Sans SC"/>
                <a:sym typeface="Noto Sans SC"/>
              </a:rPr>
              <a:t>》</a:t>
            </a:r>
            <a:r>
              <a:rPr lang="zh-CN" altLang="en-US" b="1" i="0" u="none" strike="noStrike" dirty="0">
                <a:solidFill>
                  <a:schemeClr val="accent1"/>
                </a:solidFill>
                <a:latin typeface="Noto Sans SC"/>
                <a:ea typeface="Noto Sans SC"/>
                <a:cs typeface="Noto Sans SC"/>
                <a:sym typeface="Noto Sans SC"/>
              </a:rPr>
              <a:t>、</a:t>
            </a:r>
            <a:endParaRPr lang="en-US" b="1" dirty="0">
              <a:solidFill>
                <a:schemeClr val="accent1"/>
              </a:solidFill>
            </a:endParaRPr>
          </a:p>
          <a:p>
            <a:pPr marL="0" indent="0">
              <a:lnSpc>
                <a:spcPct val="116666"/>
              </a:lnSpc>
            </a:pPr>
            <a:r>
              <a:rPr lang="en-US" b="1" i="0" u="none" strike="noStrike" dirty="0">
                <a:solidFill>
                  <a:schemeClr val="accent1"/>
                </a:solidFill>
                <a:latin typeface="Noto Sans SC"/>
                <a:ea typeface="Noto Sans SC"/>
                <a:cs typeface="Noto Sans SC"/>
                <a:sym typeface="Noto Sans SC"/>
              </a:rPr>
              <a:t>《</a:t>
            </a:r>
            <a:r>
              <a:rPr lang="en-US" b="1" i="0" u="none" strike="noStrike" dirty="0" err="1">
                <a:solidFill>
                  <a:schemeClr val="accent1"/>
                </a:solidFill>
                <a:latin typeface="Noto Sans SC"/>
                <a:ea typeface="Noto Sans SC"/>
                <a:cs typeface="Noto Sans SC"/>
                <a:sym typeface="Noto Sans SC"/>
              </a:rPr>
              <a:t>河长办工作规则</a:t>
            </a:r>
            <a:r>
              <a:rPr lang="en-US" b="1" i="0" u="none" strike="noStrike" dirty="0">
                <a:solidFill>
                  <a:schemeClr val="accent1"/>
                </a:solidFill>
                <a:latin typeface="Noto Sans SC"/>
                <a:ea typeface="Noto Sans SC"/>
                <a:cs typeface="Noto Sans SC"/>
                <a:sym typeface="Noto Sans SC"/>
              </a:rPr>
              <a:t>》</a:t>
            </a:r>
            <a:r>
              <a:rPr lang="zh-CN" altLang="en-US" b="1" i="0" u="none" strike="noStrike" dirty="0">
                <a:solidFill>
                  <a:schemeClr val="accent1"/>
                </a:solidFill>
                <a:latin typeface="Noto Sans SC"/>
                <a:ea typeface="Noto Sans SC"/>
                <a:cs typeface="Noto Sans SC"/>
                <a:sym typeface="Noto Sans SC"/>
              </a:rPr>
              <a:t>等</a:t>
            </a:r>
            <a:r>
              <a:rPr lang="en-US" b="1" i="0" u="none" strike="noStrike" dirty="0" err="1">
                <a:solidFill>
                  <a:schemeClr val="accent1"/>
                </a:solidFill>
                <a:latin typeface="Noto Sans SC"/>
                <a:ea typeface="Noto Sans SC"/>
                <a:cs typeface="Noto Sans SC"/>
                <a:sym typeface="Noto Sans SC"/>
              </a:rPr>
              <a:t>相继出台</a:t>
            </a:r>
            <a:endParaRPr lang="en-US" b="1" i="0" u="none" strike="noStrike" dirty="0">
              <a:solidFill>
                <a:schemeClr val="accent1"/>
              </a:solidFill>
              <a:latin typeface="Noto Sans SC"/>
              <a:ea typeface="Noto Sans SC"/>
              <a:cs typeface="Noto Sans SC"/>
              <a:sym typeface="Noto Sans SC"/>
            </a:endParaRPr>
          </a:p>
        </p:txBody>
      </p:sp>
      <p:sp>
        <p:nvSpPr>
          <p:cNvPr id="25" name="AutoShape 25"/>
          <p:cNvSpPr txBox="1"/>
          <p:nvPr/>
        </p:nvSpPr>
        <p:spPr>
          <a:xfrm>
            <a:off x="10291936" y="2344180"/>
            <a:ext cx="1270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dirty="0">
                <a:solidFill>
                  <a:srgbClr val="0079BF"/>
                </a:solidFill>
                <a:latin typeface="微软雅黑" panose="020B0503020204020204" pitchFamily="34" charset="-122"/>
                <a:ea typeface="微软雅黑" panose="020B0503020204020204" pitchFamily="34" charset="-122"/>
                <a:sym typeface="Noto Sans SC"/>
              </a:rPr>
              <a:t>2024</a:t>
            </a:r>
            <a:endParaRPr lang="en-US" sz="1600" b="1" dirty="0">
              <a:solidFill>
                <a:srgbClr val="0079BF"/>
              </a:solidFill>
              <a:latin typeface="微软雅黑" panose="020B0503020204020204" pitchFamily="34" charset="-122"/>
              <a:ea typeface="微软雅黑" panose="020B0503020204020204" pitchFamily="34" charset="-122"/>
            </a:endParaRPr>
          </a:p>
        </p:txBody>
      </p:sp>
      <p:sp>
        <p:nvSpPr>
          <p:cNvPr id="26" name="AutoShape 26"/>
          <p:cNvSpPr txBox="1"/>
          <p:nvPr/>
        </p:nvSpPr>
        <p:spPr>
          <a:xfrm>
            <a:off x="10103084" y="3067421"/>
            <a:ext cx="1986306" cy="889000"/>
          </a:xfrm>
          <a:prstGeom prst="rect">
            <a:avLst/>
          </a:prstGeom>
          <a:noFill/>
          <a:ln w="12700" cap="flat" cmpd="sng">
            <a:noFill/>
            <a:prstDash val="solid"/>
            <a:round/>
          </a:ln>
        </p:spPr>
        <p:txBody>
          <a:bodyPr vert="horz" wrap="square" lIns="0" tIns="0" rIns="0" bIns="0" rtlCol="0" anchor="ctr" anchorCtr="0"/>
          <a:lstStyle/>
          <a:p>
            <a:pPr marL="0" indent="0" algn="ctr">
              <a:lnSpc>
                <a:spcPct val="116666"/>
              </a:lnSpc>
              <a:defRPr/>
            </a:pPr>
            <a:r>
              <a:rPr lang="zh-CN" altLang="en-US" b="1" dirty="0">
                <a:solidFill>
                  <a:schemeClr val="accent1"/>
                </a:solidFill>
                <a:latin typeface="Noto Sans SC"/>
                <a:ea typeface="Noto Sans SC"/>
                <a:sym typeface="Noto Sans SC"/>
              </a:rPr>
              <a:t>水利部等</a:t>
            </a:r>
            <a:r>
              <a:rPr lang="en-US" b="1" dirty="0" err="1">
                <a:solidFill>
                  <a:schemeClr val="accent1"/>
                </a:solidFill>
                <a:latin typeface="Noto Sans SC"/>
                <a:ea typeface="Noto Sans SC"/>
                <a:sym typeface="Noto Sans SC"/>
              </a:rPr>
              <a:t>六部门联合印发</a:t>
            </a:r>
            <a:endParaRPr lang="en-US" b="1" dirty="0">
              <a:solidFill>
                <a:schemeClr val="accent1"/>
              </a:solidFill>
              <a:latin typeface="Noto Sans SC"/>
              <a:ea typeface="Noto Sans SC"/>
            </a:endParaRPr>
          </a:p>
          <a:p>
            <a:pPr marL="0" indent="0">
              <a:lnSpc>
                <a:spcPct val="116666"/>
              </a:lnSpc>
            </a:pPr>
            <a:r>
              <a:rPr lang="en-US" b="1" dirty="0">
                <a:solidFill>
                  <a:schemeClr val="accent1"/>
                </a:solidFill>
                <a:latin typeface="Noto Sans SC"/>
                <a:ea typeface="Noto Sans SC"/>
                <a:sym typeface="Noto Sans SC"/>
              </a:rPr>
              <a:t>《</a:t>
            </a:r>
            <a:r>
              <a:rPr lang="en-US" b="1" dirty="0" err="1">
                <a:solidFill>
                  <a:schemeClr val="accent1"/>
                </a:solidFill>
                <a:latin typeface="Noto Sans SC"/>
                <a:ea typeface="Noto Sans SC"/>
                <a:sym typeface="Noto Sans SC"/>
              </a:rPr>
              <a:t>关于全面推进幸福河湖建设的意见</a:t>
            </a:r>
            <a:r>
              <a:rPr lang="en-US" b="1" dirty="0">
                <a:solidFill>
                  <a:schemeClr val="accent1"/>
                </a:solidFill>
                <a:latin typeface="Noto Sans SC"/>
                <a:ea typeface="Noto Sans SC"/>
                <a:sym typeface="Noto Sans SC"/>
              </a:rPr>
              <a:t>》</a:t>
            </a:r>
          </a:p>
        </p:txBody>
      </p:sp>
      <p:sp>
        <p:nvSpPr>
          <p:cNvPr id="27" name="AutoShape 27"/>
          <p:cNvSpPr/>
          <p:nvPr/>
        </p:nvSpPr>
        <p:spPr>
          <a:xfrm>
            <a:off x="762000" y="5441171"/>
            <a:ext cx="10668000" cy="1315229"/>
          </a:xfrm>
          <a:prstGeom prst="roundRect">
            <a:avLst>
              <a:gd name="adj" fmla="val 0"/>
            </a:avLst>
          </a:prstGeom>
          <a:solidFill>
            <a:srgbClr val="0079BF">
              <a:alpha val="6000"/>
            </a:srgbClr>
          </a:solidFill>
          <a:ln w="25400" cap="flat" cmpd="sng">
            <a:noFill/>
            <a:prstDash val="solid"/>
            <a:round/>
          </a:ln>
        </p:spPr>
        <p:txBody>
          <a:bodyPr vert="horz" wrap="square" lIns="63500" tIns="63500" rIns="63500" bIns="63500" rtlCol="0" anchor="ctr"/>
          <a:lstStyle/>
          <a:p>
            <a:pPr algn="ctr">
              <a:defRPr/>
            </a:pPr>
            <a:endParaRPr/>
          </a:p>
        </p:txBody>
      </p:sp>
      <p:sp>
        <p:nvSpPr>
          <p:cNvPr id="28" name="AutoShape 28"/>
          <p:cNvSpPr txBox="1"/>
          <p:nvPr/>
        </p:nvSpPr>
        <p:spPr>
          <a:xfrm>
            <a:off x="795670" y="5888768"/>
            <a:ext cx="10600660" cy="457200"/>
          </a:xfrm>
          <a:prstGeom prst="rect">
            <a:avLst/>
          </a:prstGeom>
          <a:noFill/>
          <a:ln w="12700" cap="flat" cmpd="sng">
            <a:noFill/>
            <a:prstDash val="solid"/>
            <a:round/>
          </a:ln>
        </p:spPr>
        <p:txBody>
          <a:bodyPr vert="horz" wrap="square" lIns="0" tIns="0" rIns="0" bIns="0" rtlCol="0" anchor="ctr" anchorCtr="0"/>
          <a:lstStyle/>
          <a:p>
            <a:pPr marL="285750" indent="-285750">
              <a:lnSpc>
                <a:spcPct val="125000"/>
              </a:lnSpc>
              <a:buFont typeface="Wingdings" panose="05000000000000000000" pitchFamily="2" charset="2"/>
              <a:buChar char="Ø"/>
              <a:defRPr/>
            </a:pPr>
            <a:r>
              <a:rPr lang="en-US" sz="2400" b="1" dirty="0">
                <a:solidFill>
                  <a:schemeClr val="accent1"/>
                </a:solidFill>
                <a:latin typeface="微软雅黑" panose="020B0503020204020204" pitchFamily="34" charset="-122"/>
                <a:ea typeface="微软雅黑" panose="020B0503020204020204" pitchFamily="34" charset="-122"/>
                <a:sym typeface="Noto Sans SC"/>
              </a:rPr>
              <a:t>2024 </a:t>
            </a:r>
            <a:r>
              <a:rPr lang="en-US" sz="2400" b="1" dirty="0" err="1">
                <a:solidFill>
                  <a:schemeClr val="accent1"/>
                </a:solidFill>
                <a:latin typeface="微软雅黑" panose="020B0503020204020204" pitchFamily="34" charset="-122"/>
                <a:ea typeface="微软雅黑" panose="020B0503020204020204" pitchFamily="34" charset="-122"/>
                <a:sym typeface="Noto Sans SC"/>
              </a:rPr>
              <a:t>年全国地表水优良水质（Ⅰ</a:t>
            </a:r>
            <a:r>
              <a:rPr lang="en-US" sz="2400" b="1" dirty="0">
                <a:solidFill>
                  <a:schemeClr val="accent1"/>
                </a:solidFill>
                <a:latin typeface="微软雅黑" panose="020B0503020204020204" pitchFamily="34" charset="-122"/>
                <a:ea typeface="微软雅黑" panose="020B0503020204020204" pitchFamily="34" charset="-122"/>
                <a:sym typeface="Noto Sans SC"/>
              </a:rPr>
              <a:t>—</a:t>
            </a:r>
            <a:r>
              <a:rPr lang="en-US" sz="2400" b="1" dirty="0" err="1">
                <a:solidFill>
                  <a:schemeClr val="accent1"/>
                </a:solidFill>
                <a:latin typeface="微软雅黑" panose="020B0503020204020204" pitchFamily="34" charset="-122"/>
                <a:ea typeface="微软雅黑" panose="020B0503020204020204" pitchFamily="34" charset="-122"/>
                <a:sym typeface="Noto Sans SC"/>
              </a:rPr>
              <a:t>Ⅲ类）断面比例较</a:t>
            </a:r>
            <a:r>
              <a:rPr lang="en-US" sz="2400" b="1" dirty="0">
                <a:solidFill>
                  <a:schemeClr val="accent1"/>
                </a:solidFill>
                <a:latin typeface="微软雅黑" panose="020B0503020204020204" pitchFamily="34" charset="-122"/>
                <a:ea typeface="微软雅黑" panose="020B0503020204020204" pitchFamily="34" charset="-122"/>
                <a:sym typeface="Noto Sans SC"/>
              </a:rPr>
              <a:t> 2016 </a:t>
            </a:r>
            <a:r>
              <a:rPr lang="en-US" sz="2400" b="1" dirty="0" err="1">
                <a:solidFill>
                  <a:schemeClr val="accent1"/>
                </a:solidFill>
                <a:latin typeface="微软雅黑" panose="020B0503020204020204" pitchFamily="34" charset="-122"/>
                <a:ea typeface="微软雅黑" panose="020B0503020204020204" pitchFamily="34" charset="-122"/>
                <a:sym typeface="Noto Sans SC"/>
              </a:rPr>
              <a:t>年提高</a:t>
            </a:r>
            <a:r>
              <a:rPr lang="en-US" sz="2400" b="1" dirty="0">
                <a:solidFill>
                  <a:schemeClr val="accent1"/>
                </a:solidFill>
                <a:latin typeface="微软雅黑" panose="020B0503020204020204" pitchFamily="34" charset="-122"/>
                <a:ea typeface="微软雅黑" panose="020B0503020204020204" pitchFamily="34" charset="-122"/>
                <a:sym typeface="Noto Sans SC"/>
              </a:rPr>
              <a:t> 22.6 </a:t>
            </a:r>
            <a:r>
              <a:rPr lang="en-US" sz="2400" b="1" dirty="0" err="1">
                <a:solidFill>
                  <a:schemeClr val="accent1"/>
                </a:solidFill>
                <a:latin typeface="微软雅黑" panose="020B0503020204020204" pitchFamily="34" charset="-122"/>
                <a:ea typeface="微软雅黑" panose="020B0503020204020204" pitchFamily="34" charset="-122"/>
                <a:sym typeface="Noto Sans SC"/>
              </a:rPr>
              <a:t>个百分点</a:t>
            </a:r>
            <a:r>
              <a:rPr lang="zh-CN" altLang="en-US" sz="2400" b="1" dirty="0">
                <a:solidFill>
                  <a:schemeClr val="accent1"/>
                </a:solidFill>
                <a:latin typeface="微软雅黑" panose="020B0503020204020204" pitchFamily="34" charset="-122"/>
                <a:ea typeface="微软雅黑" panose="020B0503020204020204" pitchFamily="34" charset="-122"/>
                <a:sym typeface="Noto Sans SC"/>
              </a:rPr>
              <a:t>，河湖面貌发生历史性变化，</a:t>
            </a:r>
            <a:r>
              <a:rPr lang="zh-CN" altLang="en-US" sz="2400" b="1" dirty="0">
                <a:solidFill>
                  <a:schemeClr val="accent1"/>
                </a:solidFill>
                <a:latin typeface="微软雅黑" panose="020B0503020204020204" pitchFamily="34" charset="-122"/>
                <a:ea typeface="微软雅黑" panose="020B0503020204020204" pitchFamily="34" charset="-122"/>
              </a:rPr>
              <a:t>社会各界对河湖保护与治理的关注度和参与度显著增强，体现了以人民为中心的发展思想。</a:t>
            </a:r>
            <a:endParaRPr lang="en-US" sz="2400" b="1" dirty="0">
              <a:solidFill>
                <a:schemeClr val="accent1"/>
              </a:solidFill>
              <a:latin typeface="微软雅黑" panose="020B0503020204020204" pitchFamily="34" charset="-122"/>
              <a:ea typeface="微软雅黑" panose="020B0503020204020204" pitchFamily="34" charset="-122"/>
            </a:endParaRPr>
          </a:p>
        </p:txBody>
      </p:sp>
      <p:sp>
        <p:nvSpPr>
          <p:cNvPr id="32" name="AutoShape 7">
            <a:extLst>
              <a:ext uri="{FF2B5EF4-FFF2-40B4-BE49-F238E27FC236}">
                <a16:creationId xmlns:a16="http://schemas.microsoft.com/office/drawing/2014/main" id="{F44E7E85-A19D-1FD9-7270-E7920724B18A}"/>
              </a:ext>
            </a:extLst>
          </p:cNvPr>
          <p:cNvSpPr txBox="1"/>
          <p:nvPr/>
        </p:nvSpPr>
        <p:spPr>
          <a:xfrm>
            <a:off x="762000" y="1155700"/>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200" b="1" i="0" u="none" strike="noStrike" dirty="0">
                <a:solidFill>
                  <a:schemeClr val="accent1"/>
                </a:solidFill>
                <a:latin typeface="微软雅黑" panose="020B0503020204020204" pitchFamily="34" charset="-122"/>
                <a:ea typeface="微软雅黑" panose="020B0503020204020204" pitchFamily="34" charset="-122"/>
                <a:cs typeface="Noto Sans SC"/>
                <a:sym typeface="Noto Sans SC"/>
              </a:rPr>
              <a:t>1</a:t>
            </a:r>
            <a:r>
              <a:rPr lang="zh-CN" altLang="en-US" sz="2200" b="1" i="0" u="none" strike="noStrike" dirty="0">
                <a:solidFill>
                  <a:schemeClr val="accent1"/>
                </a:solidFill>
                <a:latin typeface="微软雅黑" panose="020B0503020204020204" pitchFamily="34" charset="-122"/>
                <a:ea typeface="微软雅黑" panose="020B0503020204020204" pitchFamily="34" charset="-122"/>
                <a:cs typeface="Noto Sans SC"/>
                <a:sym typeface="Noto Sans SC"/>
              </a:rPr>
              <a:t>、</a:t>
            </a:r>
            <a:r>
              <a:rPr lang="en-US" sz="2200" b="1" i="0" u="none" strike="noStrike" dirty="0" err="1">
                <a:solidFill>
                  <a:schemeClr val="accent1"/>
                </a:solidFill>
                <a:latin typeface="微软雅黑" panose="020B0503020204020204" pitchFamily="34" charset="-122"/>
                <a:ea typeface="微软雅黑" panose="020B0503020204020204" pitchFamily="34" charset="-122"/>
                <a:cs typeface="Noto Sans SC"/>
                <a:sym typeface="Noto Sans SC"/>
              </a:rPr>
              <a:t>河湖长制是贯彻落实习近平生态文明思想的生动实践</a:t>
            </a:r>
            <a:endParaRPr lang="en-US" sz="1100" dirty="0">
              <a:solidFill>
                <a:schemeClr val="accent1"/>
              </a:solidFill>
              <a:latin typeface="微软雅黑" panose="020B0503020204020204" pitchFamily="34" charset="-122"/>
              <a:ea typeface="微软雅黑" panose="020B0503020204020204" pitchFamily="34" charset="-122"/>
            </a:endParaRPr>
          </a:p>
        </p:txBody>
      </p:sp>
      <p:cxnSp>
        <p:nvCxnSpPr>
          <p:cNvPr id="33" name="Connector 8">
            <a:extLst>
              <a:ext uri="{FF2B5EF4-FFF2-40B4-BE49-F238E27FC236}">
                <a16:creationId xmlns:a16="http://schemas.microsoft.com/office/drawing/2014/main" id="{90040621-5336-0467-3076-C4C72C7F835C}"/>
              </a:ext>
            </a:extLst>
          </p:cNvPr>
          <p:cNvCxnSpPr>
            <a:cxnSpLocks/>
          </p:cNvCxnSpPr>
          <p:nvPr/>
        </p:nvCxnSpPr>
        <p:spPr>
          <a:xfrm flipV="1">
            <a:off x="762000" y="1752600"/>
            <a:ext cx="6985000" cy="3810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37" name="AutoShape 21">
            <a:extLst>
              <a:ext uri="{FF2B5EF4-FFF2-40B4-BE49-F238E27FC236}">
                <a16:creationId xmlns:a16="http://schemas.microsoft.com/office/drawing/2014/main" id="{60E23622-788C-D9BF-606A-C64A79732BE8}"/>
              </a:ext>
            </a:extLst>
          </p:cNvPr>
          <p:cNvSpPr/>
          <p:nvPr/>
        </p:nvSpPr>
        <p:spPr>
          <a:xfrm>
            <a:off x="10838036" y="2746080"/>
            <a:ext cx="177800" cy="177800"/>
          </a:xfrm>
          <a:prstGeom prst="ellipse">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4" name="文本框 23">
            <a:extLst>
              <a:ext uri="{FF2B5EF4-FFF2-40B4-BE49-F238E27FC236}">
                <a16:creationId xmlns:a16="http://schemas.microsoft.com/office/drawing/2014/main" id="{1530B65C-CA59-7883-A4FF-4E6512CFA770}"/>
              </a:ext>
            </a:extLst>
          </p:cNvPr>
          <p:cNvSpPr txBox="1"/>
          <p:nvPr/>
        </p:nvSpPr>
        <p:spPr>
          <a:xfrm>
            <a:off x="-319419"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二、河湖长制深化实施的认识与思考</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CB97A-37F5-6BC2-E47E-5236E3D5E825}"/>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00DA5212-5A11-CD82-E024-55025396039B}"/>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D88D2DD9-4B64-37B6-F1F3-78175130A314}"/>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09809956-3B54-F307-5A82-5410B402E2FA}"/>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E8A0F1F8-42B3-88CE-40D2-6665BA805370}"/>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32" name="AutoShape 7">
            <a:extLst>
              <a:ext uri="{FF2B5EF4-FFF2-40B4-BE49-F238E27FC236}">
                <a16:creationId xmlns:a16="http://schemas.microsoft.com/office/drawing/2014/main" id="{69B23215-01B2-717B-76A0-B09571B3A936}"/>
              </a:ext>
            </a:extLst>
          </p:cNvPr>
          <p:cNvSpPr txBox="1"/>
          <p:nvPr/>
        </p:nvSpPr>
        <p:spPr>
          <a:xfrm>
            <a:off x="762000" y="1155700"/>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200" b="1" i="0" u="none" strike="noStrike" dirty="0">
                <a:solidFill>
                  <a:schemeClr val="accent1"/>
                </a:solidFill>
                <a:latin typeface="微软雅黑" panose="020B0503020204020204" pitchFamily="34" charset="-122"/>
                <a:ea typeface="微软雅黑" panose="020B0503020204020204" pitchFamily="34" charset="-122"/>
                <a:cs typeface="Noto Sans SC"/>
                <a:sym typeface="Noto Sans SC"/>
              </a:rPr>
              <a:t>1</a:t>
            </a:r>
            <a:r>
              <a:rPr lang="zh-CN" altLang="en-US" sz="2200" b="1" i="0" u="none" strike="noStrike" dirty="0">
                <a:solidFill>
                  <a:schemeClr val="accent1"/>
                </a:solidFill>
                <a:latin typeface="微软雅黑" panose="020B0503020204020204" pitchFamily="34" charset="-122"/>
                <a:ea typeface="微软雅黑" panose="020B0503020204020204" pitchFamily="34" charset="-122"/>
                <a:cs typeface="Noto Sans SC"/>
                <a:sym typeface="Noto Sans SC"/>
              </a:rPr>
              <a:t>、</a:t>
            </a:r>
            <a:r>
              <a:rPr lang="en-US" sz="2200" b="1" i="0" u="none" strike="noStrike" dirty="0" err="1">
                <a:solidFill>
                  <a:schemeClr val="accent1"/>
                </a:solidFill>
                <a:latin typeface="微软雅黑" panose="020B0503020204020204" pitchFamily="34" charset="-122"/>
                <a:ea typeface="微软雅黑" panose="020B0503020204020204" pitchFamily="34" charset="-122"/>
                <a:cs typeface="Noto Sans SC"/>
                <a:sym typeface="Noto Sans SC"/>
              </a:rPr>
              <a:t>河湖长制是贯彻落实习近平生态文明思想的生动实践</a:t>
            </a:r>
            <a:endParaRPr lang="en-US" sz="1100" dirty="0">
              <a:solidFill>
                <a:schemeClr val="accent1"/>
              </a:solidFill>
              <a:latin typeface="微软雅黑" panose="020B0503020204020204" pitchFamily="34" charset="-122"/>
              <a:ea typeface="微软雅黑" panose="020B0503020204020204" pitchFamily="34" charset="-122"/>
            </a:endParaRPr>
          </a:p>
        </p:txBody>
      </p:sp>
      <p:cxnSp>
        <p:nvCxnSpPr>
          <p:cNvPr id="33" name="Connector 8">
            <a:extLst>
              <a:ext uri="{FF2B5EF4-FFF2-40B4-BE49-F238E27FC236}">
                <a16:creationId xmlns:a16="http://schemas.microsoft.com/office/drawing/2014/main" id="{A42109BF-269F-2DFC-B7BB-80CE061E918C}"/>
              </a:ext>
            </a:extLst>
          </p:cNvPr>
          <p:cNvCxnSpPr>
            <a:cxnSpLocks/>
          </p:cNvCxnSpPr>
          <p:nvPr/>
        </p:nvCxnSpPr>
        <p:spPr>
          <a:xfrm flipV="1">
            <a:off x="762000" y="1752600"/>
            <a:ext cx="6985000" cy="3810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29" name="文本框 28">
            <a:extLst>
              <a:ext uri="{FF2B5EF4-FFF2-40B4-BE49-F238E27FC236}">
                <a16:creationId xmlns:a16="http://schemas.microsoft.com/office/drawing/2014/main" id="{5C4CED65-FE9C-C726-D7C3-1905D8C203D4}"/>
              </a:ext>
            </a:extLst>
          </p:cNvPr>
          <p:cNvSpPr txBox="1"/>
          <p:nvPr/>
        </p:nvSpPr>
        <p:spPr>
          <a:xfrm>
            <a:off x="762001" y="2182641"/>
            <a:ext cx="5905764" cy="2571666"/>
          </a:xfrm>
          <a:prstGeom prst="rect">
            <a:avLst/>
          </a:prstGeom>
          <a:noFill/>
        </p:spPr>
        <p:txBody>
          <a:bodyPr wrap="square">
            <a:spAutoFit/>
          </a:bodyPr>
          <a:lstStyle/>
          <a:p>
            <a:pPr marL="342900" indent="-342900">
              <a:lnSpc>
                <a:spcPct val="150000"/>
              </a:lnSpc>
              <a:buFont typeface="Wingdings" panose="05000000000000000000" pitchFamily="2" charset="2"/>
              <a:buChar char="Ø"/>
            </a:pPr>
            <a:r>
              <a:rPr lang="zh-CN" altLang="en-US" sz="2200" b="1" dirty="0">
                <a:solidFill>
                  <a:schemeClr val="accent1"/>
                </a:solidFill>
                <a:latin typeface="微软雅黑" panose="020B0503020204020204" pitchFamily="34" charset="-122"/>
                <a:ea typeface="微软雅黑" panose="020B0503020204020204" pitchFamily="34" charset="-122"/>
              </a:rPr>
              <a:t>全国上下充分调动包括各涉水部门在内的多元主体力量，采取了包括法律、经济、科技、信息等在内的治理工具和手段，构建了一套全面有效的河湖治理与保护体系，是贯彻落实习近平生态文明思想的生动实践。</a:t>
            </a:r>
          </a:p>
        </p:txBody>
      </p:sp>
      <p:grpSp>
        <p:nvGrpSpPr>
          <p:cNvPr id="47" name="组合 46">
            <a:extLst>
              <a:ext uri="{FF2B5EF4-FFF2-40B4-BE49-F238E27FC236}">
                <a16:creationId xmlns:a16="http://schemas.microsoft.com/office/drawing/2014/main" id="{E4FD69CE-1D3E-477A-F5EC-A18DC6C25014}"/>
              </a:ext>
            </a:extLst>
          </p:cNvPr>
          <p:cNvGrpSpPr/>
          <p:nvPr/>
        </p:nvGrpSpPr>
        <p:grpSpPr>
          <a:xfrm>
            <a:off x="347133" y="4993943"/>
            <a:ext cx="8881743" cy="1660857"/>
            <a:chOff x="685800" y="4507967"/>
            <a:chExt cx="10041467" cy="2248433"/>
          </a:xfrm>
        </p:grpSpPr>
        <p:sp>
          <p:nvSpPr>
            <p:cNvPr id="31" name="矩形 30">
              <a:extLst>
                <a:ext uri="{FF2B5EF4-FFF2-40B4-BE49-F238E27FC236}">
                  <a16:creationId xmlns:a16="http://schemas.microsoft.com/office/drawing/2014/main" id="{71BE22BB-02B1-7D8B-6FB6-7F8FF398FD6E}"/>
                </a:ext>
              </a:extLst>
            </p:cNvPr>
            <p:cNvSpPr/>
            <p:nvPr/>
          </p:nvSpPr>
          <p:spPr>
            <a:xfrm>
              <a:off x="685800" y="4507967"/>
              <a:ext cx="10041467" cy="2248433"/>
            </a:xfrm>
            <a:prstGeom prst="rect">
              <a:avLst/>
            </a:prstGeom>
            <a:solidFill>
              <a:srgbClr val="D02227"/>
            </a:solidFill>
            <a:ln w="12700">
              <a:solidFill>
                <a:srgbClr val="D022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4" name="图片 33">
              <a:extLst>
                <a:ext uri="{FF2B5EF4-FFF2-40B4-BE49-F238E27FC236}">
                  <a16:creationId xmlns:a16="http://schemas.microsoft.com/office/drawing/2014/main" id="{D227603A-C55D-0FD8-DD0A-04BB29D9A358}"/>
                </a:ext>
              </a:extLst>
            </p:cNvPr>
            <p:cNvPicPr>
              <a:picLocks noChangeAspect="1"/>
            </p:cNvPicPr>
            <p:nvPr/>
          </p:nvPicPr>
          <p:blipFill>
            <a:blip r:embed="rId5"/>
            <a:stretch>
              <a:fillRect/>
            </a:stretch>
          </p:blipFill>
          <p:spPr>
            <a:xfrm>
              <a:off x="837450" y="4633172"/>
              <a:ext cx="1398015" cy="2025109"/>
            </a:xfrm>
            <a:prstGeom prst="rect">
              <a:avLst/>
            </a:prstGeom>
          </p:spPr>
        </p:pic>
        <p:pic>
          <p:nvPicPr>
            <p:cNvPr id="35" name="图片 34">
              <a:extLst>
                <a:ext uri="{FF2B5EF4-FFF2-40B4-BE49-F238E27FC236}">
                  <a16:creationId xmlns:a16="http://schemas.microsoft.com/office/drawing/2014/main" id="{2CE3C61C-4F9D-3CB8-DCE0-53E91D41B020}"/>
                </a:ext>
              </a:extLst>
            </p:cNvPr>
            <p:cNvPicPr>
              <a:picLocks noChangeAspect="1"/>
            </p:cNvPicPr>
            <p:nvPr/>
          </p:nvPicPr>
          <p:blipFill>
            <a:blip r:embed="rId6"/>
            <a:stretch>
              <a:fillRect/>
            </a:stretch>
          </p:blipFill>
          <p:spPr>
            <a:xfrm>
              <a:off x="2525339" y="4633171"/>
              <a:ext cx="1358142" cy="2025109"/>
            </a:xfrm>
            <a:prstGeom prst="rect">
              <a:avLst/>
            </a:prstGeom>
          </p:spPr>
        </p:pic>
        <p:pic>
          <p:nvPicPr>
            <p:cNvPr id="36" name="图片 35">
              <a:extLst>
                <a:ext uri="{FF2B5EF4-FFF2-40B4-BE49-F238E27FC236}">
                  <a16:creationId xmlns:a16="http://schemas.microsoft.com/office/drawing/2014/main" id="{2D67AB97-DF8E-098A-079F-CA01CDB65627}"/>
                </a:ext>
              </a:extLst>
            </p:cNvPr>
            <p:cNvPicPr>
              <a:picLocks noChangeAspect="1"/>
            </p:cNvPicPr>
            <p:nvPr/>
          </p:nvPicPr>
          <p:blipFill>
            <a:blip r:embed="rId7"/>
            <a:stretch>
              <a:fillRect/>
            </a:stretch>
          </p:blipFill>
          <p:spPr>
            <a:xfrm>
              <a:off x="4182595" y="4633171"/>
              <a:ext cx="1374926" cy="2025109"/>
            </a:xfrm>
            <a:prstGeom prst="rect">
              <a:avLst/>
            </a:prstGeom>
          </p:spPr>
        </p:pic>
        <p:pic>
          <p:nvPicPr>
            <p:cNvPr id="38" name="图片 37">
              <a:extLst>
                <a:ext uri="{FF2B5EF4-FFF2-40B4-BE49-F238E27FC236}">
                  <a16:creationId xmlns:a16="http://schemas.microsoft.com/office/drawing/2014/main" id="{87BAA259-C31E-719C-D864-628A36BACDB3}"/>
                </a:ext>
              </a:extLst>
            </p:cNvPr>
            <p:cNvPicPr>
              <a:picLocks noChangeAspect="1"/>
            </p:cNvPicPr>
            <p:nvPr/>
          </p:nvPicPr>
          <p:blipFill>
            <a:blip r:embed="rId8"/>
            <a:stretch>
              <a:fillRect/>
            </a:stretch>
          </p:blipFill>
          <p:spPr>
            <a:xfrm>
              <a:off x="5838163" y="4633171"/>
              <a:ext cx="1391080" cy="2025109"/>
            </a:xfrm>
            <a:prstGeom prst="rect">
              <a:avLst/>
            </a:prstGeom>
          </p:spPr>
        </p:pic>
        <p:pic>
          <p:nvPicPr>
            <p:cNvPr id="39" name="图片 38">
              <a:extLst>
                <a:ext uri="{FF2B5EF4-FFF2-40B4-BE49-F238E27FC236}">
                  <a16:creationId xmlns:a16="http://schemas.microsoft.com/office/drawing/2014/main" id="{C17BE8B4-1E7E-497F-E035-A7F1B2C1373B}"/>
                </a:ext>
              </a:extLst>
            </p:cNvPr>
            <p:cNvPicPr>
              <a:picLocks noChangeAspect="1"/>
            </p:cNvPicPr>
            <p:nvPr/>
          </p:nvPicPr>
          <p:blipFill>
            <a:blip r:embed="rId9"/>
            <a:stretch>
              <a:fillRect/>
            </a:stretch>
          </p:blipFill>
          <p:spPr>
            <a:xfrm>
              <a:off x="7472946" y="4633171"/>
              <a:ext cx="1389344" cy="2029594"/>
            </a:xfrm>
            <a:prstGeom prst="rect">
              <a:avLst/>
            </a:prstGeom>
          </p:spPr>
        </p:pic>
        <p:pic>
          <p:nvPicPr>
            <p:cNvPr id="40" name="图片 39">
              <a:extLst>
                <a:ext uri="{FF2B5EF4-FFF2-40B4-BE49-F238E27FC236}">
                  <a16:creationId xmlns:a16="http://schemas.microsoft.com/office/drawing/2014/main" id="{8D221FD9-904C-64A9-4AEF-609D82B2A1A6}"/>
                </a:ext>
              </a:extLst>
            </p:cNvPr>
            <p:cNvPicPr>
              <a:picLocks noChangeAspect="1"/>
            </p:cNvPicPr>
            <p:nvPr/>
          </p:nvPicPr>
          <p:blipFill>
            <a:blip r:embed="rId10"/>
            <a:stretch>
              <a:fillRect/>
            </a:stretch>
          </p:blipFill>
          <p:spPr>
            <a:xfrm>
              <a:off x="9142928" y="4633171"/>
              <a:ext cx="1383079" cy="2025109"/>
            </a:xfrm>
            <a:prstGeom prst="rect">
              <a:avLst/>
            </a:prstGeom>
          </p:spPr>
        </p:pic>
      </p:grpSp>
      <p:pic>
        <p:nvPicPr>
          <p:cNvPr id="42" name="图片 41">
            <a:extLst>
              <a:ext uri="{FF2B5EF4-FFF2-40B4-BE49-F238E27FC236}">
                <a16:creationId xmlns:a16="http://schemas.microsoft.com/office/drawing/2014/main" id="{6001AC5F-6F79-9E24-7873-4596F47FA97D}"/>
              </a:ext>
            </a:extLst>
          </p:cNvPr>
          <p:cNvPicPr>
            <a:picLocks noChangeAspect="1"/>
          </p:cNvPicPr>
          <p:nvPr/>
        </p:nvPicPr>
        <p:blipFill>
          <a:blip r:embed="rId11"/>
          <a:stretch>
            <a:fillRect/>
          </a:stretch>
        </p:blipFill>
        <p:spPr>
          <a:xfrm>
            <a:off x="9321800" y="1525952"/>
            <a:ext cx="2599266" cy="1496649"/>
          </a:xfrm>
          <a:prstGeom prst="rect">
            <a:avLst/>
          </a:prstGeom>
        </p:spPr>
      </p:pic>
      <p:pic>
        <p:nvPicPr>
          <p:cNvPr id="44" name="图片 43">
            <a:extLst>
              <a:ext uri="{FF2B5EF4-FFF2-40B4-BE49-F238E27FC236}">
                <a16:creationId xmlns:a16="http://schemas.microsoft.com/office/drawing/2014/main" id="{99F90B63-FA0C-77AC-7154-16751940C194}"/>
              </a:ext>
            </a:extLst>
          </p:cNvPr>
          <p:cNvPicPr>
            <a:picLocks noChangeAspect="1"/>
          </p:cNvPicPr>
          <p:nvPr/>
        </p:nvPicPr>
        <p:blipFill>
          <a:blip r:embed="rId12"/>
          <a:stretch>
            <a:fillRect/>
          </a:stretch>
        </p:blipFill>
        <p:spPr>
          <a:xfrm>
            <a:off x="9321801" y="3086101"/>
            <a:ext cx="2599266" cy="1644329"/>
          </a:xfrm>
          <a:prstGeom prst="rect">
            <a:avLst/>
          </a:prstGeom>
        </p:spPr>
      </p:pic>
      <p:pic>
        <p:nvPicPr>
          <p:cNvPr id="46" name="图片 45">
            <a:extLst>
              <a:ext uri="{FF2B5EF4-FFF2-40B4-BE49-F238E27FC236}">
                <a16:creationId xmlns:a16="http://schemas.microsoft.com/office/drawing/2014/main" id="{BACD206D-229D-CEAD-9FF4-41415F0CAFC8}"/>
              </a:ext>
            </a:extLst>
          </p:cNvPr>
          <p:cNvPicPr>
            <a:picLocks noChangeAspect="1"/>
          </p:cNvPicPr>
          <p:nvPr/>
        </p:nvPicPr>
        <p:blipFill>
          <a:blip r:embed="rId13"/>
          <a:stretch>
            <a:fillRect/>
          </a:stretch>
        </p:blipFill>
        <p:spPr>
          <a:xfrm>
            <a:off x="6776549" y="1860610"/>
            <a:ext cx="2421676" cy="1461070"/>
          </a:xfrm>
          <a:prstGeom prst="rect">
            <a:avLst/>
          </a:prstGeom>
        </p:spPr>
      </p:pic>
      <p:pic>
        <p:nvPicPr>
          <p:cNvPr id="49" name="图片 48">
            <a:extLst>
              <a:ext uri="{FF2B5EF4-FFF2-40B4-BE49-F238E27FC236}">
                <a16:creationId xmlns:a16="http://schemas.microsoft.com/office/drawing/2014/main" id="{863774A8-6B93-5AC8-CE8F-635304CD8E89}"/>
              </a:ext>
            </a:extLst>
          </p:cNvPr>
          <p:cNvPicPr>
            <a:picLocks noChangeAspect="1"/>
          </p:cNvPicPr>
          <p:nvPr/>
        </p:nvPicPr>
        <p:blipFill>
          <a:blip r:embed="rId14"/>
          <a:stretch>
            <a:fillRect/>
          </a:stretch>
        </p:blipFill>
        <p:spPr>
          <a:xfrm>
            <a:off x="9363011" y="4783668"/>
            <a:ext cx="2558055" cy="1871132"/>
          </a:xfrm>
          <a:prstGeom prst="rect">
            <a:avLst/>
          </a:prstGeom>
        </p:spPr>
      </p:pic>
      <p:pic>
        <p:nvPicPr>
          <p:cNvPr id="51" name="图片 50">
            <a:extLst>
              <a:ext uri="{FF2B5EF4-FFF2-40B4-BE49-F238E27FC236}">
                <a16:creationId xmlns:a16="http://schemas.microsoft.com/office/drawing/2014/main" id="{1C7B9B2F-1009-5B95-3394-7BF5C163597D}"/>
              </a:ext>
            </a:extLst>
          </p:cNvPr>
          <p:cNvPicPr>
            <a:picLocks noChangeAspect="1"/>
          </p:cNvPicPr>
          <p:nvPr/>
        </p:nvPicPr>
        <p:blipFill>
          <a:blip r:embed="rId15"/>
          <a:stretch>
            <a:fillRect/>
          </a:stretch>
        </p:blipFill>
        <p:spPr>
          <a:xfrm>
            <a:off x="6791340" y="3391590"/>
            <a:ext cx="2421676" cy="1529875"/>
          </a:xfrm>
          <a:prstGeom prst="rect">
            <a:avLst/>
          </a:prstGeom>
        </p:spPr>
      </p:pic>
      <p:sp>
        <p:nvSpPr>
          <p:cNvPr id="7" name="文本框 6">
            <a:extLst>
              <a:ext uri="{FF2B5EF4-FFF2-40B4-BE49-F238E27FC236}">
                <a16:creationId xmlns:a16="http://schemas.microsoft.com/office/drawing/2014/main" id="{418161B0-6DFF-015C-3FD9-B2544840C798}"/>
              </a:ext>
            </a:extLst>
          </p:cNvPr>
          <p:cNvSpPr txBox="1"/>
          <p:nvPr/>
        </p:nvSpPr>
        <p:spPr>
          <a:xfrm>
            <a:off x="-319419"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二、河湖长制深化实施的认识与思考</a:t>
            </a:r>
          </a:p>
        </p:txBody>
      </p:sp>
    </p:spTree>
    <p:extLst>
      <p:ext uri="{BB962C8B-B14F-4D97-AF65-F5344CB8AC3E}">
        <p14:creationId xmlns:p14="http://schemas.microsoft.com/office/powerpoint/2010/main" val="42545642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79935-052E-7CAD-51CA-A052DA4EFA62}"/>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7C16F7DF-46FA-FFD2-BF15-2AC8C68D80D5}"/>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953B7817-D3C9-A9A9-9637-0E4B5431648D}"/>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58C516DA-0B9E-BA7F-D30A-ABF06131F4CC}"/>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9CAC91E4-7CEE-5F4D-8D22-19B3667A6C92}"/>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32" name="AutoShape 7">
            <a:extLst>
              <a:ext uri="{FF2B5EF4-FFF2-40B4-BE49-F238E27FC236}">
                <a16:creationId xmlns:a16="http://schemas.microsoft.com/office/drawing/2014/main" id="{0818B6EE-CC80-42EA-427D-DA7A5A8C4071}"/>
              </a:ext>
            </a:extLst>
          </p:cNvPr>
          <p:cNvSpPr txBox="1"/>
          <p:nvPr/>
        </p:nvSpPr>
        <p:spPr>
          <a:xfrm>
            <a:off x="762000" y="1155700"/>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200" b="1" i="0" u="none" strike="noStrike" dirty="0">
                <a:solidFill>
                  <a:schemeClr val="accent1"/>
                </a:solidFill>
                <a:latin typeface="微软雅黑" panose="020B0503020204020204" pitchFamily="34" charset="-122"/>
                <a:ea typeface="微软雅黑" panose="020B0503020204020204" pitchFamily="34" charset="-122"/>
                <a:cs typeface="Noto Sans SC"/>
                <a:sym typeface="Noto Sans SC"/>
              </a:rPr>
              <a:t>2</a:t>
            </a:r>
            <a:r>
              <a:rPr lang="zh-CN" altLang="en-US" sz="2200" b="1" i="0" u="none" strike="noStrike" dirty="0">
                <a:solidFill>
                  <a:schemeClr val="accent1"/>
                </a:solidFill>
                <a:latin typeface="微软雅黑" panose="020B0503020204020204" pitchFamily="34" charset="-122"/>
                <a:ea typeface="微软雅黑" panose="020B0503020204020204" pitchFamily="34" charset="-122"/>
                <a:cs typeface="Noto Sans SC"/>
                <a:sym typeface="Noto Sans SC"/>
              </a:rPr>
              <a:t>、</a:t>
            </a:r>
            <a:r>
              <a:rPr lang="en-US" sz="2200" b="1" i="0" u="none" strike="noStrike" dirty="0" err="1">
                <a:solidFill>
                  <a:schemeClr val="accent1"/>
                </a:solidFill>
                <a:latin typeface="微软雅黑" panose="020B0503020204020204" pitchFamily="34" charset="-122"/>
                <a:ea typeface="微软雅黑" panose="020B0503020204020204" pitchFamily="34" charset="-122"/>
                <a:cs typeface="Noto Sans SC"/>
                <a:sym typeface="Noto Sans SC"/>
              </a:rPr>
              <a:t>河湖长制是</a:t>
            </a:r>
            <a:r>
              <a:rPr lang="zh-CN" altLang="en-US" sz="2200" b="1" i="0" u="none" strike="noStrike" dirty="0">
                <a:solidFill>
                  <a:schemeClr val="accent1"/>
                </a:solidFill>
                <a:latin typeface="微软雅黑" panose="020B0503020204020204" pitchFamily="34" charset="-122"/>
                <a:ea typeface="微软雅黑" panose="020B0503020204020204" pitchFamily="34" charset="-122"/>
                <a:cs typeface="Noto Sans SC"/>
                <a:sym typeface="Noto Sans SC"/>
              </a:rPr>
              <a:t>集中力量办大事的有效举措</a:t>
            </a:r>
            <a:endParaRPr lang="en-US" sz="1100" dirty="0">
              <a:solidFill>
                <a:schemeClr val="accent1"/>
              </a:solidFill>
              <a:latin typeface="微软雅黑" panose="020B0503020204020204" pitchFamily="34" charset="-122"/>
              <a:ea typeface="微软雅黑" panose="020B0503020204020204" pitchFamily="34" charset="-122"/>
            </a:endParaRPr>
          </a:p>
        </p:txBody>
      </p:sp>
      <p:cxnSp>
        <p:nvCxnSpPr>
          <p:cNvPr id="33" name="Connector 8">
            <a:extLst>
              <a:ext uri="{FF2B5EF4-FFF2-40B4-BE49-F238E27FC236}">
                <a16:creationId xmlns:a16="http://schemas.microsoft.com/office/drawing/2014/main" id="{97100366-41A5-BD3D-52A2-03A4F57F5273}"/>
              </a:ext>
            </a:extLst>
          </p:cNvPr>
          <p:cNvCxnSpPr>
            <a:cxnSpLocks/>
          </p:cNvCxnSpPr>
          <p:nvPr/>
        </p:nvCxnSpPr>
        <p:spPr>
          <a:xfrm>
            <a:off x="762000" y="1790700"/>
            <a:ext cx="5173133"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7" name="文本框 6">
            <a:extLst>
              <a:ext uri="{FF2B5EF4-FFF2-40B4-BE49-F238E27FC236}">
                <a16:creationId xmlns:a16="http://schemas.microsoft.com/office/drawing/2014/main" id="{FA33AD48-9099-F3E8-05CF-854B17E8DDB2}"/>
              </a:ext>
            </a:extLst>
          </p:cNvPr>
          <p:cNvSpPr txBox="1"/>
          <p:nvPr/>
        </p:nvSpPr>
        <p:spPr>
          <a:xfrm>
            <a:off x="-319419"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二、河湖长制深化实施的认识与思考</a:t>
            </a:r>
          </a:p>
        </p:txBody>
      </p:sp>
      <p:sp>
        <p:nvSpPr>
          <p:cNvPr id="12" name="AutoShape 10">
            <a:extLst>
              <a:ext uri="{FF2B5EF4-FFF2-40B4-BE49-F238E27FC236}">
                <a16:creationId xmlns:a16="http://schemas.microsoft.com/office/drawing/2014/main" id="{465E1BE0-CB8D-509F-1BA2-989B45EB750F}"/>
              </a:ext>
            </a:extLst>
          </p:cNvPr>
          <p:cNvSpPr txBox="1"/>
          <p:nvPr/>
        </p:nvSpPr>
        <p:spPr>
          <a:xfrm>
            <a:off x="3488554" y="1941406"/>
            <a:ext cx="2266248" cy="281272"/>
          </a:xfrm>
          <a:prstGeom prst="rect">
            <a:avLst/>
          </a:prstGeom>
          <a:noFill/>
          <a:ln w="12700" cap="flat" cmpd="sng">
            <a:noFill/>
            <a:prstDash val="solid"/>
            <a:round/>
          </a:ln>
        </p:spPr>
        <p:txBody>
          <a:bodyPr vert="horz" wrap="square" lIns="0" tIns="0" rIns="0" bIns="0" rtlCol="0" anchor="ctr" anchorCtr="0"/>
          <a:lstStyle>
            <a:defPPr marR="0" lvl="0" algn="l" rtl="0">
              <a:lnSpc>
                <a:spcPct val="100000"/>
              </a:lnSpc>
              <a:spcBef>
                <a:spcPts val="0"/>
              </a:spcBef>
              <a:spcAft>
                <a:spcPts val="0"/>
              </a:spcAft>
              <a:defRPr/>
            </a:defPPr>
            <a:lvl1pPr indent="0">
              <a:lnSpc>
                <a:spcPct val="125000"/>
              </a:lnSpc>
              <a:defRPr sz="1800" b="1">
                <a:solidFill>
                  <a:srgbClr val="0070C0"/>
                </a:solidFill>
                <a:latin typeface="Noto Sans SC"/>
                <a:ea typeface="Noto Sans SC"/>
                <a:cs typeface="Noto Sans SC"/>
              </a:defRPr>
            </a:lvl1pPr>
          </a:lstStyle>
          <a:p>
            <a:r>
              <a:rPr lang="zh-CN" altLang="en-US" dirty="0">
                <a:sym typeface="Noto Sans SC"/>
              </a:rPr>
              <a:t>长江保护与绿色发展</a:t>
            </a:r>
            <a:endParaRPr lang="en-US" dirty="0"/>
          </a:p>
        </p:txBody>
      </p:sp>
      <p:sp>
        <p:nvSpPr>
          <p:cNvPr id="13" name="AutoShape 11">
            <a:extLst>
              <a:ext uri="{FF2B5EF4-FFF2-40B4-BE49-F238E27FC236}">
                <a16:creationId xmlns:a16="http://schemas.microsoft.com/office/drawing/2014/main" id="{E68FFFF0-ADB4-427C-2F9A-259AC66381C8}"/>
              </a:ext>
            </a:extLst>
          </p:cNvPr>
          <p:cNvSpPr txBox="1"/>
          <p:nvPr/>
        </p:nvSpPr>
        <p:spPr>
          <a:xfrm>
            <a:off x="2895924" y="2935927"/>
            <a:ext cx="3039210" cy="508000"/>
          </a:xfrm>
          <a:prstGeom prst="rect">
            <a:avLst/>
          </a:prstGeom>
          <a:noFill/>
          <a:ln w="12700" cap="flat" cmpd="sng">
            <a:noFill/>
            <a:prstDash val="solid"/>
            <a:round/>
          </a:ln>
        </p:spPr>
        <p:txBody>
          <a:bodyPr vert="horz" wrap="square" lIns="0" tIns="0" rIns="0" bIns="0" rtlCol="0" anchor="ctr" anchorCtr="0"/>
          <a:lstStyle>
            <a:defPPr marR="0" lvl="0" algn="l" rtl="0">
              <a:lnSpc>
                <a:spcPct val="100000"/>
              </a:lnSpc>
              <a:spcBef>
                <a:spcPts val="0"/>
              </a:spcBef>
              <a:spcAft>
                <a:spcPts val="0"/>
              </a:spcAft>
            </a:defPPr>
            <a:lvl1pPr marL="171450" indent="-171450">
              <a:buFont typeface="Wingdings" panose="05000000000000000000" pitchFamily="2" charset="2"/>
              <a:buChar char="Ø"/>
              <a:defRPr sz="1600" b="1">
                <a:solidFill>
                  <a:srgbClr val="0070C0"/>
                </a:solidFill>
                <a:latin typeface="微软雅黑" panose="020B0503020204020204" pitchFamily="34" charset="-122"/>
                <a:ea typeface="微软雅黑" panose="020B0503020204020204" pitchFamily="34" charset="-122"/>
              </a:defRPr>
            </a:lvl1pPr>
          </a:lstStyle>
          <a:p>
            <a:pPr>
              <a:lnSpc>
                <a:spcPct val="150000"/>
              </a:lnSpc>
            </a:pPr>
            <a:r>
              <a:rPr lang="zh-CN" altLang="en-US" dirty="0">
                <a:latin typeface="Times New Roman" panose="02020603050405020304" pitchFamily="18" charset="0"/>
                <a:cs typeface="Times New Roman" panose="02020603050405020304" pitchFamily="18" charset="0"/>
              </a:rPr>
              <a:t>以江苏为例，到</a:t>
            </a:r>
            <a:r>
              <a:rPr lang="en-US" altLang="zh-CN" dirty="0">
                <a:latin typeface="Times New Roman" panose="02020603050405020304" pitchFamily="18" charset="0"/>
                <a:cs typeface="Times New Roman" panose="02020603050405020304" pitchFamily="18" charset="0"/>
              </a:rPr>
              <a:t>2025</a:t>
            </a:r>
            <a:r>
              <a:rPr lang="zh-CN" altLang="en-US" dirty="0">
                <a:latin typeface="Times New Roman" panose="02020603050405020304" pitchFamily="18" charset="0"/>
                <a:cs typeface="Times New Roman" panose="02020603050405020304" pitchFamily="18" charset="0"/>
              </a:rPr>
              <a:t>年初，长江干流江苏段</a:t>
            </a:r>
            <a:r>
              <a:rPr lang="en-US" altLang="zh-CN" dirty="0">
                <a:solidFill>
                  <a:srgbClr val="FF0000"/>
                </a:solidFill>
                <a:latin typeface="Times New Roman" panose="02020603050405020304" pitchFamily="18" charset="0"/>
                <a:cs typeface="Times New Roman" panose="02020603050405020304" pitchFamily="18" charset="0"/>
              </a:rPr>
              <a:t>19 </a:t>
            </a:r>
            <a:r>
              <a:rPr lang="zh-CN" altLang="en-US" dirty="0">
                <a:solidFill>
                  <a:srgbClr val="FF0000"/>
                </a:solidFill>
                <a:latin typeface="Times New Roman" panose="02020603050405020304" pitchFamily="18" charset="0"/>
                <a:cs typeface="Times New Roman" panose="02020603050405020304" pitchFamily="18" charset="0"/>
              </a:rPr>
              <a:t>个国省考断面水质连续</a:t>
            </a:r>
            <a:r>
              <a:rPr lang="en-US" altLang="zh-CN" dirty="0">
                <a:solidFill>
                  <a:srgbClr val="FF0000"/>
                </a:solidFill>
                <a:latin typeface="Times New Roman" panose="02020603050405020304" pitchFamily="18" charset="0"/>
                <a:cs typeface="Times New Roman" panose="02020603050405020304" pitchFamily="18" charset="0"/>
              </a:rPr>
              <a:t>7</a:t>
            </a:r>
            <a:r>
              <a:rPr lang="zh-CN" altLang="en-US" dirty="0">
                <a:solidFill>
                  <a:srgbClr val="FF0000"/>
                </a:solidFill>
                <a:latin typeface="Times New Roman" panose="02020603050405020304" pitchFamily="18" charset="0"/>
                <a:cs typeface="Times New Roman" panose="02020603050405020304" pitchFamily="18" charset="0"/>
              </a:rPr>
              <a:t>年稳定达到</a:t>
            </a:r>
            <a:r>
              <a:rPr lang="en-US" altLang="zh-CN" dirty="0">
                <a:solidFill>
                  <a:srgbClr val="FF0000"/>
                </a:solidFill>
                <a:latin typeface="Times New Roman" panose="02020603050405020304" pitchFamily="18" charset="0"/>
                <a:cs typeface="Times New Roman" panose="02020603050405020304" pitchFamily="18" charset="0"/>
              </a:rPr>
              <a:t>Ⅱ</a:t>
            </a:r>
            <a:r>
              <a:rPr lang="zh-CN" altLang="en-US" dirty="0">
                <a:solidFill>
                  <a:srgbClr val="FF0000"/>
                </a:solidFill>
                <a:latin typeface="Times New Roman" panose="02020603050405020304" pitchFamily="18" charset="0"/>
                <a:cs typeface="Times New Roman" panose="02020603050405020304" pitchFamily="18" charset="0"/>
              </a:rPr>
              <a:t>类标准</a:t>
            </a:r>
            <a:r>
              <a:rPr lang="zh-CN" altLang="en-US"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115</a:t>
            </a:r>
            <a:r>
              <a:rPr lang="zh-CN" altLang="en-US" dirty="0">
                <a:latin typeface="Times New Roman" panose="02020603050405020304" pitchFamily="18" charset="0"/>
                <a:cs typeface="Times New Roman" panose="02020603050405020304" pitchFamily="18" charset="0"/>
              </a:rPr>
              <a:t>个主要通江支流断面水质优于</a:t>
            </a:r>
            <a:r>
              <a:rPr lang="en-US" altLang="zh-CN" dirty="0">
                <a:latin typeface="Times New Roman" panose="02020603050405020304" pitchFamily="18" charset="0"/>
                <a:cs typeface="Times New Roman" panose="02020603050405020304" pitchFamily="18" charset="0"/>
              </a:rPr>
              <a:t>Ⅲ</a:t>
            </a:r>
            <a:r>
              <a:rPr lang="zh-CN" altLang="en-US" dirty="0">
                <a:latin typeface="Times New Roman" panose="02020603050405020304" pitchFamily="18" charset="0"/>
                <a:cs typeface="Times New Roman" panose="02020603050405020304" pitchFamily="18" charset="0"/>
              </a:rPr>
              <a:t>类的比例达到</a:t>
            </a:r>
            <a:r>
              <a:rPr lang="en-US" altLang="zh-CN" dirty="0">
                <a:latin typeface="Times New Roman" panose="02020603050405020304" pitchFamily="18" charset="0"/>
                <a:cs typeface="Times New Roman" panose="02020603050405020304" pitchFamily="18" charset="0"/>
              </a:rPr>
              <a:t>100%</a:t>
            </a:r>
            <a:r>
              <a:rPr lang="zh-CN" altLang="en-US" dirty="0">
                <a:latin typeface="Times New Roman" panose="02020603050405020304" pitchFamily="18" charset="0"/>
                <a:cs typeface="Times New Roman" panose="02020603050405020304" pitchFamily="18" charset="0"/>
              </a:rPr>
              <a:t>。</a:t>
            </a:r>
          </a:p>
        </p:txBody>
      </p:sp>
      <p:sp>
        <p:nvSpPr>
          <p:cNvPr id="16" name="AutoShape 14">
            <a:extLst>
              <a:ext uri="{FF2B5EF4-FFF2-40B4-BE49-F238E27FC236}">
                <a16:creationId xmlns:a16="http://schemas.microsoft.com/office/drawing/2014/main" id="{C2FCF6B1-639F-A029-24FD-5633CBA36E9E}"/>
              </a:ext>
            </a:extLst>
          </p:cNvPr>
          <p:cNvSpPr txBox="1"/>
          <p:nvPr/>
        </p:nvSpPr>
        <p:spPr>
          <a:xfrm>
            <a:off x="6544411" y="1905178"/>
            <a:ext cx="4191000" cy="317500"/>
          </a:xfrm>
          <a:prstGeom prst="rect">
            <a:avLst/>
          </a:prstGeom>
          <a:noFill/>
          <a:ln w="12700" cap="flat" cmpd="sng">
            <a:noFill/>
            <a:prstDash val="solid"/>
            <a:round/>
          </a:ln>
        </p:spPr>
        <p:txBody>
          <a:bodyPr vert="horz" wrap="square" lIns="0" tIns="0" rIns="0" bIns="0" rtlCol="0" anchor="ctr" anchorCtr="0"/>
          <a:lstStyle>
            <a:defPPr marR="0" lvl="0" algn="l" rtl="0">
              <a:lnSpc>
                <a:spcPct val="100000"/>
              </a:lnSpc>
              <a:spcBef>
                <a:spcPts val="0"/>
              </a:spcBef>
              <a:spcAft>
                <a:spcPts val="0"/>
              </a:spcAft>
              <a:defRPr/>
            </a:defPPr>
            <a:lvl1pPr indent="0">
              <a:lnSpc>
                <a:spcPct val="125000"/>
              </a:lnSpc>
              <a:defRPr sz="1800" b="1">
                <a:solidFill>
                  <a:srgbClr val="0070C0"/>
                </a:solidFill>
                <a:latin typeface="Noto Sans SC"/>
                <a:ea typeface="Noto Sans SC"/>
                <a:cs typeface="Noto Sans SC"/>
              </a:defRPr>
            </a:lvl1pPr>
          </a:lstStyle>
          <a:p>
            <a:r>
              <a:rPr lang="zh-CN" altLang="en-US" dirty="0">
                <a:sym typeface="Noto Sans SC"/>
              </a:rPr>
              <a:t>黄河流域生态保护与高质量发展</a:t>
            </a:r>
            <a:endParaRPr lang="en-US" dirty="0"/>
          </a:p>
        </p:txBody>
      </p:sp>
      <p:sp>
        <p:nvSpPr>
          <p:cNvPr id="17" name="AutoShape 15">
            <a:extLst>
              <a:ext uri="{FF2B5EF4-FFF2-40B4-BE49-F238E27FC236}">
                <a16:creationId xmlns:a16="http://schemas.microsoft.com/office/drawing/2014/main" id="{54F6F006-9BE9-74F5-CD8E-D21CA13AB4B9}"/>
              </a:ext>
            </a:extLst>
          </p:cNvPr>
          <p:cNvSpPr txBox="1"/>
          <p:nvPr/>
        </p:nvSpPr>
        <p:spPr>
          <a:xfrm>
            <a:off x="6210386" y="2944170"/>
            <a:ext cx="3673714" cy="508000"/>
          </a:xfrm>
          <a:prstGeom prst="rect">
            <a:avLst/>
          </a:prstGeom>
          <a:noFill/>
          <a:ln w="12700" cap="flat" cmpd="sng">
            <a:noFill/>
            <a:prstDash val="solid"/>
            <a:round/>
          </a:ln>
        </p:spPr>
        <p:txBody>
          <a:bodyPr vert="horz" wrap="square" lIns="0" tIns="0" rIns="0" bIns="0" rtlCol="0" anchor="ctr" anchorCtr="0"/>
          <a:lstStyle>
            <a:defPPr marR="0" lvl="0" algn="l" rtl="0">
              <a:lnSpc>
                <a:spcPct val="100000"/>
              </a:lnSpc>
              <a:spcBef>
                <a:spcPts val="0"/>
              </a:spcBef>
              <a:spcAft>
                <a:spcPts val="0"/>
              </a:spcAft>
              <a:defRPr/>
            </a:defPPr>
            <a:lvl1pPr marL="171450" indent="-171450">
              <a:buFont typeface="Wingdings" panose="05000000000000000000" pitchFamily="2" charset="2"/>
              <a:buChar char="Ø"/>
              <a:defRPr sz="1600" b="1">
                <a:solidFill>
                  <a:srgbClr val="0070C0"/>
                </a:solidFill>
                <a:latin typeface="Times New Roman" panose="02020603050405020304" pitchFamily="18" charset="0"/>
                <a:ea typeface="微软雅黑" panose="020B0503020204020204" pitchFamily="34" charset="-122"/>
                <a:cs typeface="Times New Roman" panose="02020603050405020304" pitchFamily="18" charset="0"/>
              </a:defRPr>
            </a:lvl1pPr>
          </a:lstStyle>
          <a:p>
            <a:pPr>
              <a:lnSpc>
                <a:spcPct val="150000"/>
              </a:lnSpc>
            </a:pPr>
            <a:r>
              <a:rPr lang="zh-CN" altLang="en-US" dirty="0"/>
              <a:t>沿黄各省（自治区）以河湖长制为抓手，加强跨部门、跨地区、跨领域协同治理，促进各方联动，形成合 力，在</a:t>
            </a:r>
            <a:r>
              <a:rPr lang="zh-CN" altLang="en-US" dirty="0">
                <a:solidFill>
                  <a:srgbClr val="FF0000"/>
                </a:solidFill>
              </a:rPr>
              <a:t>上游生态涵养、中游水土保持、下游泥沙治理</a:t>
            </a:r>
            <a:r>
              <a:rPr lang="zh-CN" altLang="en-US" dirty="0"/>
              <a:t>等方面发挥着重要作用。</a:t>
            </a:r>
            <a:endParaRPr lang="en-US" dirty="0"/>
          </a:p>
        </p:txBody>
      </p:sp>
      <p:cxnSp>
        <p:nvCxnSpPr>
          <p:cNvPr id="18" name="Connector 16">
            <a:extLst>
              <a:ext uri="{FF2B5EF4-FFF2-40B4-BE49-F238E27FC236}">
                <a16:creationId xmlns:a16="http://schemas.microsoft.com/office/drawing/2014/main" id="{67E2FEA6-F93D-09E7-7C9E-1449CAD27A5E}"/>
              </a:ext>
            </a:extLst>
          </p:cNvPr>
          <p:cNvCxnSpPr>
            <a:cxnSpLocks/>
          </p:cNvCxnSpPr>
          <p:nvPr/>
        </p:nvCxnSpPr>
        <p:spPr>
          <a:xfrm flipV="1">
            <a:off x="874295" y="4121145"/>
            <a:ext cx="11221452" cy="12698"/>
          </a:xfrm>
          <a:prstGeom prst="straightConnector1">
            <a:avLst/>
          </a:prstGeom>
          <a:solidFill>
            <a:srgbClr val="DEE0E3">
              <a:alpha val="100000"/>
            </a:srgbClr>
          </a:solidFill>
          <a:ln w="12700" cap="flat" cmpd="sng">
            <a:solidFill>
              <a:srgbClr val="002060"/>
            </a:solidFill>
            <a:prstDash val="solid"/>
            <a:round/>
            <a:headEnd type="none" w="med" len="med"/>
            <a:tailEnd type="none" w="med" len="med"/>
          </a:ln>
        </p:spPr>
      </p:cxnSp>
      <p:sp>
        <p:nvSpPr>
          <p:cNvPr id="20" name="AutoShape 18">
            <a:extLst>
              <a:ext uri="{FF2B5EF4-FFF2-40B4-BE49-F238E27FC236}">
                <a16:creationId xmlns:a16="http://schemas.microsoft.com/office/drawing/2014/main" id="{035F76A9-D29D-9654-3521-48E646702FB2}"/>
              </a:ext>
            </a:extLst>
          </p:cNvPr>
          <p:cNvSpPr txBox="1"/>
          <p:nvPr/>
        </p:nvSpPr>
        <p:spPr>
          <a:xfrm>
            <a:off x="3659302" y="4262286"/>
            <a:ext cx="4191000" cy="317500"/>
          </a:xfrm>
          <a:prstGeom prst="rect">
            <a:avLst/>
          </a:prstGeom>
          <a:noFill/>
          <a:ln w="12700" cap="flat" cmpd="sng">
            <a:noFill/>
            <a:prstDash val="solid"/>
            <a:round/>
          </a:ln>
        </p:spPr>
        <p:txBody>
          <a:bodyPr vert="horz" wrap="square" lIns="0" tIns="0" rIns="0" bIns="0" rtlCol="0" anchor="ctr" anchorCtr="0"/>
          <a:lstStyle>
            <a:defPPr marR="0" lvl="0" algn="l" rtl="0">
              <a:lnSpc>
                <a:spcPct val="100000"/>
              </a:lnSpc>
              <a:spcBef>
                <a:spcPts val="0"/>
              </a:spcBef>
              <a:spcAft>
                <a:spcPts val="0"/>
              </a:spcAft>
            </a:defPPr>
            <a:lvl1pPr indent="0">
              <a:lnSpc>
                <a:spcPct val="125000"/>
              </a:lnSpc>
              <a:defRPr b="1">
                <a:solidFill>
                  <a:srgbClr val="0070C0"/>
                </a:solidFill>
                <a:latin typeface="Noto Sans SC"/>
                <a:ea typeface="Noto Sans SC"/>
                <a:cs typeface="Noto Sans SC"/>
              </a:defRPr>
            </a:lvl1pPr>
          </a:lstStyle>
          <a:p>
            <a:r>
              <a:rPr lang="zh-CN" altLang="en-US" sz="1800" dirty="0">
                <a:sym typeface="Noto Sans SC"/>
              </a:rPr>
              <a:t>大运河文化带建设</a:t>
            </a:r>
            <a:endParaRPr lang="en-US" sz="1800" dirty="0"/>
          </a:p>
        </p:txBody>
      </p:sp>
      <p:sp>
        <p:nvSpPr>
          <p:cNvPr id="21" name="AutoShape 19">
            <a:extLst>
              <a:ext uri="{FF2B5EF4-FFF2-40B4-BE49-F238E27FC236}">
                <a16:creationId xmlns:a16="http://schemas.microsoft.com/office/drawing/2014/main" id="{CA61184B-C0BA-33BD-8650-8DC1C0DD6E6F}"/>
              </a:ext>
            </a:extLst>
          </p:cNvPr>
          <p:cNvSpPr txBox="1"/>
          <p:nvPr/>
        </p:nvSpPr>
        <p:spPr>
          <a:xfrm>
            <a:off x="2830286" y="5063209"/>
            <a:ext cx="3190543" cy="1358900"/>
          </a:xfrm>
          <a:prstGeom prst="rect">
            <a:avLst/>
          </a:prstGeom>
          <a:noFill/>
          <a:ln w="12700" cap="flat" cmpd="sng">
            <a:noFill/>
            <a:prstDash val="solid"/>
            <a:round/>
          </a:ln>
        </p:spPr>
        <p:txBody>
          <a:bodyPr vert="horz" wrap="square" lIns="0" tIns="0" rIns="0" bIns="0" rtlCol="0" anchor="ctr" anchorCtr="0"/>
          <a:lstStyle/>
          <a:p>
            <a:pPr marL="171450" indent="-171450">
              <a:lnSpc>
                <a:spcPct val="150000"/>
              </a:lnSpc>
              <a:buFont typeface="Wingdings" panose="05000000000000000000" pitchFamily="2" charset="2"/>
              <a:buChar char="Ø"/>
              <a:defRPr/>
            </a:pPr>
            <a:r>
              <a:rPr lang="zh-CN" altLang="en-US" sz="1600" b="1" dirty="0">
                <a:solidFill>
                  <a:srgbClr val="0070C0"/>
                </a:solidFill>
                <a:latin typeface="微软雅黑" panose="020B0503020204020204" pitchFamily="34" charset="-122"/>
                <a:ea typeface="微软雅黑" panose="020B0503020204020204" pitchFamily="34" charset="-122"/>
              </a:rPr>
              <a:t>在大运河各级河长统筹下，通过</a:t>
            </a:r>
            <a:r>
              <a:rPr lang="zh-CN" altLang="en-US" sz="1600" b="1" dirty="0">
                <a:solidFill>
                  <a:srgbClr val="FF0000"/>
                </a:solidFill>
                <a:latin typeface="微软雅黑" panose="020B0503020204020204" pitchFamily="34" charset="-122"/>
                <a:ea typeface="微软雅黑" panose="020B0503020204020204" pitchFamily="34" charset="-122"/>
              </a:rPr>
              <a:t>跨省协同治理、水资源优化配置</a:t>
            </a:r>
            <a:r>
              <a:rPr lang="zh-CN" altLang="en-US" sz="1600" b="1" dirty="0">
                <a:solidFill>
                  <a:srgbClr val="0070C0"/>
                </a:solidFill>
                <a:latin typeface="微软雅黑" panose="020B0503020204020204" pitchFamily="34" charset="-122"/>
                <a:ea typeface="微软雅黑" panose="020B0503020204020204" pitchFamily="34" charset="-122"/>
              </a:rPr>
              <a:t>，有效改善了大运河的水质和环境状况 。为大运河沿线各省市的大运河文化带建设提供了坚实的生态环境保障。</a:t>
            </a:r>
            <a:endParaRPr lang="en-US" sz="1600" b="1" dirty="0">
              <a:solidFill>
                <a:srgbClr val="0070C0"/>
              </a:solidFill>
              <a:latin typeface="微软雅黑" panose="020B0503020204020204" pitchFamily="34" charset="-122"/>
              <a:ea typeface="微软雅黑" panose="020B0503020204020204" pitchFamily="34" charset="-122"/>
            </a:endParaRPr>
          </a:p>
        </p:txBody>
      </p:sp>
      <p:cxnSp>
        <p:nvCxnSpPr>
          <p:cNvPr id="22" name="Connector 20">
            <a:extLst>
              <a:ext uri="{FF2B5EF4-FFF2-40B4-BE49-F238E27FC236}">
                <a16:creationId xmlns:a16="http://schemas.microsoft.com/office/drawing/2014/main" id="{EE575BDF-07B9-4791-FD68-87E3A300A21B}"/>
              </a:ext>
            </a:extLst>
          </p:cNvPr>
          <p:cNvCxnSpPr>
            <a:cxnSpLocks/>
          </p:cNvCxnSpPr>
          <p:nvPr/>
        </p:nvCxnSpPr>
        <p:spPr>
          <a:xfrm>
            <a:off x="6121399" y="4610101"/>
            <a:ext cx="4678" cy="1676479"/>
          </a:xfrm>
          <a:prstGeom prst="straightConnector1">
            <a:avLst/>
          </a:prstGeom>
          <a:solidFill>
            <a:srgbClr val="DEE0E3">
              <a:alpha val="100000"/>
            </a:srgbClr>
          </a:solidFill>
          <a:ln w="12700" cap="flat" cmpd="sng">
            <a:solidFill>
              <a:srgbClr val="002060"/>
            </a:solidFill>
            <a:prstDash val="solid"/>
            <a:round/>
            <a:headEnd type="none" w="med" len="med"/>
            <a:tailEnd type="none" w="med" len="med"/>
          </a:ln>
        </p:spPr>
      </p:cxnSp>
      <p:sp>
        <p:nvSpPr>
          <p:cNvPr id="24" name="AutoShape 22">
            <a:extLst>
              <a:ext uri="{FF2B5EF4-FFF2-40B4-BE49-F238E27FC236}">
                <a16:creationId xmlns:a16="http://schemas.microsoft.com/office/drawing/2014/main" id="{5EF342A1-8F99-2AD8-BFF5-2B18B7BBDDF2}"/>
              </a:ext>
            </a:extLst>
          </p:cNvPr>
          <p:cNvSpPr txBox="1"/>
          <p:nvPr/>
        </p:nvSpPr>
        <p:spPr>
          <a:xfrm>
            <a:off x="7217612" y="4311678"/>
            <a:ext cx="4445000" cy="317500"/>
          </a:xfrm>
          <a:prstGeom prst="rect">
            <a:avLst/>
          </a:prstGeom>
          <a:noFill/>
          <a:ln w="12700" cap="flat" cmpd="sng">
            <a:noFill/>
            <a:prstDash val="solid"/>
            <a:round/>
          </a:ln>
        </p:spPr>
        <p:txBody>
          <a:bodyPr vert="horz" wrap="square" lIns="0" tIns="0" rIns="0" bIns="0" rtlCol="0" anchor="ctr" anchorCtr="0"/>
          <a:lstStyle>
            <a:defPPr marR="0" lvl="0" algn="l" rtl="0">
              <a:lnSpc>
                <a:spcPct val="100000"/>
              </a:lnSpc>
              <a:spcBef>
                <a:spcPts val="0"/>
              </a:spcBef>
              <a:spcAft>
                <a:spcPts val="0"/>
              </a:spcAft>
              <a:defRPr/>
            </a:defPPr>
            <a:lvl1pPr indent="0">
              <a:lnSpc>
                <a:spcPct val="125000"/>
              </a:lnSpc>
              <a:defRPr sz="1800" b="1">
                <a:solidFill>
                  <a:srgbClr val="0070C0"/>
                </a:solidFill>
                <a:latin typeface="Noto Sans SC"/>
                <a:ea typeface="Noto Sans SC"/>
                <a:cs typeface="Noto Sans SC"/>
              </a:defRPr>
            </a:lvl1pPr>
          </a:lstStyle>
          <a:p>
            <a:r>
              <a:rPr lang="zh-CN" altLang="en-US" dirty="0">
                <a:sym typeface="Noto Sans SC"/>
              </a:rPr>
              <a:t>“河湖库”清四乱</a:t>
            </a:r>
            <a:endParaRPr lang="en-US" dirty="0"/>
          </a:p>
        </p:txBody>
      </p:sp>
      <p:sp>
        <p:nvSpPr>
          <p:cNvPr id="25" name="AutoShape 23">
            <a:extLst>
              <a:ext uri="{FF2B5EF4-FFF2-40B4-BE49-F238E27FC236}">
                <a16:creationId xmlns:a16="http://schemas.microsoft.com/office/drawing/2014/main" id="{5D3EDE65-BE37-0332-4596-59EACA6D8F27}"/>
              </a:ext>
            </a:extLst>
          </p:cNvPr>
          <p:cNvSpPr txBox="1"/>
          <p:nvPr/>
        </p:nvSpPr>
        <p:spPr>
          <a:xfrm>
            <a:off x="6216883" y="5188123"/>
            <a:ext cx="3715789" cy="508000"/>
          </a:xfrm>
          <a:prstGeom prst="rect">
            <a:avLst/>
          </a:prstGeom>
          <a:noFill/>
          <a:ln w="12700" cap="flat" cmpd="sng">
            <a:noFill/>
            <a:prstDash val="solid"/>
            <a:round/>
          </a:ln>
        </p:spPr>
        <p:txBody>
          <a:bodyPr vert="horz" wrap="square" lIns="0" tIns="0" rIns="0" bIns="0" rtlCol="0" anchor="ctr" anchorCtr="0"/>
          <a:lstStyle>
            <a:defPPr marR="0" lvl="0" algn="l" rtl="0">
              <a:lnSpc>
                <a:spcPct val="100000"/>
              </a:lnSpc>
              <a:spcBef>
                <a:spcPts val="0"/>
              </a:spcBef>
              <a:spcAft>
                <a:spcPts val="0"/>
              </a:spcAft>
            </a:defPPr>
            <a:lvl1pPr marL="171450" indent="-171450">
              <a:buFont typeface="Wingdings" panose="05000000000000000000" pitchFamily="2" charset="2"/>
              <a:buChar char="Ø"/>
              <a:defRPr sz="1600" b="1">
                <a:solidFill>
                  <a:srgbClr val="0070C0"/>
                </a:solidFill>
                <a:latin typeface="微软雅黑" panose="020B0503020204020204" pitchFamily="34" charset="-122"/>
                <a:ea typeface="微软雅黑" panose="020B0503020204020204" pitchFamily="34" charset="-122"/>
              </a:defRPr>
            </a:lvl1pPr>
          </a:lstStyle>
          <a:p>
            <a:pPr>
              <a:lnSpc>
                <a:spcPct val="150000"/>
              </a:lnSpc>
            </a:pPr>
            <a:r>
              <a:rPr lang="zh-CN" altLang="en-US" dirty="0"/>
              <a:t>经过专项整治，长期积累的河湖突出问题得以解决，河湖行洪蓄洪能力得以恢复， 推动</a:t>
            </a:r>
            <a:r>
              <a:rPr lang="zh-CN" altLang="en-US" dirty="0">
                <a:solidFill>
                  <a:srgbClr val="FF0000"/>
                </a:solidFill>
              </a:rPr>
              <a:t>江河湖库面貌发生历史性变化</a:t>
            </a:r>
            <a:r>
              <a:rPr lang="zh-CN" altLang="en-US" dirty="0"/>
              <a:t>。</a:t>
            </a:r>
            <a:endParaRPr lang="en-US" altLang="zh-CN" dirty="0"/>
          </a:p>
        </p:txBody>
      </p:sp>
      <p:pic>
        <p:nvPicPr>
          <p:cNvPr id="26" name="Picture 2">
            <a:extLst>
              <a:ext uri="{FF2B5EF4-FFF2-40B4-BE49-F238E27FC236}">
                <a16:creationId xmlns:a16="http://schemas.microsoft.com/office/drawing/2014/main" id="{EF3EF420-7432-9557-FE2D-F7549810CF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0536" y="4227281"/>
            <a:ext cx="1393578" cy="2429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27">
            <a:extLst>
              <a:ext uri="{FF2B5EF4-FFF2-40B4-BE49-F238E27FC236}">
                <a16:creationId xmlns:a16="http://schemas.microsoft.com/office/drawing/2014/main" id="{2FFB949C-A9E2-3D25-0BCD-ED0FAD1BA918}"/>
              </a:ext>
            </a:extLst>
          </p:cNvPr>
          <p:cNvPicPr>
            <a:picLocks noChangeAspect="1"/>
          </p:cNvPicPr>
          <p:nvPr/>
        </p:nvPicPr>
        <p:blipFill>
          <a:blip r:embed="rId6"/>
          <a:stretch>
            <a:fillRect/>
          </a:stretch>
        </p:blipFill>
        <p:spPr>
          <a:xfrm>
            <a:off x="1273120" y="1866653"/>
            <a:ext cx="1393578" cy="2178539"/>
          </a:xfrm>
          <a:prstGeom prst="rect">
            <a:avLst/>
          </a:prstGeom>
        </p:spPr>
      </p:pic>
      <p:sp>
        <p:nvSpPr>
          <p:cNvPr id="29" name="矩形: 圆角 28">
            <a:extLst>
              <a:ext uri="{FF2B5EF4-FFF2-40B4-BE49-F238E27FC236}">
                <a16:creationId xmlns:a16="http://schemas.microsoft.com/office/drawing/2014/main" id="{F5BABBC4-24A0-EF6A-7AE8-33C95EDDD9B9}"/>
              </a:ext>
            </a:extLst>
          </p:cNvPr>
          <p:cNvSpPr/>
          <p:nvPr/>
        </p:nvSpPr>
        <p:spPr>
          <a:xfrm>
            <a:off x="3381342" y="1941406"/>
            <a:ext cx="2266249" cy="281272"/>
          </a:xfrm>
          <a:prstGeom prst="roundRect">
            <a:avLst>
              <a:gd name="adj" fmla="val 2222"/>
            </a:avLst>
          </a:prstGeom>
          <a:noFill/>
          <a:ln w="12700">
            <a:solidFill>
              <a:schemeClr val="accent5">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0" name="矩形: 圆角 29">
            <a:extLst>
              <a:ext uri="{FF2B5EF4-FFF2-40B4-BE49-F238E27FC236}">
                <a16:creationId xmlns:a16="http://schemas.microsoft.com/office/drawing/2014/main" id="{D1E0B3F3-54CB-9FF2-20C5-B5A1B41CE0F3}"/>
              </a:ext>
            </a:extLst>
          </p:cNvPr>
          <p:cNvSpPr/>
          <p:nvPr/>
        </p:nvSpPr>
        <p:spPr>
          <a:xfrm>
            <a:off x="6437200" y="1931612"/>
            <a:ext cx="3488975" cy="269429"/>
          </a:xfrm>
          <a:prstGeom prst="roundRect">
            <a:avLst>
              <a:gd name="adj" fmla="val 2222"/>
            </a:avLst>
          </a:prstGeom>
          <a:noFill/>
          <a:ln w="12700">
            <a:solidFill>
              <a:schemeClr val="accent5">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1" name="矩形: 圆角 30">
            <a:extLst>
              <a:ext uri="{FF2B5EF4-FFF2-40B4-BE49-F238E27FC236}">
                <a16:creationId xmlns:a16="http://schemas.microsoft.com/office/drawing/2014/main" id="{79EDC176-3695-6102-2B99-FC7D203CB85C}"/>
              </a:ext>
            </a:extLst>
          </p:cNvPr>
          <p:cNvSpPr/>
          <p:nvPr/>
        </p:nvSpPr>
        <p:spPr>
          <a:xfrm>
            <a:off x="3410649" y="4309951"/>
            <a:ext cx="2266249" cy="281272"/>
          </a:xfrm>
          <a:prstGeom prst="roundRect">
            <a:avLst>
              <a:gd name="adj" fmla="val 2222"/>
            </a:avLst>
          </a:prstGeom>
          <a:noFill/>
          <a:ln w="12700">
            <a:solidFill>
              <a:schemeClr val="accent5">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pic>
        <p:nvPicPr>
          <p:cNvPr id="37" name="图片 36">
            <a:extLst>
              <a:ext uri="{FF2B5EF4-FFF2-40B4-BE49-F238E27FC236}">
                <a16:creationId xmlns:a16="http://schemas.microsoft.com/office/drawing/2014/main" id="{09F3709B-5EF7-5A71-A3FD-E34A399BBDE9}"/>
              </a:ext>
            </a:extLst>
          </p:cNvPr>
          <p:cNvPicPr>
            <a:picLocks noChangeAspect="1"/>
          </p:cNvPicPr>
          <p:nvPr/>
        </p:nvPicPr>
        <p:blipFill>
          <a:blip r:embed="rId7"/>
          <a:srcRect r="6188"/>
          <a:stretch>
            <a:fillRect/>
          </a:stretch>
        </p:blipFill>
        <p:spPr>
          <a:xfrm>
            <a:off x="10028564" y="1888723"/>
            <a:ext cx="1634048" cy="2172099"/>
          </a:xfrm>
          <a:prstGeom prst="rect">
            <a:avLst/>
          </a:prstGeom>
        </p:spPr>
      </p:pic>
      <p:sp>
        <p:nvSpPr>
          <p:cNvPr id="39" name="矩形: 圆角 38">
            <a:extLst>
              <a:ext uri="{FF2B5EF4-FFF2-40B4-BE49-F238E27FC236}">
                <a16:creationId xmlns:a16="http://schemas.microsoft.com/office/drawing/2014/main" id="{A2F6FBF9-70E2-AB94-5300-420F7B5B5650}"/>
              </a:ext>
            </a:extLst>
          </p:cNvPr>
          <p:cNvSpPr/>
          <p:nvPr/>
        </p:nvSpPr>
        <p:spPr>
          <a:xfrm>
            <a:off x="7145566" y="4318356"/>
            <a:ext cx="1997769" cy="317500"/>
          </a:xfrm>
          <a:prstGeom prst="roundRect">
            <a:avLst>
              <a:gd name="adj" fmla="val 2222"/>
            </a:avLst>
          </a:prstGeom>
          <a:noFill/>
          <a:ln w="12700">
            <a:solidFill>
              <a:schemeClr val="accent5">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cxnSp>
        <p:nvCxnSpPr>
          <p:cNvPr id="42" name="Connector 20">
            <a:extLst>
              <a:ext uri="{FF2B5EF4-FFF2-40B4-BE49-F238E27FC236}">
                <a16:creationId xmlns:a16="http://schemas.microsoft.com/office/drawing/2014/main" id="{4275505B-9CD9-E1C8-867B-5504664A0A0B}"/>
              </a:ext>
            </a:extLst>
          </p:cNvPr>
          <p:cNvCxnSpPr>
            <a:cxnSpLocks/>
          </p:cNvCxnSpPr>
          <p:nvPr/>
        </p:nvCxnSpPr>
        <p:spPr>
          <a:xfrm>
            <a:off x="6135815" y="2224648"/>
            <a:ext cx="4678" cy="1676479"/>
          </a:xfrm>
          <a:prstGeom prst="straightConnector1">
            <a:avLst/>
          </a:prstGeom>
          <a:solidFill>
            <a:srgbClr val="DEE0E3">
              <a:alpha val="100000"/>
            </a:srgbClr>
          </a:solidFill>
          <a:ln w="12700" cap="flat" cmpd="sng">
            <a:solidFill>
              <a:srgbClr val="002060"/>
            </a:solidFill>
            <a:prstDash val="solid"/>
            <a:round/>
            <a:headEnd type="none" w="med" len="med"/>
            <a:tailEnd type="none" w="med" len="med"/>
          </a:ln>
        </p:spPr>
      </p:cxnSp>
      <p:pic>
        <p:nvPicPr>
          <p:cNvPr id="44" name="图片 43">
            <a:extLst>
              <a:ext uri="{FF2B5EF4-FFF2-40B4-BE49-F238E27FC236}">
                <a16:creationId xmlns:a16="http://schemas.microsoft.com/office/drawing/2014/main" id="{43B181D5-736E-452F-CD2D-6EF16C07141A}"/>
              </a:ext>
            </a:extLst>
          </p:cNvPr>
          <p:cNvPicPr>
            <a:picLocks noChangeAspect="1"/>
          </p:cNvPicPr>
          <p:nvPr/>
        </p:nvPicPr>
        <p:blipFill>
          <a:blip r:embed="rId8"/>
          <a:stretch>
            <a:fillRect/>
          </a:stretch>
        </p:blipFill>
        <p:spPr>
          <a:xfrm>
            <a:off x="10028564" y="4209796"/>
            <a:ext cx="1629370" cy="2504139"/>
          </a:xfrm>
          <a:prstGeom prst="rect">
            <a:avLst/>
          </a:prstGeom>
        </p:spPr>
      </p:pic>
    </p:spTree>
    <p:extLst>
      <p:ext uri="{BB962C8B-B14F-4D97-AF65-F5344CB8AC3E}">
        <p14:creationId xmlns:p14="http://schemas.microsoft.com/office/powerpoint/2010/main" val="1920741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9" name="AutoShape 9"/>
          <p:cNvSpPr/>
          <p:nvPr/>
        </p:nvSpPr>
        <p:spPr>
          <a:xfrm>
            <a:off x="4388293" y="3330552"/>
            <a:ext cx="3302000" cy="6350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0" name="AutoShape 10"/>
          <p:cNvSpPr txBox="1"/>
          <p:nvPr/>
        </p:nvSpPr>
        <p:spPr>
          <a:xfrm>
            <a:off x="4388293" y="3432152"/>
            <a:ext cx="3302000" cy="444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FFFFFF"/>
                </a:solidFill>
                <a:latin typeface="Noto Sans SC"/>
                <a:ea typeface="Noto Sans SC"/>
                <a:cs typeface="Noto Sans SC"/>
                <a:sym typeface="Noto Sans SC"/>
              </a:rPr>
              <a:t>全国各级河长制办公室（纽带）</a:t>
            </a:r>
            <a:endParaRPr lang="en-US" sz="1100"/>
          </a:p>
        </p:txBody>
      </p:sp>
      <p:cxnSp>
        <p:nvCxnSpPr>
          <p:cNvPr id="11" name="Connector 11"/>
          <p:cNvCxnSpPr>
            <a:cxnSpLocks/>
          </p:cNvCxnSpPr>
          <p:nvPr/>
        </p:nvCxnSpPr>
        <p:spPr>
          <a:xfrm flipH="1">
            <a:off x="2341049" y="3965551"/>
            <a:ext cx="3698245" cy="1107533"/>
          </a:xfrm>
          <a:prstGeom prst="straightConnector1">
            <a:avLst/>
          </a:prstGeom>
          <a:solidFill>
            <a:srgbClr val="DEE0E3">
              <a:alpha val="100000"/>
            </a:srgbClr>
          </a:solidFill>
          <a:ln w="25400" cap="flat" cmpd="sng">
            <a:solidFill>
              <a:srgbClr val="0079BF">
                <a:alpha val="50000"/>
              </a:srgbClr>
            </a:solidFill>
            <a:prstDash val="solid"/>
            <a:round/>
            <a:headEnd type="none" w="lg" len="lg"/>
            <a:tailEnd type="none" w="lg" len="lg"/>
          </a:ln>
        </p:spPr>
      </p:cxnSp>
      <p:cxnSp>
        <p:nvCxnSpPr>
          <p:cNvPr id="12" name="Connector 12"/>
          <p:cNvCxnSpPr>
            <a:cxnSpLocks/>
            <a:endCxn id="17" idx="0"/>
          </p:cNvCxnSpPr>
          <p:nvPr/>
        </p:nvCxnSpPr>
        <p:spPr>
          <a:xfrm>
            <a:off x="6039293" y="3965552"/>
            <a:ext cx="0" cy="1107532"/>
          </a:xfrm>
          <a:prstGeom prst="straightConnector1">
            <a:avLst/>
          </a:prstGeom>
          <a:solidFill>
            <a:srgbClr val="DEE0E3">
              <a:alpha val="100000"/>
            </a:srgbClr>
          </a:solidFill>
          <a:ln w="25400" cap="flat" cmpd="sng">
            <a:solidFill>
              <a:srgbClr val="0079BF">
                <a:alpha val="50000"/>
              </a:srgbClr>
            </a:solidFill>
            <a:prstDash val="solid"/>
            <a:round/>
            <a:headEnd type="none" w="lg" len="lg"/>
            <a:tailEnd type="none" w="lg" len="lg"/>
          </a:ln>
        </p:spPr>
      </p:cxnSp>
      <p:cxnSp>
        <p:nvCxnSpPr>
          <p:cNvPr id="13" name="Connector 13"/>
          <p:cNvCxnSpPr>
            <a:cxnSpLocks/>
            <a:endCxn id="20" idx="0"/>
          </p:cNvCxnSpPr>
          <p:nvPr/>
        </p:nvCxnSpPr>
        <p:spPr>
          <a:xfrm>
            <a:off x="6039293" y="3965552"/>
            <a:ext cx="3810000" cy="1107532"/>
          </a:xfrm>
          <a:prstGeom prst="straightConnector1">
            <a:avLst/>
          </a:prstGeom>
          <a:solidFill>
            <a:srgbClr val="DEE0E3">
              <a:alpha val="100000"/>
            </a:srgbClr>
          </a:solidFill>
          <a:ln w="25400" cap="flat" cmpd="sng">
            <a:solidFill>
              <a:srgbClr val="0079BF">
                <a:alpha val="50000"/>
              </a:srgbClr>
            </a:solidFill>
            <a:prstDash val="solid"/>
            <a:round/>
            <a:headEnd type="none" w="lg" len="lg"/>
            <a:tailEnd type="none" w="lg" len="lg"/>
          </a:ln>
        </p:spPr>
      </p:cxnSp>
      <p:sp>
        <p:nvSpPr>
          <p:cNvPr id="14" name="AutoShape 14"/>
          <p:cNvSpPr/>
          <p:nvPr/>
        </p:nvSpPr>
        <p:spPr>
          <a:xfrm>
            <a:off x="959293" y="5073084"/>
            <a:ext cx="2540000" cy="1016000"/>
          </a:xfrm>
          <a:prstGeom prst="roundRect">
            <a:avLst>
              <a:gd name="adj" fmla="val 0"/>
            </a:avLst>
          </a:prstGeom>
          <a:solidFill>
            <a:srgbClr val="0079BF">
              <a:alpha val="8000"/>
            </a:srgbClr>
          </a:solidFill>
          <a:ln w="12700" cap="flat" cmpd="sng">
            <a:solidFill>
              <a:srgbClr val="0079BF">
                <a:alpha val="100000"/>
              </a:srgbClr>
            </a:solidFill>
            <a:prstDash val="solid"/>
            <a:round/>
          </a:ln>
        </p:spPr>
        <p:txBody>
          <a:bodyPr vert="horz" wrap="square" lIns="63500" tIns="63500" rIns="63500" bIns="63500" rtlCol="0" anchor="ctr"/>
          <a:lstStyle/>
          <a:p>
            <a:pPr algn="ctr">
              <a:defRPr/>
            </a:pPr>
            <a:endParaRPr/>
          </a:p>
        </p:txBody>
      </p:sp>
      <p:sp>
        <p:nvSpPr>
          <p:cNvPr id="15" name="AutoShape 15"/>
          <p:cNvSpPr txBox="1"/>
          <p:nvPr/>
        </p:nvSpPr>
        <p:spPr>
          <a:xfrm>
            <a:off x="959293" y="5200084"/>
            <a:ext cx="2540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1" i="0" u="none" strike="noStrike">
                <a:solidFill>
                  <a:srgbClr val="0079BF"/>
                </a:solidFill>
                <a:latin typeface="Noto Sans SC"/>
                <a:ea typeface="Noto Sans SC"/>
                <a:cs typeface="Noto Sans SC"/>
                <a:sym typeface="Noto Sans SC"/>
              </a:rPr>
              <a:t>支柱一 · 河湖长</a:t>
            </a:r>
            <a:endParaRPr lang="en-US" sz="1100"/>
          </a:p>
        </p:txBody>
      </p:sp>
      <p:sp>
        <p:nvSpPr>
          <p:cNvPr id="16" name="AutoShape 16"/>
          <p:cNvSpPr txBox="1"/>
          <p:nvPr/>
        </p:nvSpPr>
        <p:spPr>
          <a:xfrm>
            <a:off x="1086293" y="5542984"/>
            <a:ext cx="2286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16666"/>
              </a:lnSpc>
              <a:defRPr/>
            </a:pPr>
            <a:r>
              <a:rPr lang="en-US" sz="1000" b="0" i="0" u="none" strike="noStrike">
                <a:solidFill>
                  <a:srgbClr val="3C4650"/>
                </a:solidFill>
                <a:latin typeface="Noto Sans SC"/>
                <a:ea typeface="Noto Sans SC"/>
                <a:cs typeface="Noto Sans SC"/>
                <a:sym typeface="Noto Sans SC"/>
              </a:rPr>
              <a:t>各级党政领导担任</a:t>
            </a:r>
            <a:endParaRPr lang="en-US" sz="1100"/>
          </a:p>
          <a:p>
            <a:pPr marL="0" indent="0" algn="ctr">
              <a:lnSpc>
                <a:spcPct val="116666"/>
              </a:lnSpc>
            </a:pPr>
            <a:r>
              <a:rPr lang="en-US" sz="1000" b="0" i="0" u="none" strike="noStrike">
                <a:solidFill>
                  <a:srgbClr val="3C4650"/>
                </a:solidFill>
                <a:latin typeface="Noto Sans SC"/>
                <a:ea typeface="Noto Sans SC"/>
                <a:cs typeface="Noto Sans SC"/>
                <a:sym typeface="Noto Sans SC"/>
              </a:rPr>
              <a:t>省、市、县、乡、村五级体系</a:t>
            </a:r>
          </a:p>
        </p:txBody>
      </p:sp>
      <p:sp>
        <p:nvSpPr>
          <p:cNvPr id="17" name="AutoShape 17"/>
          <p:cNvSpPr/>
          <p:nvPr/>
        </p:nvSpPr>
        <p:spPr>
          <a:xfrm>
            <a:off x="4769293" y="5073084"/>
            <a:ext cx="2540000" cy="1016000"/>
          </a:xfrm>
          <a:prstGeom prst="roundRect">
            <a:avLst>
              <a:gd name="adj" fmla="val 0"/>
            </a:avLst>
          </a:prstGeom>
          <a:solidFill>
            <a:srgbClr val="0079BF">
              <a:alpha val="8000"/>
            </a:srgbClr>
          </a:solidFill>
          <a:ln w="12700" cap="flat" cmpd="sng">
            <a:solidFill>
              <a:srgbClr val="0079BF">
                <a:alpha val="100000"/>
              </a:srgbClr>
            </a:solidFill>
            <a:prstDash val="solid"/>
            <a:round/>
          </a:ln>
        </p:spPr>
        <p:txBody>
          <a:bodyPr vert="horz" wrap="square" lIns="63500" tIns="63500" rIns="63500" bIns="63500" rtlCol="0" anchor="ctr"/>
          <a:lstStyle/>
          <a:p>
            <a:pPr algn="ctr">
              <a:defRPr/>
            </a:pPr>
            <a:endParaRPr/>
          </a:p>
        </p:txBody>
      </p:sp>
      <p:sp>
        <p:nvSpPr>
          <p:cNvPr id="18" name="AutoShape 18"/>
          <p:cNvSpPr txBox="1"/>
          <p:nvPr/>
        </p:nvSpPr>
        <p:spPr>
          <a:xfrm>
            <a:off x="4769293" y="5200084"/>
            <a:ext cx="2540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1" i="0" u="none" strike="noStrike">
                <a:solidFill>
                  <a:srgbClr val="0079BF"/>
                </a:solidFill>
                <a:latin typeface="Noto Sans SC"/>
                <a:ea typeface="Noto Sans SC"/>
                <a:cs typeface="Noto Sans SC"/>
                <a:sym typeface="Noto Sans SC"/>
              </a:rPr>
              <a:t>支柱二 · 涉水部门</a:t>
            </a:r>
            <a:endParaRPr lang="en-US" sz="1100"/>
          </a:p>
        </p:txBody>
      </p:sp>
      <p:sp>
        <p:nvSpPr>
          <p:cNvPr id="19" name="AutoShape 19"/>
          <p:cNvSpPr txBox="1"/>
          <p:nvPr/>
        </p:nvSpPr>
        <p:spPr>
          <a:xfrm>
            <a:off x="4896293" y="5542984"/>
            <a:ext cx="2286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16666"/>
              </a:lnSpc>
              <a:defRPr/>
            </a:pPr>
            <a:r>
              <a:rPr lang="en-US" sz="1000" b="0" i="0" u="none" strike="noStrike">
                <a:solidFill>
                  <a:srgbClr val="3C4650"/>
                </a:solidFill>
                <a:latin typeface="Noto Sans SC"/>
                <a:ea typeface="Noto Sans SC"/>
                <a:cs typeface="Noto Sans SC"/>
                <a:sym typeface="Noto Sans SC"/>
              </a:rPr>
              <a:t>水利、住建、生态环境等</a:t>
            </a:r>
            <a:endParaRPr lang="en-US" sz="1100"/>
          </a:p>
          <a:p>
            <a:pPr marL="0" indent="0" algn="ctr">
              <a:lnSpc>
                <a:spcPct val="116666"/>
              </a:lnSpc>
            </a:pPr>
            <a:r>
              <a:rPr lang="en-US" sz="1000" b="0" i="0" u="none" strike="noStrike">
                <a:solidFill>
                  <a:srgbClr val="3C4650"/>
                </a:solidFill>
                <a:latin typeface="Noto Sans SC"/>
                <a:ea typeface="Noto Sans SC"/>
                <a:cs typeface="Noto Sans SC"/>
                <a:sym typeface="Noto Sans SC"/>
              </a:rPr>
              <a:t>各司其职、联合执法</a:t>
            </a:r>
          </a:p>
        </p:txBody>
      </p:sp>
      <p:sp>
        <p:nvSpPr>
          <p:cNvPr id="20" name="AutoShape 20"/>
          <p:cNvSpPr/>
          <p:nvPr/>
        </p:nvSpPr>
        <p:spPr>
          <a:xfrm>
            <a:off x="8579293" y="5073084"/>
            <a:ext cx="2540000" cy="1016000"/>
          </a:xfrm>
          <a:prstGeom prst="roundRect">
            <a:avLst>
              <a:gd name="adj" fmla="val 0"/>
            </a:avLst>
          </a:prstGeom>
          <a:solidFill>
            <a:srgbClr val="0079BF">
              <a:alpha val="8000"/>
            </a:srgbClr>
          </a:solidFill>
          <a:ln w="12700" cap="flat" cmpd="sng">
            <a:solidFill>
              <a:srgbClr val="0079BF">
                <a:alpha val="100000"/>
              </a:srgbClr>
            </a:solidFill>
            <a:prstDash val="solid"/>
            <a:round/>
          </a:ln>
        </p:spPr>
        <p:txBody>
          <a:bodyPr vert="horz" wrap="square" lIns="63500" tIns="63500" rIns="63500" bIns="63500" rtlCol="0" anchor="ctr"/>
          <a:lstStyle/>
          <a:p>
            <a:pPr algn="ctr">
              <a:defRPr/>
            </a:pPr>
            <a:endParaRPr/>
          </a:p>
        </p:txBody>
      </p:sp>
      <p:sp>
        <p:nvSpPr>
          <p:cNvPr id="21" name="AutoShape 21"/>
          <p:cNvSpPr txBox="1"/>
          <p:nvPr/>
        </p:nvSpPr>
        <p:spPr>
          <a:xfrm>
            <a:off x="8579293" y="5200084"/>
            <a:ext cx="2540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1" i="0" u="none" strike="noStrike">
                <a:solidFill>
                  <a:srgbClr val="0079BF"/>
                </a:solidFill>
                <a:latin typeface="Noto Sans SC"/>
                <a:ea typeface="Noto Sans SC"/>
                <a:cs typeface="Noto Sans SC"/>
                <a:sym typeface="Noto Sans SC"/>
              </a:rPr>
              <a:t>支柱三 · 社会公众</a:t>
            </a:r>
            <a:endParaRPr lang="en-US" sz="1100"/>
          </a:p>
        </p:txBody>
      </p:sp>
      <p:sp>
        <p:nvSpPr>
          <p:cNvPr id="22" name="AutoShape 22"/>
          <p:cNvSpPr txBox="1"/>
          <p:nvPr/>
        </p:nvSpPr>
        <p:spPr>
          <a:xfrm>
            <a:off x="8706293" y="5542984"/>
            <a:ext cx="2286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16666"/>
              </a:lnSpc>
              <a:defRPr/>
            </a:pPr>
            <a:r>
              <a:rPr lang="en-US" sz="1000" b="0" i="0" u="none" strike="noStrike">
                <a:solidFill>
                  <a:srgbClr val="3C4650"/>
                </a:solidFill>
                <a:latin typeface="Noto Sans SC"/>
                <a:ea typeface="Noto Sans SC"/>
                <a:cs typeface="Noto Sans SC"/>
                <a:sym typeface="Noto Sans SC"/>
              </a:rPr>
              <a:t>民间河长、志愿者</a:t>
            </a:r>
            <a:endParaRPr lang="en-US" sz="1100"/>
          </a:p>
          <a:p>
            <a:pPr marL="0" indent="0" algn="ctr">
              <a:lnSpc>
                <a:spcPct val="116666"/>
              </a:lnSpc>
            </a:pPr>
            <a:r>
              <a:rPr lang="en-US" sz="1000" b="0" i="0" u="none" strike="noStrike">
                <a:solidFill>
                  <a:srgbClr val="3C4650"/>
                </a:solidFill>
                <a:latin typeface="Noto Sans SC"/>
                <a:ea typeface="Noto Sans SC"/>
                <a:cs typeface="Noto Sans SC"/>
                <a:sym typeface="Noto Sans SC"/>
              </a:rPr>
              <a:t>企业、媒体共同参与</a:t>
            </a:r>
          </a:p>
        </p:txBody>
      </p:sp>
      <p:sp>
        <p:nvSpPr>
          <p:cNvPr id="29" name="AutoShape 7">
            <a:extLst>
              <a:ext uri="{FF2B5EF4-FFF2-40B4-BE49-F238E27FC236}">
                <a16:creationId xmlns:a16="http://schemas.microsoft.com/office/drawing/2014/main" id="{925D2CFE-928E-693E-C8FB-E1BFD40E8608}"/>
              </a:ext>
            </a:extLst>
          </p:cNvPr>
          <p:cNvSpPr txBox="1"/>
          <p:nvPr/>
        </p:nvSpPr>
        <p:spPr>
          <a:xfrm>
            <a:off x="762000" y="1155700"/>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200" b="1" i="0" u="none" strike="noStrike" dirty="0">
                <a:solidFill>
                  <a:schemeClr val="accent1"/>
                </a:solidFill>
                <a:latin typeface="微软雅黑" panose="020B0503020204020204" pitchFamily="34" charset="-122"/>
                <a:ea typeface="微软雅黑" panose="020B0503020204020204" pitchFamily="34" charset="-122"/>
                <a:cs typeface="Noto Sans SC"/>
                <a:sym typeface="Noto Sans SC"/>
              </a:rPr>
              <a:t>3</a:t>
            </a:r>
            <a:r>
              <a:rPr lang="zh-CN" altLang="en-US" sz="2200" b="1" i="0" u="none" strike="noStrike" dirty="0">
                <a:solidFill>
                  <a:schemeClr val="accent1"/>
                </a:solidFill>
                <a:latin typeface="微软雅黑" panose="020B0503020204020204" pitchFamily="34" charset="-122"/>
                <a:ea typeface="微软雅黑" panose="020B0503020204020204" pitchFamily="34" charset="-122"/>
                <a:cs typeface="Noto Sans SC"/>
                <a:sym typeface="Noto Sans SC"/>
              </a:rPr>
              <a:t>、</a:t>
            </a:r>
            <a:r>
              <a:rPr lang="en-US" sz="2200" b="1" i="0" u="none" strike="noStrike" dirty="0" err="1">
                <a:solidFill>
                  <a:schemeClr val="accent1"/>
                </a:solidFill>
                <a:latin typeface="微软雅黑" panose="020B0503020204020204" pitchFamily="34" charset="-122"/>
                <a:ea typeface="微软雅黑" panose="020B0503020204020204" pitchFamily="34" charset="-122"/>
                <a:cs typeface="Noto Sans SC"/>
                <a:sym typeface="Noto Sans SC"/>
              </a:rPr>
              <a:t>河湖长制是</a:t>
            </a:r>
            <a:r>
              <a:rPr lang="zh-CN" altLang="en-US" sz="2200" b="1" i="0" u="none" strike="noStrike" dirty="0">
                <a:solidFill>
                  <a:schemeClr val="accent1"/>
                </a:solidFill>
                <a:latin typeface="微软雅黑" panose="020B0503020204020204" pitchFamily="34" charset="-122"/>
                <a:ea typeface="微软雅黑" panose="020B0503020204020204" pitchFamily="34" charset="-122"/>
                <a:cs typeface="Noto Sans SC"/>
                <a:sym typeface="Noto Sans SC"/>
              </a:rPr>
              <a:t>河湖管理模式创新的重要途径</a:t>
            </a:r>
            <a:endParaRPr lang="en-US" sz="1100" dirty="0">
              <a:solidFill>
                <a:schemeClr val="accent1"/>
              </a:solidFill>
              <a:latin typeface="微软雅黑" panose="020B0503020204020204" pitchFamily="34" charset="-122"/>
              <a:ea typeface="微软雅黑" panose="020B0503020204020204" pitchFamily="34" charset="-122"/>
            </a:endParaRPr>
          </a:p>
        </p:txBody>
      </p:sp>
      <p:cxnSp>
        <p:nvCxnSpPr>
          <p:cNvPr id="30" name="Connector 8">
            <a:extLst>
              <a:ext uri="{FF2B5EF4-FFF2-40B4-BE49-F238E27FC236}">
                <a16:creationId xmlns:a16="http://schemas.microsoft.com/office/drawing/2014/main" id="{A0AA09A5-14DF-39C8-2A5E-002E2CF55FDC}"/>
              </a:ext>
            </a:extLst>
          </p:cNvPr>
          <p:cNvCxnSpPr>
            <a:cxnSpLocks/>
          </p:cNvCxnSpPr>
          <p:nvPr/>
        </p:nvCxnSpPr>
        <p:spPr>
          <a:xfrm>
            <a:off x="762000" y="1790700"/>
            <a:ext cx="5549423"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33" name="文本框 32">
            <a:extLst>
              <a:ext uri="{FF2B5EF4-FFF2-40B4-BE49-F238E27FC236}">
                <a16:creationId xmlns:a16="http://schemas.microsoft.com/office/drawing/2014/main" id="{7F163CD9-8257-CFE7-EFE5-7ACAB0B3FC42}"/>
              </a:ext>
            </a:extLst>
          </p:cNvPr>
          <p:cNvSpPr txBox="1"/>
          <p:nvPr/>
        </p:nvSpPr>
        <p:spPr>
          <a:xfrm>
            <a:off x="672066" y="2038378"/>
            <a:ext cx="10584269" cy="1107996"/>
          </a:xfrm>
          <a:prstGeom prst="rect">
            <a:avLst/>
          </a:prstGeom>
          <a:noFill/>
        </p:spPr>
        <p:txBody>
          <a:bodyPr wrap="square">
            <a:spAutoFit/>
          </a:bodyPr>
          <a:lstStyle/>
          <a:p>
            <a:pPr marL="342900" indent="-342900">
              <a:buFont typeface="Wingdings" panose="05000000000000000000" pitchFamily="2" charset="2"/>
              <a:buChar char="Ø"/>
            </a:pPr>
            <a:r>
              <a:rPr lang="zh-CN" altLang="en-US" sz="2200" b="1" dirty="0">
                <a:solidFill>
                  <a:schemeClr val="accent1"/>
                </a:solidFill>
                <a:latin typeface="微软雅黑" panose="020B0503020204020204" pitchFamily="34" charset="-122"/>
                <a:ea typeface="微软雅黑" panose="020B0503020204020204" pitchFamily="34" charset="-122"/>
              </a:rPr>
              <a:t>河湖长制的一个重要特征就是建立自上而下的组织体系、责任体系和制度体系，形成</a:t>
            </a:r>
            <a:r>
              <a:rPr lang="zh-CN" altLang="en-US" sz="2200" b="1" dirty="0">
                <a:solidFill>
                  <a:srgbClr val="FF0000"/>
                </a:solidFill>
                <a:latin typeface="微软雅黑" panose="020B0503020204020204" pitchFamily="34" charset="-122"/>
                <a:ea typeface="微软雅黑" panose="020B0503020204020204" pitchFamily="34" charset="-122"/>
              </a:rPr>
              <a:t>三个支柱和一个纽带</a:t>
            </a:r>
            <a:r>
              <a:rPr lang="zh-CN" altLang="en-US" sz="2200" b="1" dirty="0">
                <a:solidFill>
                  <a:schemeClr val="accent1"/>
                </a:solidFill>
                <a:latin typeface="微软雅黑" panose="020B0503020204020204" pitchFamily="34" charset="-122"/>
                <a:ea typeface="微软雅黑" panose="020B0503020204020204" pitchFamily="34" charset="-122"/>
              </a:rPr>
              <a:t>。三个支柱包括由各级党政领导担任的河湖长、涉河相关部门、社会公众；一个纽带就是全国各级河长制办公室。</a:t>
            </a:r>
          </a:p>
        </p:txBody>
      </p:sp>
      <p:sp>
        <p:nvSpPr>
          <p:cNvPr id="23" name="AutoShape 23"/>
          <p:cNvSpPr txBox="1"/>
          <p:nvPr/>
        </p:nvSpPr>
        <p:spPr>
          <a:xfrm>
            <a:off x="630200" y="4308505"/>
            <a:ext cx="10668000" cy="317500"/>
          </a:xfrm>
          <a:prstGeom prst="rect">
            <a:avLst/>
          </a:prstGeom>
          <a:solidFill>
            <a:schemeClr val="bg1"/>
          </a:solidFill>
          <a:ln w="12700" cap="flat" cmpd="sng">
            <a:noFill/>
            <a:prstDash val="solid"/>
            <a:round/>
          </a:ln>
        </p:spPr>
        <p:txBody>
          <a:bodyPr vert="horz" wrap="square" lIns="0" tIns="0" rIns="0" bIns="0" rtlCol="0" anchor="ctr" anchorCtr="0"/>
          <a:lstStyle/>
          <a:p>
            <a:pPr marL="342900" indent="-342900" algn="l">
              <a:lnSpc>
                <a:spcPct val="125000"/>
              </a:lnSpc>
              <a:buFont typeface="Wingdings" panose="05000000000000000000" pitchFamily="2" charset="2"/>
              <a:buChar char="Ø"/>
              <a:defRPr/>
            </a:pPr>
            <a:r>
              <a:rPr lang="en-US" sz="2200" b="1" dirty="0" err="1">
                <a:solidFill>
                  <a:schemeClr val="accent1"/>
                </a:solidFill>
                <a:latin typeface="微软雅黑" panose="020B0503020204020204" pitchFamily="34" charset="-122"/>
                <a:ea typeface="微软雅黑" panose="020B0503020204020204" pitchFamily="34" charset="-122"/>
                <a:sym typeface="Noto Sans SC"/>
              </a:rPr>
              <a:t>河长办不代替部门“三定”职责</a:t>
            </a:r>
            <a:r>
              <a:rPr lang="en-US" sz="2200" b="1" dirty="0">
                <a:solidFill>
                  <a:schemeClr val="accent1"/>
                </a:solidFill>
                <a:latin typeface="微软雅黑" panose="020B0503020204020204" pitchFamily="34" charset="-122"/>
                <a:ea typeface="微软雅黑" panose="020B0503020204020204" pitchFamily="34" charset="-122"/>
                <a:sym typeface="Noto Sans SC"/>
              </a:rPr>
              <a:t> </a:t>
            </a:r>
            <a:r>
              <a:rPr lang="zh-CN" altLang="en-US" sz="2200" b="1" dirty="0">
                <a:solidFill>
                  <a:schemeClr val="accent1"/>
                </a:solidFill>
                <a:latin typeface="微软雅黑" panose="020B0503020204020204" pitchFamily="34" charset="-122"/>
                <a:ea typeface="微软雅黑" panose="020B0503020204020204" pitchFamily="34" charset="-122"/>
                <a:sym typeface="Noto Sans SC"/>
              </a:rPr>
              <a:t>，</a:t>
            </a:r>
            <a:r>
              <a:rPr lang="en-US" sz="2200" b="1" dirty="0">
                <a:solidFill>
                  <a:schemeClr val="accent1"/>
                </a:solidFill>
                <a:latin typeface="微软雅黑" panose="020B0503020204020204" pitchFamily="34" charset="-122"/>
                <a:ea typeface="微软雅黑" panose="020B0503020204020204" pitchFamily="34" charset="-122"/>
                <a:sym typeface="Noto Sans SC"/>
              </a:rPr>
              <a:t> </a:t>
            </a:r>
            <a:r>
              <a:rPr lang="en-US" sz="2200" b="1" dirty="0" err="1">
                <a:solidFill>
                  <a:schemeClr val="accent1"/>
                </a:solidFill>
                <a:latin typeface="微软雅黑" panose="020B0503020204020204" pitchFamily="34" charset="-122"/>
                <a:ea typeface="微软雅黑" panose="020B0503020204020204" pitchFamily="34" charset="-122"/>
                <a:sym typeface="Noto Sans SC"/>
              </a:rPr>
              <a:t>不代替部门行政执法</a:t>
            </a:r>
            <a:r>
              <a:rPr lang="en-US" sz="2200" b="1" dirty="0">
                <a:solidFill>
                  <a:schemeClr val="accent1"/>
                </a:solidFill>
                <a:latin typeface="微软雅黑" panose="020B0503020204020204" pitchFamily="34" charset="-122"/>
                <a:ea typeface="微软雅黑" panose="020B0503020204020204" pitchFamily="34" charset="-122"/>
                <a:sym typeface="Noto Sans SC"/>
              </a:rPr>
              <a:t> </a:t>
            </a:r>
            <a:r>
              <a:rPr lang="zh-CN" altLang="en-US" sz="2200" b="1" dirty="0">
                <a:solidFill>
                  <a:schemeClr val="accent1"/>
                </a:solidFill>
                <a:latin typeface="微软雅黑" panose="020B0503020204020204" pitchFamily="34" charset="-122"/>
                <a:ea typeface="微软雅黑" panose="020B0503020204020204" pitchFamily="34" charset="-122"/>
                <a:sym typeface="Noto Sans SC"/>
              </a:rPr>
              <a:t>，</a:t>
            </a:r>
            <a:r>
              <a:rPr lang="en-US" sz="2200" b="1" dirty="0" err="1">
                <a:solidFill>
                  <a:schemeClr val="accent1"/>
                </a:solidFill>
                <a:latin typeface="微软雅黑" panose="020B0503020204020204" pitchFamily="34" charset="-122"/>
                <a:ea typeface="微软雅黑" panose="020B0503020204020204" pitchFamily="34" charset="-122"/>
                <a:sym typeface="Noto Sans SC"/>
              </a:rPr>
              <a:t>不代替河湖保护主体责任</a:t>
            </a:r>
            <a:endParaRPr lang="en-US" sz="2200" b="1" dirty="0">
              <a:solidFill>
                <a:schemeClr val="accent1"/>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2F384B3C-1DF8-5745-5F88-D1418A2875B0}"/>
              </a:ext>
            </a:extLst>
          </p:cNvPr>
          <p:cNvSpPr txBox="1"/>
          <p:nvPr/>
        </p:nvSpPr>
        <p:spPr>
          <a:xfrm>
            <a:off x="-319419"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二、河湖长制深化实施的认识与思考</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36F6D-B5FD-9965-755B-8C2C7D4BC878}"/>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3182A59-D9A9-A6FC-C977-C8181DC8245D}"/>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B743D75E-929A-C1D9-D79C-793A75BBCF4C}"/>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CC75F912-4528-FD58-EE00-B5C8C1C4EB0E}"/>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21BB22D9-A7F1-F677-DA71-3D67A5B50C0E}"/>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29" name="AutoShape 7">
            <a:extLst>
              <a:ext uri="{FF2B5EF4-FFF2-40B4-BE49-F238E27FC236}">
                <a16:creationId xmlns:a16="http://schemas.microsoft.com/office/drawing/2014/main" id="{2E8422A3-EF02-99DC-77E0-047F641C3DBA}"/>
              </a:ext>
            </a:extLst>
          </p:cNvPr>
          <p:cNvSpPr txBox="1"/>
          <p:nvPr/>
        </p:nvSpPr>
        <p:spPr>
          <a:xfrm>
            <a:off x="762000" y="1155700"/>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200" b="1" i="0" u="none" strike="noStrike" dirty="0">
                <a:solidFill>
                  <a:schemeClr val="accent1"/>
                </a:solidFill>
                <a:latin typeface="微软雅黑" panose="020B0503020204020204" pitchFamily="34" charset="-122"/>
                <a:ea typeface="微软雅黑" panose="020B0503020204020204" pitchFamily="34" charset="-122"/>
                <a:cs typeface="Noto Sans SC"/>
                <a:sym typeface="Noto Sans SC"/>
              </a:rPr>
              <a:t>3</a:t>
            </a:r>
            <a:r>
              <a:rPr lang="zh-CN" altLang="en-US" sz="2200" b="1" i="0" u="none" strike="noStrike" dirty="0">
                <a:solidFill>
                  <a:schemeClr val="accent1"/>
                </a:solidFill>
                <a:latin typeface="微软雅黑" panose="020B0503020204020204" pitchFamily="34" charset="-122"/>
                <a:ea typeface="微软雅黑" panose="020B0503020204020204" pitchFamily="34" charset="-122"/>
                <a:cs typeface="Noto Sans SC"/>
                <a:sym typeface="Noto Sans SC"/>
              </a:rPr>
              <a:t>、</a:t>
            </a:r>
            <a:r>
              <a:rPr lang="en-US" sz="2200" b="1" i="0" u="none" strike="noStrike" dirty="0" err="1">
                <a:solidFill>
                  <a:schemeClr val="accent1"/>
                </a:solidFill>
                <a:latin typeface="微软雅黑" panose="020B0503020204020204" pitchFamily="34" charset="-122"/>
                <a:ea typeface="微软雅黑" panose="020B0503020204020204" pitchFamily="34" charset="-122"/>
                <a:cs typeface="Noto Sans SC"/>
                <a:sym typeface="Noto Sans SC"/>
              </a:rPr>
              <a:t>河湖长制是</a:t>
            </a:r>
            <a:r>
              <a:rPr lang="zh-CN" altLang="en-US" sz="2200" b="1" i="0" u="none" strike="noStrike" dirty="0">
                <a:solidFill>
                  <a:schemeClr val="accent1"/>
                </a:solidFill>
                <a:latin typeface="微软雅黑" panose="020B0503020204020204" pitchFamily="34" charset="-122"/>
                <a:ea typeface="微软雅黑" panose="020B0503020204020204" pitchFamily="34" charset="-122"/>
                <a:cs typeface="Noto Sans SC"/>
                <a:sym typeface="Noto Sans SC"/>
              </a:rPr>
              <a:t>河湖管理模式创新的重要途径</a:t>
            </a:r>
            <a:endParaRPr lang="en-US" sz="1100" dirty="0">
              <a:solidFill>
                <a:schemeClr val="accent1"/>
              </a:solidFill>
              <a:latin typeface="微软雅黑" panose="020B0503020204020204" pitchFamily="34" charset="-122"/>
              <a:ea typeface="微软雅黑" panose="020B0503020204020204" pitchFamily="34" charset="-122"/>
            </a:endParaRPr>
          </a:p>
        </p:txBody>
      </p:sp>
      <p:cxnSp>
        <p:nvCxnSpPr>
          <p:cNvPr id="30" name="Connector 8">
            <a:extLst>
              <a:ext uri="{FF2B5EF4-FFF2-40B4-BE49-F238E27FC236}">
                <a16:creationId xmlns:a16="http://schemas.microsoft.com/office/drawing/2014/main" id="{8B1478CF-1454-D68C-24D3-983E8FB9E9E7}"/>
              </a:ext>
            </a:extLst>
          </p:cNvPr>
          <p:cNvCxnSpPr>
            <a:cxnSpLocks/>
          </p:cNvCxnSpPr>
          <p:nvPr/>
        </p:nvCxnSpPr>
        <p:spPr>
          <a:xfrm>
            <a:off x="762000" y="1790700"/>
            <a:ext cx="5549423"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7" name="文本框 6">
            <a:extLst>
              <a:ext uri="{FF2B5EF4-FFF2-40B4-BE49-F238E27FC236}">
                <a16:creationId xmlns:a16="http://schemas.microsoft.com/office/drawing/2014/main" id="{377A8322-B161-F2C3-230F-682D0B72E80F}"/>
              </a:ext>
            </a:extLst>
          </p:cNvPr>
          <p:cNvSpPr txBox="1"/>
          <p:nvPr/>
        </p:nvSpPr>
        <p:spPr>
          <a:xfrm>
            <a:off x="-319419"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二、河湖长制深化实施的认识与思考</a:t>
            </a:r>
          </a:p>
        </p:txBody>
      </p:sp>
      <p:sp>
        <p:nvSpPr>
          <p:cNvPr id="8" name="AutoShape 10">
            <a:extLst>
              <a:ext uri="{FF2B5EF4-FFF2-40B4-BE49-F238E27FC236}">
                <a16:creationId xmlns:a16="http://schemas.microsoft.com/office/drawing/2014/main" id="{7E70EC37-7CA0-8D90-BCEF-B70CBE6B638B}"/>
              </a:ext>
            </a:extLst>
          </p:cNvPr>
          <p:cNvSpPr txBox="1"/>
          <p:nvPr/>
        </p:nvSpPr>
        <p:spPr>
          <a:xfrm>
            <a:off x="1029703" y="1946267"/>
            <a:ext cx="2067482" cy="2921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dirty="0">
                <a:solidFill>
                  <a:srgbClr val="0070C0"/>
                </a:solidFill>
                <a:latin typeface="Noto Sans SC"/>
                <a:ea typeface="Noto Sans SC"/>
                <a:sym typeface="Noto Sans SC"/>
              </a:rPr>
              <a:t>"</a:t>
            </a:r>
            <a:r>
              <a:rPr lang="en-US" sz="1800" b="1" dirty="0" err="1">
                <a:solidFill>
                  <a:srgbClr val="0070C0"/>
                </a:solidFill>
                <a:latin typeface="Noto Sans SC"/>
                <a:ea typeface="Noto Sans SC"/>
                <a:sym typeface="Noto Sans SC"/>
              </a:rPr>
              <a:t>河长制</a:t>
            </a:r>
            <a:r>
              <a:rPr lang="en-US" sz="1800" b="1" dirty="0">
                <a:solidFill>
                  <a:srgbClr val="0070C0"/>
                </a:solidFill>
                <a:latin typeface="Noto Sans SC"/>
                <a:ea typeface="Noto Sans SC"/>
                <a:sym typeface="Noto Sans SC"/>
              </a:rPr>
              <a:t>+"</a:t>
            </a:r>
            <a:r>
              <a:rPr lang="en-US" sz="1800" b="1" dirty="0" err="1">
                <a:solidFill>
                  <a:srgbClr val="0070C0"/>
                </a:solidFill>
                <a:latin typeface="Noto Sans SC"/>
                <a:ea typeface="Noto Sans SC"/>
                <a:sym typeface="Noto Sans SC"/>
              </a:rPr>
              <a:t>协作机制</a:t>
            </a:r>
            <a:endParaRPr lang="en-US" sz="1800" b="1" dirty="0">
              <a:solidFill>
                <a:srgbClr val="0070C0"/>
              </a:solidFill>
              <a:latin typeface="Noto Sans SC"/>
              <a:ea typeface="Noto Sans SC"/>
            </a:endParaRPr>
          </a:p>
        </p:txBody>
      </p:sp>
      <p:cxnSp>
        <p:nvCxnSpPr>
          <p:cNvPr id="27" name="Connector 12">
            <a:extLst>
              <a:ext uri="{FF2B5EF4-FFF2-40B4-BE49-F238E27FC236}">
                <a16:creationId xmlns:a16="http://schemas.microsoft.com/office/drawing/2014/main" id="{AF5FC7E1-40AA-17D3-D6AC-52732623C846}"/>
              </a:ext>
            </a:extLst>
          </p:cNvPr>
          <p:cNvCxnSpPr/>
          <p:nvPr/>
        </p:nvCxnSpPr>
        <p:spPr>
          <a:xfrm rot="5375445">
            <a:off x="2540000" y="3422673"/>
            <a:ext cx="1778000" cy="12700"/>
          </a:xfrm>
          <a:prstGeom prst="straightConnector1">
            <a:avLst/>
          </a:prstGeom>
          <a:solidFill>
            <a:srgbClr val="DEE0E3">
              <a:alpha val="100000"/>
            </a:srgbClr>
          </a:solidFill>
          <a:ln w="12700" cap="flat" cmpd="sng">
            <a:solidFill>
              <a:srgbClr val="002060"/>
            </a:solidFill>
            <a:prstDash val="solid"/>
            <a:round/>
            <a:headEnd type="none" w="med" len="med"/>
            <a:tailEnd type="none" w="med" len="med"/>
          </a:ln>
        </p:spPr>
      </p:cxnSp>
      <p:sp>
        <p:nvSpPr>
          <p:cNvPr id="31" name="AutoShape 14">
            <a:extLst>
              <a:ext uri="{FF2B5EF4-FFF2-40B4-BE49-F238E27FC236}">
                <a16:creationId xmlns:a16="http://schemas.microsoft.com/office/drawing/2014/main" id="{9C359BEA-1772-5FC6-4C04-AC2D7E9A6DB8}"/>
              </a:ext>
            </a:extLst>
          </p:cNvPr>
          <p:cNvSpPr txBox="1"/>
          <p:nvPr/>
        </p:nvSpPr>
        <p:spPr>
          <a:xfrm>
            <a:off x="4008967" y="1931762"/>
            <a:ext cx="2032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dirty="0" err="1">
                <a:solidFill>
                  <a:srgbClr val="0070C0"/>
                </a:solidFill>
                <a:latin typeface="Noto Sans SC"/>
                <a:ea typeface="Noto Sans SC"/>
                <a:sym typeface="Noto Sans SC"/>
              </a:rPr>
              <a:t>跨界联合河长制</a:t>
            </a:r>
            <a:endParaRPr lang="en-US" sz="1800" b="1" dirty="0">
              <a:solidFill>
                <a:srgbClr val="0070C0"/>
              </a:solidFill>
              <a:latin typeface="Noto Sans SC"/>
              <a:ea typeface="Noto Sans SC"/>
            </a:endParaRPr>
          </a:p>
        </p:txBody>
      </p:sp>
      <p:sp>
        <p:nvSpPr>
          <p:cNvPr id="32" name="AutoShape 15">
            <a:extLst>
              <a:ext uri="{FF2B5EF4-FFF2-40B4-BE49-F238E27FC236}">
                <a16:creationId xmlns:a16="http://schemas.microsoft.com/office/drawing/2014/main" id="{54FB82F0-167C-B5D0-E0A6-8D8404FD34FB}"/>
              </a:ext>
            </a:extLst>
          </p:cNvPr>
          <p:cNvSpPr txBox="1"/>
          <p:nvPr/>
        </p:nvSpPr>
        <p:spPr>
          <a:xfrm>
            <a:off x="3562350" y="3752850"/>
            <a:ext cx="2609851" cy="1270000"/>
          </a:xfrm>
          <a:prstGeom prst="rect">
            <a:avLst/>
          </a:prstGeom>
          <a:noFill/>
          <a:ln w="12700" cap="flat" cmpd="sng">
            <a:noFill/>
            <a:prstDash val="solid"/>
            <a:round/>
          </a:ln>
        </p:spPr>
        <p:txBody>
          <a:bodyPr vert="horz" wrap="square" lIns="0" tIns="0" rIns="0" bIns="0" rtlCol="0" anchor="ctr" anchorCtr="0"/>
          <a:lstStyle/>
          <a:p>
            <a:pPr marL="0" indent="0" algn="l">
              <a:lnSpc>
                <a:spcPct val="133333"/>
              </a:lnSpc>
              <a:defRPr/>
            </a:pPr>
            <a:r>
              <a:rPr lang="zh-CN" altLang="en-US" sz="1000" b="0" i="0" u="none" strike="noStrike" dirty="0">
                <a:solidFill>
                  <a:srgbClr val="505A64"/>
                </a:solidFill>
                <a:latin typeface="Noto Sans SC"/>
                <a:ea typeface="Noto Sans SC"/>
                <a:cs typeface="Noto Sans SC"/>
                <a:sym typeface="Noto Sans SC"/>
              </a:rPr>
              <a:t>构建流域统筹、区域协同、部门联动、全社会关心参与的河湖管理保护格局</a:t>
            </a:r>
            <a:endParaRPr lang="en-US" sz="1000" b="0" i="0" u="none" strike="noStrike" dirty="0">
              <a:solidFill>
                <a:srgbClr val="505A64"/>
              </a:solidFill>
              <a:latin typeface="Noto Sans SC"/>
              <a:ea typeface="Noto Sans SC"/>
              <a:cs typeface="Noto Sans SC"/>
              <a:sym typeface="Noto Sans SC"/>
            </a:endParaRPr>
          </a:p>
        </p:txBody>
      </p:sp>
      <p:cxnSp>
        <p:nvCxnSpPr>
          <p:cNvPr id="34" name="Connector 16">
            <a:extLst>
              <a:ext uri="{FF2B5EF4-FFF2-40B4-BE49-F238E27FC236}">
                <a16:creationId xmlns:a16="http://schemas.microsoft.com/office/drawing/2014/main" id="{D036B14D-5743-C560-026B-AF8912A7EEB5}"/>
              </a:ext>
            </a:extLst>
          </p:cNvPr>
          <p:cNvCxnSpPr/>
          <p:nvPr/>
        </p:nvCxnSpPr>
        <p:spPr>
          <a:xfrm rot="5375445">
            <a:off x="5397500" y="3422673"/>
            <a:ext cx="1778000" cy="12700"/>
          </a:xfrm>
          <a:prstGeom prst="straightConnector1">
            <a:avLst/>
          </a:prstGeom>
          <a:solidFill>
            <a:srgbClr val="DEE0E3">
              <a:alpha val="100000"/>
            </a:srgbClr>
          </a:solidFill>
          <a:ln w="12700" cap="flat" cmpd="sng">
            <a:solidFill>
              <a:srgbClr val="002060"/>
            </a:solidFill>
            <a:prstDash val="solid"/>
            <a:round/>
            <a:headEnd type="none" w="med" len="med"/>
            <a:tailEnd type="none" w="med" len="med"/>
          </a:ln>
        </p:spPr>
      </p:cxnSp>
      <p:sp>
        <p:nvSpPr>
          <p:cNvPr id="37" name="AutoShape 18">
            <a:extLst>
              <a:ext uri="{FF2B5EF4-FFF2-40B4-BE49-F238E27FC236}">
                <a16:creationId xmlns:a16="http://schemas.microsoft.com/office/drawing/2014/main" id="{A128E8D6-A450-2733-236B-17F7957BDF0B}"/>
              </a:ext>
            </a:extLst>
          </p:cNvPr>
          <p:cNvSpPr txBox="1"/>
          <p:nvPr/>
        </p:nvSpPr>
        <p:spPr>
          <a:xfrm>
            <a:off x="7247467" y="1917553"/>
            <a:ext cx="1651000" cy="317500"/>
          </a:xfrm>
          <a:prstGeom prst="rect">
            <a:avLst/>
          </a:prstGeom>
          <a:noFill/>
          <a:ln w="12700" cap="flat" cmpd="sng">
            <a:noFill/>
            <a:prstDash val="solid"/>
            <a:round/>
          </a:ln>
        </p:spPr>
        <p:txBody>
          <a:bodyPr vert="horz" wrap="square" lIns="0" tIns="0" rIns="0" bIns="0" rtlCol="0" anchor="ctr" anchorCtr="0"/>
          <a:lstStyle/>
          <a:p>
            <a:pPr>
              <a:lnSpc>
                <a:spcPct val="125000"/>
              </a:lnSpc>
              <a:defRPr/>
            </a:pPr>
            <a:r>
              <a:rPr lang="en-US" sz="1800" b="1" dirty="0" err="1">
                <a:solidFill>
                  <a:srgbClr val="0070C0"/>
                </a:solidFill>
                <a:latin typeface="Noto Sans SC"/>
                <a:ea typeface="Noto Sans SC"/>
                <a:sym typeface="Noto Sans SC"/>
              </a:rPr>
              <a:t>民间河长</a:t>
            </a:r>
            <a:endParaRPr lang="en-US" sz="1800" b="1" dirty="0">
              <a:solidFill>
                <a:srgbClr val="0070C0"/>
              </a:solidFill>
              <a:latin typeface="Noto Sans SC"/>
              <a:ea typeface="Noto Sans SC"/>
            </a:endParaRPr>
          </a:p>
        </p:txBody>
      </p:sp>
      <p:sp>
        <p:nvSpPr>
          <p:cNvPr id="38" name="AutoShape 19">
            <a:extLst>
              <a:ext uri="{FF2B5EF4-FFF2-40B4-BE49-F238E27FC236}">
                <a16:creationId xmlns:a16="http://schemas.microsoft.com/office/drawing/2014/main" id="{DD42249D-D63A-EB36-77D1-2B52720358FF}"/>
              </a:ext>
            </a:extLst>
          </p:cNvPr>
          <p:cNvSpPr txBox="1"/>
          <p:nvPr/>
        </p:nvSpPr>
        <p:spPr>
          <a:xfrm>
            <a:off x="6683376" y="3752850"/>
            <a:ext cx="2032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33333"/>
              </a:lnSpc>
              <a:defRPr/>
            </a:pPr>
            <a:r>
              <a:rPr lang="zh-CN" altLang="en-US" sz="1000" b="0" i="0" u="none" strike="noStrike" dirty="0">
                <a:solidFill>
                  <a:srgbClr val="505A64"/>
                </a:solidFill>
                <a:latin typeface="Noto Sans SC"/>
                <a:ea typeface="Noto Sans SC"/>
                <a:cs typeface="Noto Sans SC"/>
                <a:sym typeface="Noto Sans SC"/>
              </a:rPr>
              <a:t>民间河长解决了以政府为单一治理主体的不足，形成了社会共治的状态。</a:t>
            </a:r>
            <a:endParaRPr lang="en-US" sz="1000" b="0" i="0" u="none" strike="noStrike" dirty="0">
              <a:solidFill>
                <a:srgbClr val="505A64"/>
              </a:solidFill>
              <a:latin typeface="Noto Sans SC"/>
              <a:ea typeface="Noto Sans SC"/>
              <a:cs typeface="Noto Sans SC"/>
              <a:sym typeface="Noto Sans SC"/>
            </a:endParaRPr>
          </a:p>
        </p:txBody>
      </p:sp>
      <p:cxnSp>
        <p:nvCxnSpPr>
          <p:cNvPr id="39" name="Connector 20">
            <a:extLst>
              <a:ext uri="{FF2B5EF4-FFF2-40B4-BE49-F238E27FC236}">
                <a16:creationId xmlns:a16="http://schemas.microsoft.com/office/drawing/2014/main" id="{800115A1-751F-1A75-C7CA-80C90D572A64}"/>
              </a:ext>
            </a:extLst>
          </p:cNvPr>
          <p:cNvCxnSpPr/>
          <p:nvPr/>
        </p:nvCxnSpPr>
        <p:spPr>
          <a:xfrm rot="5375445">
            <a:off x="8255000" y="3422673"/>
            <a:ext cx="1778000" cy="12700"/>
          </a:xfrm>
          <a:prstGeom prst="straightConnector1">
            <a:avLst/>
          </a:prstGeom>
          <a:solidFill>
            <a:srgbClr val="DEE0E3">
              <a:alpha val="100000"/>
            </a:srgbClr>
          </a:solidFill>
          <a:ln w="12700" cap="flat" cmpd="sng">
            <a:solidFill>
              <a:srgbClr val="002060"/>
            </a:solidFill>
            <a:prstDash val="solid"/>
            <a:round/>
            <a:headEnd type="none" w="med" len="med"/>
            <a:tailEnd type="none" w="med" len="med"/>
          </a:ln>
        </p:spPr>
      </p:cxnSp>
      <p:sp>
        <p:nvSpPr>
          <p:cNvPr id="41" name="AutoShape 22">
            <a:extLst>
              <a:ext uri="{FF2B5EF4-FFF2-40B4-BE49-F238E27FC236}">
                <a16:creationId xmlns:a16="http://schemas.microsoft.com/office/drawing/2014/main" id="{3BB9A3D9-0D0B-126C-FBC2-C5615F83216F}"/>
              </a:ext>
            </a:extLst>
          </p:cNvPr>
          <p:cNvSpPr txBox="1"/>
          <p:nvPr/>
        </p:nvSpPr>
        <p:spPr>
          <a:xfrm>
            <a:off x="10285385" y="1896387"/>
            <a:ext cx="1651000" cy="317500"/>
          </a:xfrm>
          <a:prstGeom prst="rect">
            <a:avLst/>
          </a:prstGeom>
          <a:noFill/>
          <a:ln w="12700" cap="flat" cmpd="sng">
            <a:noFill/>
            <a:prstDash val="solid"/>
            <a:round/>
          </a:ln>
        </p:spPr>
        <p:txBody>
          <a:bodyPr vert="horz" wrap="square" lIns="0" tIns="0" rIns="0" bIns="0" rtlCol="0" anchor="ctr" anchorCtr="0"/>
          <a:lstStyle/>
          <a:p>
            <a:pPr indent="0">
              <a:lnSpc>
                <a:spcPct val="125000"/>
              </a:lnSpc>
              <a:defRPr/>
            </a:pPr>
            <a:r>
              <a:rPr lang="en-US" sz="1800" b="1" dirty="0" err="1">
                <a:solidFill>
                  <a:srgbClr val="0070C0"/>
                </a:solidFill>
                <a:latin typeface="Noto Sans SC"/>
                <a:ea typeface="Noto Sans SC"/>
                <a:sym typeface="Noto Sans SC"/>
              </a:rPr>
              <a:t>河湖管家</a:t>
            </a:r>
            <a:endParaRPr lang="en-US" sz="1800" b="1" dirty="0">
              <a:solidFill>
                <a:srgbClr val="0070C0"/>
              </a:solidFill>
              <a:latin typeface="Noto Sans SC"/>
              <a:ea typeface="Noto Sans SC"/>
            </a:endParaRPr>
          </a:p>
        </p:txBody>
      </p:sp>
      <p:sp>
        <p:nvSpPr>
          <p:cNvPr id="42" name="AutoShape 23">
            <a:extLst>
              <a:ext uri="{FF2B5EF4-FFF2-40B4-BE49-F238E27FC236}">
                <a16:creationId xmlns:a16="http://schemas.microsoft.com/office/drawing/2014/main" id="{FB0270B1-9243-BAFC-EEA0-EBCCC207B10E}"/>
              </a:ext>
            </a:extLst>
          </p:cNvPr>
          <p:cNvSpPr txBox="1"/>
          <p:nvPr/>
        </p:nvSpPr>
        <p:spPr>
          <a:xfrm>
            <a:off x="9799984" y="4047067"/>
            <a:ext cx="1778000" cy="635000"/>
          </a:xfrm>
          <a:prstGeom prst="rect">
            <a:avLst/>
          </a:prstGeom>
          <a:noFill/>
          <a:ln w="12700" cap="flat" cmpd="sng">
            <a:noFill/>
            <a:prstDash val="solid"/>
            <a:round/>
          </a:ln>
        </p:spPr>
        <p:txBody>
          <a:bodyPr vert="horz" wrap="square" lIns="0" tIns="0" rIns="0" bIns="0" rtlCol="0" anchor="ctr" anchorCtr="0"/>
          <a:lstStyle>
            <a:defPPr marR="0" lvl="0" algn="l" rtl="0">
              <a:lnSpc>
                <a:spcPct val="100000"/>
              </a:lnSpc>
              <a:spcBef>
                <a:spcPts val="0"/>
              </a:spcBef>
              <a:spcAft>
                <a:spcPts val="0"/>
              </a:spcAft>
            </a:defPPr>
            <a:lvl1pPr indent="0">
              <a:lnSpc>
                <a:spcPct val="133333"/>
              </a:lnSpc>
              <a:defRPr sz="1000">
                <a:solidFill>
                  <a:srgbClr val="505A64"/>
                </a:solidFill>
                <a:latin typeface="Noto Sans SC"/>
                <a:ea typeface="Noto Sans SC"/>
                <a:cs typeface="Noto Sans SC"/>
              </a:defRPr>
            </a:lvl1pPr>
          </a:lstStyle>
          <a:p>
            <a:r>
              <a:rPr lang="zh-CN" altLang="en-US" dirty="0"/>
              <a:t>引入市场化、数字化或社会化的力量，把河湖管得更细更实。‌‌</a:t>
            </a:r>
            <a:endParaRPr lang="en-US" dirty="0">
              <a:sym typeface="Noto Sans SC"/>
            </a:endParaRPr>
          </a:p>
        </p:txBody>
      </p:sp>
      <p:cxnSp>
        <p:nvCxnSpPr>
          <p:cNvPr id="43" name="Connector 24">
            <a:extLst>
              <a:ext uri="{FF2B5EF4-FFF2-40B4-BE49-F238E27FC236}">
                <a16:creationId xmlns:a16="http://schemas.microsoft.com/office/drawing/2014/main" id="{E601223A-5DE5-0289-F6D4-8BCF9DB85509}"/>
              </a:ext>
            </a:extLst>
          </p:cNvPr>
          <p:cNvCxnSpPr/>
          <p:nvPr/>
        </p:nvCxnSpPr>
        <p:spPr>
          <a:xfrm rot="-4092">
            <a:off x="762004" y="4692650"/>
            <a:ext cx="10668000" cy="12700"/>
          </a:xfrm>
          <a:prstGeom prst="straightConnector1">
            <a:avLst/>
          </a:prstGeom>
          <a:solidFill>
            <a:srgbClr val="DEE0E3">
              <a:alpha val="100000"/>
            </a:srgbClr>
          </a:solidFill>
          <a:ln w="12700" cap="flat" cmpd="sng">
            <a:solidFill>
              <a:srgbClr val="002060"/>
            </a:solidFill>
            <a:prstDash val="solid"/>
            <a:round/>
            <a:headEnd type="none" w="med" len="med"/>
            <a:tailEnd type="none" w="med" len="med"/>
          </a:ln>
        </p:spPr>
      </p:cxnSp>
      <p:sp>
        <p:nvSpPr>
          <p:cNvPr id="45" name="AutoShape 26">
            <a:extLst>
              <a:ext uri="{FF2B5EF4-FFF2-40B4-BE49-F238E27FC236}">
                <a16:creationId xmlns:a16="http://schemas.microsoft.com/office/drawing/2014/main" id="{95417A4B-87C6-E5D8-9AAA-2B3D53DF29F9}"/>
              </a:ext>
            </a:extLst>
          </p:cNvPr>
          <p:cNvSpPr txBox="1"/>
          <p:nvPr/>
        </p:nvSpPr>
        <p:spPr>
          <a:xfrm>
            <a:off x="5700738" y="4764373"/>
            <a:ext cx="2540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dirty="0" err="1">
                <a:solidFill>
                  <a:srgbClr val="0070C0"/>
                </a:solidFill>
                <a:latin typeface="Noto Sans SC"/>
                <a:ea typeface="Noto Sans SC"/>
                <a:sym typeface="Noto Sans SC"/>
              </a:rPr>
              <a:t>水经济模式</a:t>
            </a:r>
            <a:endParaRPr lang="en-US" sz="1800" b="1" dirty="0">
              <a:solidFill>
                <a:srgbClr val="0070C0"/>
              </a:solidFill>
              <a:latin typeface="Noto Sans SC"/>
              <a:ea typeface="Noto Sans SC"/>
            </a:endParaRPr>
          </a:p>
        </p:txBody>
      </p:sp>
      <p:sp>
        <p:nvSpPr>
          <p:cNvPr id="46" name="AutoShape 27">
            <a:extLst>
              <a:ext uri="{FF2B5EF4-FFF2-40B4-BE49-F238E27FC236}">
                <a16:creationId xmlns:a16="http://schemas.microsoft.com/office/drawing/2014/main" id="{57F479A5-5B11-4C2A-0FF6-6352CABF53A1}"/>
              </a:ext>
            </a:extLst>
          </p:cNvPr>
          <p:cNvSpPr txBox="1"/>
          <p:nvPr/>
        </p:nvSpPr>
        <p:spPr>
          <a:xfrm>
            <a:off x="3562350" y="6338913"/>
            <a:ext cx="8525934" cy="762000"/>
          </a:xfrm>
          <a:prstGeom prst="rect">
            <a:avLst/>
          </a:prstGeom>
          <a:noFill/>
          <a:ln w="12700" cap="flat" cmpd="sng">
            <a:noFill/>
            <a:prstDash val="solid"/>
            <a:round/>
          </a:ln>
        </p:spPr>
        <p:txBody>
          <a:bodyPr vert="horz" wrap="square" lIns="0" tIns="0" rIns="0" bIns="0" rtlCol="0" anchor="ctr" anchorCtr="0"/>
          <a:lstStyle>
            <a:defPPr marR="0" lvl="0" algn="l" rtl="0">
              <a:lnSpc>
                <a:spcPct val="100000"/>
              </a:lnSpc>
              <a:spcBef>
                <a:spcPts val="0"/>
              </a:spcBef>
              <a:spcAft>
                <a:spcPts val="0"/>
              </a:spcAft>
            </a:defPPr>
            <a:lvl1pPr indent="0">
              <a:lnSpc>
                <a:spcPct val="133333"/>
              </a:lnSpc>
              <a:defRPr sz="1000">
                <a:solidFill>
                  <a:srgbClr val="505A64"/>
                </a:solidFill>
                <a:latin typeface="Noto Sans SC"/>
                <a:ea typeface="Noto Sans SC"/>
                <a:cs typeface="Noto Sans SC"/>
              </a:defRPr>
            </a:lvl1pPr>
          </a:lstStyle>
          <a:p>
            <a:r>
              <a:rPr lang="zh-CN" altLang="en-US" dirty="0"/>
              <a:t>针对河湖治理如何为经济发展提供更好支撑和服务，广东、湖北、山东等省都做了大量有益探索。</a:t>
            </a:r>
          </a:p>
        </p:txBody>
      </p:sp>
      <p:sp>
        <p:nvSpPr>
          <p:cNvPr id="48" name="矩形: 圆角 47">
            <a:extLst>
              <a:ext uri="{FF2B5EF4-FFF2-40B4-BE49-F238E27FC236}">
                <a16:creationId xmlns:a16="http://schemas.microsoft.com/office/drawing/2014/main" id="{0148FB3B-0117-5454-874F-DD56CD7D90B8}"/>
              </a:ext>
            </a:extLst>
          </p:cNvPr>
          <p:cNvSpPr/>
          <p:nvPr/>
        </p:nvSpPr>
        <p:spPr>
          <a:xfrm>
            <a:off x="856336" y="1975210"/>
            <a:ext cx="2266249" cy="281272"/>
          </a:xfrm>
          <a:prstGeom prst="roundRect">
            <a:avLst>
              <a:gd name="adj" fmla="val 2222"/>
            </a:avLst>
          </a:prstGeom>
          <a:noFill/>
          <a:ln w="12700">
            <a:solidFill>
              <a:schemeClr val="accent5">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0" name="矩形: 圆角 49">
            <a:extLst>
              <a:ext uri="{FF2B5EF4-FFF2-40B4-BE49-F238E27FC236}">
                <a16:creationId xmlns:a16="http://schemas.microsoft.com/office/drawing/2014/main" id="{F99D6925-5DD5-EF54-CDEC-17B10A2128EC}"/>
              </a:ext>
            </a:extLst>
          </p:cNvPr>
          <p:cNvSpPr/>
          <p:nvPr/>
        </p:nvSpPr>
        <p:spPr>
          <a:xfrm>
            <a:off x="3630585" y="1942590"/>
            <a:ext cx="2266249" cy="281272"/>
          </a:xfrm>
          <a:prstGeom prst="roundRect">
            <a:avLst>
              <a:gd name="adj" fmla="val 2222"/>
            </a:avLst>
          </a:prstGeom>
          <a:noFill/>
          <a:ln w="12700">
            <a:solidFill>
              <a:schemeClr val="accent5">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1" name="矩形: 圆角 50">
            <a:extLst>
              <a:ext uri="{FF2B5EF4-FFF2-40B4-BE49-F238E27FC236}">
                <a16:creationId xmlns:a16="http://schemas.microsoft.com/office/drawing/2014/main" id="{C13E1B75-917A-6D74-E2CA-1CF6CB76014A}"/>
              </a:ext>
            </a:extLst>
          </p:cNvPr>
          <p:cNvSpPr/>
          <p:nvPr/>
        </p:nvSpPr>
        <p:spPr>
          <a:xfrm>
            <a:off x="6548967" y="1935667"/>
            <a:ext cx="2266249" cy="281272"/>
          </a:xfrm>
          <a:prstGeom prst="roundRect">
            <a:avLst>
              <a:gd name="adj" fmla="val 2222"/>
            </a:avLst>
          </a:prstGeom>
          <a:noFill/>
          <a:ln w="12700">
            <a:solidFill>
              <a:schemeClr val="accent5">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3" name="矩形: 圆角 52">
            <a:extLst>
              <a:ext uri="{FF2B5EF4-FFF2-40B4-BE49-F238E27FC236}">
                <a16:creationId xmlns:a16="http://schemas.microsoft.com/office/drawing/2014/main" id="{BD9BF2D8-3531-18F4-4FA0-949627811941}"/>
              </a:ext>
            </a:extLst>
          </p:cNvPr>
          <p:cNvSpPr/>
          <p:nvPr/>
        </p:nvSpPr>
        <p:spPr>
          <a:xfrm>
            <a:off x="9489718" y="1924706"/>
            <a:ext cx="2266249" cy="281272"/>
          </a:xfrm>
          <a:prstGeom prst="roundRect">
            <a:avLst>
              <a:gd name="adj" fmla="val 2222"/>
            </a:avLst>
          </a:prstGeom>
          <a:noFill/>
          <a:ln w="12700">
            <a:solidFill>
              <a:schemeClr val="accent5">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4" name="矩形: 圆角 53">
            <a:extLst>
              <a:ext uri="{FF2B5EF4-FFF2-40B4-BE49-F238E27FC236}">
                <a16:creationId xmlns:a16="http://schemas.microsoft.com/office/drawing/2014/main" id="{FE75E0BC-8904-59B1-377E-B7442D82A18C}"/>
              </a:ext>
            </a:extLst>
          </p:cNvPr>
          <p:cNvSpPr/>
          <p:nvPr/>
        </p:nvSpPr>
        <p:spPr>
          <a:xfrm>
            <a:off x="5140675" y="4800601"/>
            <a:ext cx="2266249" cy="281272"/>
          </a:xfrm>
          <a:prstGeom prst="roundRect">
            <a:avLst>
              <a:gd name="adj" fmla="val 2222"/>
            </a:avLst>
          </a:prstGeom>
          <a:noFill/>
          <a:ln w="12700">
            <a:solidFill>
              <a:schemeClr val="accent5">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pic>
        <p:nvPicPr>
          <p:cNvPr id="55" name="图片 54">
            <a:extLst>
              <a:ext uri="{FF2B5EF4-FFF2-40B4-BE49-F238E27FC236}">
                <a16:creationId xmlns:a16="http://schemas.microsoft.com/office/drawing/2014/main" id="{0EF33367-4894-540D-1FC7-8CA2BA21B9A4}"/>
              </a:ext>
            </a:extLst>
          </p:cNvPr>
          <p:cNvPicPr>
            <a:picLocks noChangeAspect="1"/>
          </p:cNvPicPr>
          <p:nvPr/>
        </p:nvPicPr>
        <p:blipFill>
          <a:blip r:embed="rId5"/>
          <a:stretch>
            <a:fillRect/>
          </a:stretch>
        </p:blipFill>
        <p:spPr>
          <a:xfrm>
            <a:off x="685800" y="2388895"/>
            <a:ext cx="2609850" cy="1739900"/>
          </a:xfrm>
          <a:prstGeom prst="rect">
            <a:avLst/>
          </a:prstGeom>
        </p:spPr>
      </p:pic>
      <p:sp>
        <p:nvSpPr>
          <p:cNvPr id="57" name="文本框 56">
            <a:extLst>
              <a:ext uri="{FF2B5EF4-FFF2-40B4-BE49-F238E27FC236}">
                <a16:creationId xmlns:a16="http://schemas.microsoft.com/office/drawing/2014/main" id="{AAF0B311-2DA4-6F62-D11B-59F069B0DDBE}"/>
              </a:ext>
            </a:extLst>
          </p:cNvPr>
          <p:cNvSpPr txBox="1"/>
          <p:nvPr/>
        </p:nvSpPr>
        <p:spPr>
          <a:xfrm>
            <a:off x="1055103" y="4206677"/>
            <a:ext cx="2092882" cy="392018"/>
          </a:xfrm>
          <a:prstGeom prst="rect">
            <a:avLst/>
          </a:prstGeom>
          <a:noFill/>
          <a:ln w="12700" cap="flat" cmpd="sng">
            <a:noFill/>
            <a:prstDash val="solid"/>
            <a:round/>
          </a:ln>
        </p:spPr>
        <p:txBody>
          <a:bodyPr vert="horz" wrap="square" lIns="0" tIns="0" rIns="0" bIns="0" rtlCol="0" anchor="ctr" anchorCtr="0"/>
          <a:lstStyle>
            <a:defPPr marR="0" lvl="0" algn="l" rtl="0">
              <a:lnSpc>
                <a:spcPct val="100000"/>
              </a:lnSpc>
              <a:spcBef>
                <a:spcPts val="0"/>
              </a:spcBef>
              <a:spcAft>
                <a:spcPts val="0"/>
              </a:spcAft>
            </a:defPPr>
            <a:lvl1pPr indent="0">
              <a:lnSpc>
                <a:spcPct val="133333"/>
              </a:lnSpc>
              <a:defRPr sz="1000">
                <a:solidFill>
                  <a:srgbClr val="505A64"/>
                </a:solidFill>
                <a:latin typeface="Noto Sans SC"/>
                <a:ea typeface="Noto Sans SC"/>
                <a:cs typeface="Noto Sans SC"/>
              </a:defRPr>
            </a:lvl1pPr>
          </a:lstStyle>
          <a:p>
            <a:r>
              <a:rPr lang="zh-CN" altLang="en-US" dirty="0"/>
              <a:t>全国各地积极探索建立 “河长制 </a:t>
            </a:r>
            <a:r>
              <a:rPr lang="en-US" altLang="zh-CN" dirty="0"/>
              <a:t>+”</a:t>
            </a:r>
            <a:r>
              <a:rPr lang="zh-CN" altLang="en-US" dirty="0"/>
              <a:t>协作工作机制，联合破解治理难题，提升河湖管理保护能力。</a:t>
            </a:r>
          </a:p>
        </p:txBody>
      </p:sp>
      <p:pic>
        <p:nvPicPr>
          <p:cNvPr id="58" name="图片 57">
            <a:extLst>
              <a:ext uri="{FF2B5EF4-FFF2-40B4-BE49-F238E27FC236}">
                <a16:creationId xmlns:a16="http://schemas.microsoft.com/office/drawing/2014/main" id="{86E9DB7A-1209-4E80-F024-66741539277B}"/>
              </a:ext>
            </a:extLst>
          </p:cNvPr>
          <p:cNvPicPr>
            <a:picLocks noChangeAspect="1"/>
          </p:cNvPicPr>
          <p:nvPr/>
        </p:nvPicPr>
        <p:blipFill>
          <a:blip r:embed="rId6"/>
          <a:srcRect b="20309"/>
          <a:stretch>
            <a:fillRect/>
          </a:stretch>
        </p:blipFill>
        <p:spPr>
          <a:xfrm>
            <a:off x="3562350" y="2388896"/>
            <a:ext cx="2609851" cy="1739900"/>
          </a:xfrm>
          <a:prstGeom prst="rect">
            <a:avLst/>
          </a:prstGeom>
        </p:spPr>
      </p:pic>
      <p:pic>
        <p:nvPicPr>
          <p:cNvPr id="60" name="图片 59">
            <a:extLst>
              <a:ext uri="{FF2B5EF4-FFF2-40B4-BE49-F238E27FC236}">
                <a16:creationId xmlns:a16="http://schemas.microsoft.com/office/drawing/2014/main" id="{63A47609-52B1-55F9-6492-F148E7B98C1E}"/>
              </a:ext>
            </a:extLst>
          </p:cNvPr>
          <p:cNvPicPr>
            <a:picLocks noChangeAspect="1"/>
          </p:cNvPicPr>
          <p:nvPr/>
        </p:nvPicPr>
        <p:blipFill>
          <a:blip r:embed="rId7"/>
          <a:stretch>
            <a:fillRect/>
          </a:stretch>
        </p:blipFill>
        <p:spPr>
          <a:xfrm>
            <a:off x="6426200" y="2371212"/>
            <a:ext cx="2546352" cy="1778046"/>
          </a:xfrm>
          <a:prstGeom prst="rect">
            <a:avLst/>
          </a:prstGeom>
        </p:spPr>
      </p:pic>
      <p:pic>
        <p:nvPicPr>
          <p:cNvPr id="61" name="图片 60">
            <a:extLst>
              <a:ext uri="{FF2B5EF4-FFF2-40B4-BE49-F238E27FC236}">
                <a16:creationId xmlns:a16="http://schemas.microsoft.com/office/drawing/2014/main" id="{C762E25A-EFB7-3F05-4B6B-798FE0A9DFE1}"/>
              </a:ext>
            </a:extLst>
          </p:cNvPr>
          <p:cNvPicPr>
            <a:picLocks noChangeAspect="1"/>
          </p:cNvPicPr>
          <p:nvPr/>
        </p:nvPicPr>
        <p:blipFill>
          <a:blip r:embed="rId8"/>
          <a:stretch>
            <a:fillRect/>
          </a:stretch>
        </p:blipFill>
        <p:spPr>
          <a:xfrm>
            <a:off x="9268504" y="2364415"/>
            <a:ext cx="2708675" cy="1759443"/>
          </a:xfrm>
          <a:prstGeom prst="rect">
            <a:avLst/>
          </a:prstGeom>
        </p:spPr>
      </p:pic>
      <p:pic>
        <p:nvPicPr>
          <p:cNvPr id="62" name="图片 61">
            <a:extLst>
              <a:ext uri="{FF2B5EF4-FFF2-40B4-BE49-F238E27FC236}">
                <a16:creationId xmlns:a16="http://schemas.microsoft.com/office/drawing/2014/main" id="{D6FB9324-E0F1-648C-3435-7223CC496E43}"/>
              </a:ext>
            </a:extLst>
          </p:cNvPr>
          <p:cNvPicPr>
            <a:picLocks noChangeAspect="1"/>
          </p:cNvPicPr>
          <p:nvPr/>
        </p:nvPicPr>
        <p:blipFill>
          <a:blip r:embed="rId9"/>
          <a:stretch>
            <a:fillRect/>
          </a:stretch>
        </p:blipFill>
        <p:spPr>
          <a:xfrm>
            <a:off x="2404534" y="5144861"/>
            <a:ext cx="2527300" cy="1411077"/>
          </a:xfrm>
          <a:prstGeom prst="rect">
            <a:avLst/>
          </a:prstGeom>
        </p:spPr>
      </p:pic>
      <p:pic>
        <p:nvPicPr>
          <p:cNvPr id="63" name="图片 62">
            <a:extLst>
              <a:ext uri="{FF2B5EF4-FFF2-40B4-BE49-F238E27FC236}">
                <a16:creationId xmlns:a16="http://schemas.microsoft.com/office/drawing/2014/main" id="{71CC7904-A28E-FF21-454B-ED068372320B}"/>
              </a:ext>
            </a:extLst>
          </p:cNvPr>
          <p:cNvPicPr>
            <a:picLocks noChangeAspect="1"/>
          </p:cNvPicPr>
          <p:nvPr/>
        </p:nvPicPr>
        <p:blipFill>
          <a:blip r:embed="rId10"/>
          <a:stretch>
            <a:fillRect/>
          </a:stretch>
        </p:blipFill>
        <p:spPr>
          <a:xfrm>
            <a:off x="5023785" y="5153544"/>
            <a:ext cx="2540000" cy="1418969"/>
          </a:xfrm>
          <a:prstGeom prst="rect">
            <a:avLst/>
          </a:prstGeom>
        </p:spPr>
      </p:pic>
      <p:pic>
        <p:nvPicPr>
          <p:cNvPr id="65" name="图片 64">
            <a:extLst>
              <a:ext uri="{FF2B5EF4-FFF2-40B4-BE49-F238E27FC236}">
                <a16:creationId xmlns:a16="http://schemas.microsoft.com/office/drawing/2014/main" id="{E8D56319-B355-0BE8-757F-13A5D26E8B61}"/>
              </a:ext>
            </a:extLst>
          </p:cNvPr>
          <p:cNvPicPr>
            <a:picLocks noChangeAspect="1"/>
          </p:cNvPicPr>
          <p:nvPr/>
        </p:nvPicPr>
        <p:blipFill>
          <a:blip r:embed="rId11"/>
          <a:stretch>
            <a:fillRect/>
          </a:stretch>
        </p:blipFill>
        <p:spPr>
          <a:xfrm>
            <a:off x="7655736" y="5170278"/>
            <a:ext cx="2516964" cy="1398264"/>
          </a:xfrm>
          <a:prstGeom prst="rect">
            <a:avLst/>
          </a:prstGeom>
        </p:spPr>
      </p:pic>
    </p:spTree>
    <p:extLst>
      <p:ext uri="{BB962C8B-B14F-4D97-AF65-F5344CB8AC3E}">
        <p14:creationId xmlns:p14="http://schemas.microsoft.com/office/powerpoint/2010/main" val="41750451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5D99D-CDC6-BFD7-D831-717A66F1C4EC}"/>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81FB148D-4EA5-F4C2-7CC1-748819B65E23}"/>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9CF1625C-06D5-00A6-4636-9AC5E4F12A6E}"/>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A0B2E89C-65F0-9DE0-DBDA-86D006DA200F}"/>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6B1DF522-D6B2-F4B7-9922-3EE0A9646DA8}"/>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cxnSp>
        <p:nvCxnSpPr>
          <p:cNvPr id="24" name="Connector 8">
            <a:extLst>
              <a:ext uri="{FF2B5EF4-FFF2-40B4-BE49-F238E27FC236}">
                <a16:creationId xmlns:a16="http://schemas.microsoft.com/office/drawing/2014/main" id="{370F85B3-908D-027A-9686-2B3FC1DAC986}"/>
              </a:ext>
            </a:extLst>
          </p:cNvPr>
          <p:cNvCxnSpPr>
            <a:cxnSpLocks/>
          </p:cNvCxnSpPr>
          <p:nvPr/>
        </p:nvCxnSpPr>
        <p:spPr>
          <a:xfrm>
            <a:off x="762000" y="1731432"/>
            <a:ext cx="5274733"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6" name="AutoShape 7">
            <a:extLst>
              <a:ext uri="{FF2B5EF4-FFF2-40B4-BE49-F238E27FC236}">
                <a16:creationId xmlns:a16="http://schemas.microsoft.com/office/drawing/2014/main" id="{0B28B165-9C7B-8F31-2D9D-8F646F4A7FB1}"/>
              </a:ext>
            </a:extLst>
          </p:cNvPr>
          <p:cNvSpPr txBox="1"/>
          <p:nvPr/>
        </p:nvSpPr>
        <p:spPr>
          <a:xfrm>
            <a:off x="762000" y="1096432"/>
            <a:ext cx="10668000" cy="457200"/>
          </a:xfrm>
          <a:prstGeom prst="rect">
            <a:avLst/>
          </a:prstGeom>
          <a:noFill/>
          <a:ln w="12700" cap="flat" cmpd="sng">
            <a:noFill/>
            <a:prstDash val="solid"/>
            <a:round/>
          </a:ln>
        </p:spPr>
        <p:txBody>
          <a:bodyPr vert="horz" wrap="square" lIns="0" tIns="0" rIns="0" bIns="0" rtlCol="0" anchor="ctr" anchorCtr="0"/>
          <a:lstStyle/>
          <a:p>
            <a:pPr>
              <a:lnSpc>
                <a:spcPct val="125000"/>
              </a:lnSpc>
              <a:defRPr/>
            </a:pPr>
            <a:r>
              <a:rPr lang="en-US" altLang="zh-CN" sz="22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4</a:t>
            </a:r>
            <a:r>
              <a:rPr lang="zh-CN" altLang="en-US" sz="22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a:t>
            </a:r>
            <a:r>
              <a:rPr lang="zh-CN" altLang="en-US" sz="2200" b="1" dirty="0">
                <a:solidFill>
                  <a:srgbClr val="0070C0"/>
                </a:solidFill>
                <a:latin typeface="微软雅黑" panose="020B0503020204020204" pitchFamily="34" charset="-122"/>
                <a:ea typeface="微软雅黑" panose="020B0503020204020204" pitchFamily="34" charset="-122"/>
              </a:rPr>
              <a:t>深化河湖长制实施应该重视的几个问题</a:t>
            </a:r>
            <a:endParaRPr lang="en-US" sz="2200" b="1" dirty="0">
              <a:solidFill>
                <a:srgbClr val="0070C0"/>
              </a:solidFill>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id="{7AFB70DF-FEF2-F40C-4E40-CF1B65BFE0ED}"/>
              </a:ext>
            </a:extLst>
          </p:cNvPr>
          <p:cNvSpPr txBox="1"/>
          <p:nvPr/>
        </p:nvSpPr>
        <p:spPr>
          <a:xfrm>
            <a:off x="-319419"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二、河湖长制深化实施的认识与思考</a:t>
            </a:r>
          </a:p>
        </p:txBody>
      </p:sp>
      <p:sp>
        <p:nvSpPr>
          <p:cNvPr id="12" name="文本框 11">
            <a:extLst>
              <a:ext uri="{FF2B5EF4-FFF2-40B4-BE49-F238E27FC236}">
                <a16:creationId xmlns:a16="http://schemas.microsoft.com/office/drawing/2014/main" id="{9AD2B367-B82D-3F95-7D8A-98399ADE69D5}"/>
              </a:ext>
            </a:extLst>
          </p:cNvPr>
          <p:cNvSpPr txBox="1"/>
          <p:nvPr/>
        </p:nvSpPr>
        <p:spPr>
          <a:xfrm>
            <a:off x="579965" y="2517399"/>
            <a:ext cx="11239501" cy="961289"/>
          </a:xfrm>
          <a:prstGeom prst="rect">
            <a:avLst/>
          </a:prstGeom>
          <a:noFill/>
        </p:spPr>
        <p:txBody>
          <a:bodyPr wrap="square">
            <a:spAutoFit/>
          </a:bodyPr>
          <a:lstStyle/>
          <a:p>
            <a:pPr>
              <a:lnSpc>
                <a:spcPct val="150000"/>
              </a:lnSpc>
              <a:defRPr/>
            </a:pPr>
            <a:r>
              <a:rPr lang="zh-CN" altLang="en-US" sz="2000" b="1" dirty="0">
                <a:solidFill>
                  <a:srgbClr val="0070C0"/>
                </a:solidFill>
                <a:latin typeface="微软雅黑" panose="020B0503020204020204" pitchFamily="34" charset="-122"/>
                <a:ea typeface="微软雅黑" panose="020B0503020204020204" pitchFamily="34" charset="-122"/>
                <a:sym typeface="Noto Sans SC"/>
              </a:rPr>
              <a:t>仍有少部分地方存在</a:t>
            </a:r>
            <a:r>
              <a:rPr lang="zh-CN" altLang="en-US" sz="2000" b="1" dirty="0">
                <a:solidFill>
                  <a:srgbClr val="FF0000"/>
                </a:solidFill>
                <a:latin typeface="微软雅黑" panose="020B0503020204020204" pitchFamily="34" charset="-122"/>
                <a:ea typeface="微软雅黑" panose="020B0503020204020204" pitchFamily="34" charset="-122"/>
              </a:rPr>
              <a:t>水环境基础设施不足、跨部门之间的协同不强、水利科技支撑能力不够</a:t>
            </a:r>
            <a:r>
              <a:rPr lang="zh-CN" altLang="en-US" sz="2000" b="1" dirty="0">
                <a:solidFill>
                  <a:srgbClr val="0070C0"/>
                </a:solidFill>
                <a:latin typeface="微软雅黑" panose="020B0503020204020204" pitchFamily="34" charset="-122"/>
                <a:ea typeface="微软雅黑" panose="020B0503020204020204" pitchFamily="34" charset="-122"/>
              </a:rPr>
              <a:t>等问题，需要通过河湖长制的进一步深化落实来解决，逐步构建与河湖长制工作需求相匹配的长效机制。</a:t>
            </a:r>
            <a:endParaRPr lang="en-US" altLang="zh-CN" sz="2000" b="1" dirty="0">
              <a:solidFill>
                <a:srgbClr val="0070C0"/>
              </a:solidFill>
              <a:latin typeface="微软雅黑" panose="020B0503020204020204" pitchFamily="34" charset="-122"/>
              <a:ea typeface="微软雅黑" panose="020B0503020204020204" pitchFamily="34" charset="-122"/>
              <a:sym typeface="Noto Sans SC"/>
            </a:endParaRPr>
          </a:p>
        </p:txBody>
      </p:sp>
      <p:sp>
        <p:nvSpPr>
          <p:cNvPr id="13" name="矩形: 圆角 12">
            <a:extLst>
              <a:ext uri="{FF2B5EF4-FFF2-40B4-BE49-F238E27FC236}">
                <a16:creationId xmlns:a16="http://schemas.microsoft.com/office/drawing/2014/main" id="{A185EE56-4447-BC2C-E01D-7227F616F07E}"/>
              </a:ext>
            </a:extLst>
          </p:cNvPr>
          <p:cNvSpPr/>
          <p:nvPr/>
        </p:nvSpPr>
        <p:spPr>
          <a:xfrm>
            <a:off x="508001" y="2358994"/>
            <a:ext cx="11311465" cy="1253247"/>
          </a:xfrm>
          <a:prstGeom prst="roundRect">
            <a:avLst>
              <a:gd name="adj" fmla="val 2222"/>
            </a:avLst>
          </a:prstGeom>
          <a:noFill/>
          <a:ln w="12700">
            <a:solidFill>
              <a:schemeClr val="accent5">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14" name="文本框 13">
            <a:extLst>
              <a:ext uri="{FF2B5EF4-FFF2-40B4-BE49-F238E27FC236}">
                <a16:creationId xmlns:a16="http://schemas.microsoft.com/office/drawing/2014/main" id="{4D798315-592F-857C-AA57-B38F97FAAA15}"/>
              </a:ext>
            </a:extLst>
          </p:cNvPr>
          <p:cNvSpPr txBox="1"/>
          <p:nvPr/>
        </p:nvSpPr>
        <p:spPr>
          <a:xfrm>
            <a:off x="3339330" y="2136685"/>
            <a:ext cx="5274733" cy="400110"/>
          </a:xfrm>
          <a:prstGeom prst="rect">
            <a:avLst/>
          </a:prstGeom>
          <a:solidFill>
            <a:schemeClr val="accent1">
              <a:lumMod val="75000"/>
            </a:schemeClr>
          </a:solid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（一）河湖长制既是应急之策，更是长效机制</a:t>
            </a:r>
          </a:p>
        </p:txBody>
      </p:sp>
      <p:sp>
        <p:nvSpPr>
          <p:cNvPr id="15" name="文本框 14">
            <a:extLst>
              <a:ext uri="{FF2B5EF4-FFF2-40B4-BE49-F238E27FC236}">
                <a16:creationId xmlns:a16="http://schemas.microsoft.com/office/drawing/2014/main" id="{22E1B0D9-9384-5573-078F-6D0DE5796315}"/>
              </a:ext>
            </a:extLst>
          </p:cNvPr>
          <p:cNvSpPr txBox="1"/>
          <p:nvPr/>
        </p:nvSpPr>
        <p:spPr>
          <a:xfrm>
            <a:off x="579965" y="4457153"/>
            <a:ext cx="11239501" cy="1422890"/>
          </a:xfrm>
          <a:prstGeom prst="rect">
            <a:avLst/>
          </a:prstGeom>
          <a:noFill/>
        </p:spPr>
        <p:txBody>
          <a:bodyPr wrap="square">
            <a:spAutoFit/>
          </a:bodyPr>
          <a:lstStyle/>
          <a:p>
            <a:pPr>
              <a:lnSpc>
                <a:spcPct val="150000"/>
              </a:lnSpc>
              <a:defRPr/>
            </a:pPr>
            <a:r>
              <a:rPr lang="zh-CN" altLang="en-US" sz="2000" b="1" dirty="0">
                <a:solidFill>
                  <a:srgbClr val="0070C0"/>
                </a:solidFill>
                <a:latin typeface="微软雅黑" panose="020B0503020204020204" pitchFamily="34" charset="-122"/>
                <a:ea typeface="微软雅黑" panose="020B0503020204020204" pitchFamily="34" charset="-122"/>
                <a:sym typeface="Noto Sans SC"/>
              </a:rPr>
              <a:t>河湖空间要素庞大而复杂，</a:t>
            </a:r>
            <a:r>
              <a:rPr lang="zh-CN" altLang="en-US" sz="2000" b="1" dirty="0">
                <a:solidFill>
                  <a:srgbClr val="FF0000"/>
                </a:solidFill>
                <a:latin typeface="微软雅黑" panose="020B0503020204020204" pitchFamily="34" charset="-122"/>
                <a:ea typeface="微软雅黑" panose="020B0503020204020204" pitchFamily="34" charset="-122"/>
                <a:sym typeface="Noto Sans SC"/>
              </a:rPr>
              <a:t>河湖长制工作规范化与标准化</a:t>
            </a:r>
            <a:r>
              <a:rPr lang="zh-CN" altLang="en-US" sz="2000" b="1" dirty="0">
                <a:solidFill>
                  <a:srgbClr val="0070C0"/>
                </a:solidFill>
                <a:latin typeface="微软雅黑" panose="020B0503020204020204" pitchFamily="34" charset="-122"/>
                <a:ea typeface="微软雅黑" panose="020B0503020204020204" pitchFamily="34" charset="-122"/>
                <a:sym typeface="Noto Sans SC"/>
              </a:rPr>
              <a:t>仍需要下大力气系统化研究推进升级。例如基层减负背景下的考核机制设计、人工智能技术在河湖长制工作流程中的应用等新需求、新场景、新应用需要重点优先考虑。</a:t>
            </a:r>
            <a:endParaRPr lang="en-US" altLang="zh-CN" sz="2000" b="1" dirty="0">
              <a:solidFill>
                <a:srgbClr val="0070C0"/>
              </a:solidFill>
              <a:latin typeface="微软雅黑" panose="020B0503020204020204" pitchFamily="34" charset="-122"/>
              <a:ea typeface="微软雅黑" panose="020B0503020204020204" pitchFamily="34" charset="-122"/>
              <a:sym typeface="Noto Sans SC"/>
            </a:endParaRPr>
          </a:p>
        </p:txBody>
      </p:sp>
      <p:sp>
        <p:nvSpPr>
          <p:cNvPr id="16" name="矩形: 圆角 15">
            <a:extLst>
              <a:ext uri="{FF2B5EF4-FFF2-40B4-BE49-F238E27FC236}">
                <a16:creationId xmlns:a16="http://schemas.microsoft.com/office/drawing/2014/main" id="{1DA697E4-EC40-D2F3-4708-14158DDAA64D}"/>
              </a:ext>
            </a:extLst>
          </p:cNvPr>
          <p:cNvSpPr/>
          <p:nvPr/>
        </p:nvSpPr>
        <p:spPr>
          <a:xfrm>
            <a:off x="508001" y="4298748"/>
            <a:ext cx="11311465" cy="1704119"/>
          </a:xfrm>
          <a:prstGeom prst="roundRect">
            <a:avLst>
              <a:gd name="adj" fmla="val 2222"/>
            </a:avLst>
          </a:prstGeom>
          <a:noFill/>
          <a:ln w="12700">
            <a:solidFill>
              <a:schemeClr val="accent5">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17" name="文本框 16">
            <a:extLst>
              <a:ext uri="{FF2B5EF4-FFF2-40B4-BE49-F238E27FC236}">
                <a16:creationId xmlns:a16="http://schemas.microsoft.com/office/drawing/2014/main" id="{E3316483-6902-61DC-18B0-0ADD419A65BA}"/>
              </a:ext>
            </a:extLst>
          </p:cNvPr>
          <p:cNvSpPr txBox="1"/>
          <p:nvPr/>
        </p:nvSpPr>
        <p:spPr>
          <a:xfrm>
            <a:off x="2726987" y="4098693"/>
            <a:ext cx="6619491" cy="400110"/>
          </a:xfrm>
          <a:prstGeom prst="rect">
            <a:avLst/>
          </a:prstGeom>
          <a:solidFill>
            <a:schemeClr val="accent1">
              <a:lumMod val="75000"/>
            </a:schemeClr>
          </a:solid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（二）河湖长制工作规范化与标准化需要进一步升级强化</a:t>
            </a:r>
          </a:p>
        </p:txBody>
      </p:sp>
    </p:spTree>
    <p:extLst>
      <p:ext uri="{BB962C8B-B14F-4D97-AF65-F5344CB8AC3E}">
        <p14:creationId xmlns:p14="http://schemas.microsoft.com/office/powerpoint/2010/main" val="27247337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F7968-E816-2F65-2785-F76CC6D82959}"/>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9C225D81-62F1-C4F6-CA7F-44B05FB3E989}"/>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883CDFD0-FBEB-E2A1-DF87-61EC4DD2CF72}"/>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942BCA8F-3B63-62B9-5629-FB3A2578F6B4}"/>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B195A6AD-CE3F-E671-E840-DB124C42B969}"/>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11" name="AutoShape 11">
            <a:extLst>
              <a:ext uri="{FF2B5EF4-FFF2-40B4-BE49-F238E27FC236}">
                <a16:creationId xmlns:a16="http://schemas.microsoft.com/office/drawing/2014/main" id="{4DA19CE8-1DE3-4AD1-A772-537F856CB4A6}"/>
              </a:ext>
            </a:extLst>
          </p:cNvPr>
          <p:cNvSpPr txBox="1"/>
          <p:nvPr/>
        </p:nvSpPr>
        <p:spPr>
          <a:xfrm>
            <a:off x="372534" y="2326075"/>
            <a:ext cx="11717865" cy="1333496"/>
          </a:xfrm>
          <a:prstGeom prst="rect">
            <a:avLst/>
          </a:prstGeom>
          <a:noFill/>
          <a:ln w="12700" cap="flat" cmpd="sng">
            <a:noFill/>
            <a:prstDash val="solid"/>
            <a:round/>
          </a:ln>
        </p:spPr>
        <p:txBody>
          <a:bodyPr vert="horz" wrap="square" lIns="0" tIns="0" rIns="0" bIns="0" rtlCol="0" anchor="ctr" anchorCtr="0"/>
          <a:lstStyle/>
          <a:p>
            <a:pPr marL="342900" indent="-342900">
              <a:lnSpc>
                <a:spcPct val="150000"/>
              </a:lnSpc>
              <a:buFont typeface="Wingdings" panose="05000000000000000000" pitchFamily="2" charset="2"/>
              <a:buChar char="Ø"/>
              <a:defRPr/>
            </a:pPr>
            <a:r>
              <a:rPr lang="zh-CN" altLang="en-US" sz="2200" b="1" dirty="0">
                <a:solidFill>
                  <a:srgbClr val="0070C0"/>
                </a:solidFill>
                <a:latin typeface="微软雅黑" panose="020B0503020204020204" pitchFamily="34" charset="-122"/>
                <a:ea typeface="微软雅黑" panose="020B0503020204020204" pitchFamily="34" charset="-122"/>
                <a:sym typeface="Noto Sans SC"/>
              </a:rPr>
              <a:t>生态产品语境下的各类涉水资源的产权界定、定价机制、交易机制尚处于研究探索阶段，需要各级政府</a:t>
            </a:r>
            <a:r>
              <a:rPr lang="zh-CN" altLang="en-US" sz="2200" b="1" dirty="0">
                <a:solidFill>
                  <a:srgbClr val="FF0000"/>
                </a:solidFill>
                <a:latin typeface="微软雅黑" panose="020B0503020204020204" pitchFamily="34" charset="-122"/>
                <a:ea typeface="微软雅黑" panose="020B0503020204020204" pitchFamily="34" charset="-122"/>
                <a:sym typeface="Noto Sans SC"/>
              </a:rPr>
              <a:t>对河湖生态产品价值的重新审视和市场机制、财税政策、金融工具的协同发力</a:t>
            </a:r>
            <a:r>
              <a:rPr lang="zh-CN" altLang="en-US" sz="2200" b="1" dirty="0">
                <a:solidFill>
                  <a:srgbClr val="0070C0"/>
                </a:solidFill>
                <a:latin typeface="微软雅黑" panose="020B0503020204020204" pitchFamily="34" charset="-122"/>
                <a:ea typeface="微软雅黑" panose="020B0503020204020204" pitchFamily="34" charset="-122"/>
                <a:sym typeface="Noto Sans SC"/>
              </a:rPr>
              <a:t>。</a:t>
            </a:r>
            <a:endParaRPr lang="en-US" sz="2200" b="1" dirty="0">
              <a:solidFill>
                <a:srgbClr val="0070C0"/>
              </a:solidFill>
              <a:latin typeface="微软雅黑" panose="020B0503020204020204" pitchFamily="34" charset="-122"/>
              <a:ea typeface="微软雅黑" panose="020B0503020204020204" pitchFamily="34" charset="-122"/>
              <a:sym typeface="Noto Sans SC"/>
            </a:endParaRPr>
          </a:p>
        </p:txBody>
      </p:sp>
      <p:sp>
        <p:nvSpPr>
          <p:cNvPr id="9" name="矩形: 圆角 8">
            <a:extLst>
              <a:ext uri="{FF2B5EF4-FFF2-40B4-BE49-F238E27FC236}">
                <a16:creationId xmlns:a16="http://schemas.microsoft.com/office/drawing/2014/main" id="{8640183C-B1F8-D67B-B6A3-A4263C8CE019}"/>
              </a:ext>
            </a:extLst>
          </p:cNvPr>
          <p:cNvSpPr/>
          <p:nvPr/>
        </p:nvSpPr>
        <p:spPr>
          <a:xfrm>
            <a:off x="301958" y="2358994"/>
            <a:ext cx="11717865" cy="1253247"/>
          </a:xfrm>
          <a:prstGeom prst="roundRect">
            <a:avLst>
              <a:gd name="adj" fmla="val 2222"/>
            </a:avLst>
          </a:prstGeom>
          <a:noFill/>
          <a:ln w="12700">
            <a:solidFill>
              <a:schemeClr val="accent5">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10" name="文本框 9">
            <a:extLst>
              <a:ext uri="{FF2B5EF4-FFF2-40B4-BE49-F238E27FC236}">
                <a16:creationId xmlns:a16="http://schemas.microsoft.com/office/drawing/2014/main" id="{6F4EB75A-527B-2E7A-56F9-E79555F46B98}"/>
              </a:ext>
            </a:extLst>
          </p:cNvPr>
          <p:cNvSpPr txBox="1"/>
          <p:nvPr/>
        </p:nvSpPr>
        <p:spPr>
          <a:xfrm>
            <a:off x="3339330" y="2136685"/>
            <a:ext cx="5274733" cy="400110"/>
          </a:xfrm>
          <a:prstGeom prst="rect">
            <a:avLst/>
          </a:prstGeom>
          <a:solidFill>
            <a:schemeClr val="accent1">
              <a:lumMod val="75000"/>
            </a:schemeClr>
          </a:solid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（三）要加快形成河湖生态产品价值转化体系</a:t>
            </a:r>
          </a:p>
        </p:txBody>
      </p:sp>
      <p:sp>
        <p:nvSpPr>
          <p:cNvPr id="12" name="文本框 11">
            <a:extLst>
              <a:ext uri="{FF2B5EF4-FFF2-40B4-BE49-F238E27FC236}">
                <a16:creationId xmlns:a16="http://schemas.microsoft.com/office/drawing/2014/main" id="{D537BAF8-89EE-C02B-2CDF-4BF8B0DFF8A0}"/>
              </a:ext>
            </a:extLst>
          </p:cNvPr>
          <p:cNvSpPr txBox="1"/>
          <p:nvPr/>
        </p:nvSpPr>
        <p:spPr>
          <a:xfrm>
            <a:off x="-319419" y="220017"/>
            <a:ext cx="7061557" cy="461665"/>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二、河湖长制深化实施的认识与思考</a:t>
            </a:r>
          </a:p>
        </p:txBody>
      </p:sp>
      <p:cxnSp>
        <p:nvCxnSpPr>
          <p:cNvPr id="13" name="Connector 8">
            <a:extLst>
              <a:ext uri="{FF2B5EF4-FFF2-40B4-BE49-F238E27FC236}">
                <a16:creationId xmlns:a16="http://schemas.microsoft.com/office/drawing/2014/main" id="{C5B034BD-DE2B-A111-5268-7E833B55FCA8}"/>
              </a:ext>
            </a:extLst>
          </p:cNvPr>
          <p:cNvCxnSpPr>
            <a:cxnSpLocks/>
          </p:cNvCxnSpPr>
          <p:nvPr/>
        </p:nvCxnSpPr>
        <p:spPr>
          <a:xfrm>
            <a:off x="762000" y="1731432"/>
            <a:ext cx="5274733"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14" name="AutoShape 7">
            <a:extLst>
              <a:ext uri="{FF2B5EF4-FFF2-40B4-BE49-F238E27FC236}">
                <a16:creationId xmlns:a16="http://schemas.microsoft.com/office/drawing/2014/main" id="{1B25ED7A-CC1B-C484-455B-3627C2260BB8}"/>
              </a:ext>
            </a:extLst>
          </p:cNvPr>
          <p:cNvSpPr txBox="1"/>
          <p:nvPr/>
        </p:nvSpPr>
        <p:spPr>
          <a:xfrm>
            <a:off x="762000" y="1096432"/>
            <a:ext cx="10668000" cy="457200"/>
          </a:xfrm>
          <a:prstGeom prst="rect">
            <a:avLst/>
          </a:prstGeom>
          <a:noFill/>
          <a:ln w="12700" cap="flat" cmpd="sng">
            <a:noFill/>
            <a:prstDash val="solid"/>
            <a:round/>
          </a:ln>
        </p:spPr>
        <p:txBody>
          <a:bodyPr vert="horz" wrap="square" lIns="0" tIns="0" rIns="0" bIns="0" rtlCol="0" anchor="ctr" anchorCtr="0"/>
          <a:lstStyle/>
          <a:p>
            <a:pPr>
              <a:lnSpc>
                <a:spcPct val="125000"/>
              </a:lnSpc>
              <a:defRPr/>
            </a:pPr>
            <a:r>
              <a:rPr lang="en-US" altLang="zh-CN" sz="22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4</a:t>
            </a:r>
            <a:r>
              <a:rPr lang="zh-CN" altLang="en-US" sz="22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a:t>
            </a:r>
            <a:r>
              <a:rPr lang="zh-CN" altLang="en-US" sz="2200" b="1" dirty="0">
                <a:solidFill>
                  <a:srgbClr val="0070C0"/>
                </a:solidFill>
                <a:latin typeface="微软雅黑" panose="020B0503020204020204" pitchFamily="34" charset="-122"/>
                <a:ea typeface="微软雅黑" panose="020B0503020204020204" pitchFamily="34" charset="-122"/>
              </a:rPr>
              <a:t>深化河湖长制实施应该重视的几个问题</a:t>
            </a:r>
            <a:endParaRPr lang="en-US" sz="2200" b="1" dirty="0">
              <a:solidFill>
                <a:srgbClr val="0070C0"/>
              </a:solidFill>
              <a:latin typeface="微软雅黑" panose="020B0503020204020204" pitchFamily="34" charset="-122"/>
              <a:ea typeface="微软雅黑" panose="020B0503020204020204" pitchFamily="34" charset="-122"/>
            </a:endParaRPr>
          </a:p>
        </p:txBody>
      </p:sp>
      <p:sp>
        <p:nvSpPr>
          <p:cNvPr id="15" name="AutoShape 11">
            <a:extLst>
              <a:ext uri="{FF2B5EF4-FFF2-40B4-BE49-F238E27FC236}">
                <a16:creationId xmlns:a16="http://schemas.microsoft.com/office/drawing/2014/main" id="{B6D6594E-55EC-BBA5-42D4-F4A95E58E0F2}"/>
              </a:ext>
            </a:extLst>
          </p:cNvPr>
          <p:cNvSpPr txBox="1"/>
          <p:nvPr/>
        </p:nvSpPr>
        <p:spPr>
          <a:xfrm>
            <a:off x="372534" y="4803240"/>
            <a:ext cx="11717865" cy="1333496"/>
          </a:xfrm>
          <a:prstGeom prst="rect">
            <a:avLst/>
          </a:prstGeom>
          <a:noFill/>
          <a:ln w="12700" cap="flat" cmpd="sng">
            <a:noFill/>
            <a:prstDash val="solid"/>
            <a:round/>
          </a:ln>
        </p:spPr>
        <p:txBody>
          <a:bodyPr vert="horz" wrap="square" lIns="0" tIns="0" rIns="0" bIns="0" rtlCol="0" anchor="ctr" anchorCtr="0"/>
          <a:lstStyle/>
          <a:p>
            <a:pPr marL="342900" indent="-342900">
              <a:lnSpc>
                <a:spcPct val="150000"/>
              </a:lnSpc>
              <a:buFont typeface="Wingdings" panose="05000000000000000000" pitchFamily="2" charset="2"/>
              <a:buChar char="Ø"/>
              <a:defRPr/>
            </a:pPr>
            <a:r>
              <a:rPr lang="zh-CN" altLang="en-US" sz="2200" b="1" dirty="0">
                <a:solidFill>
                  <a:srgbClr val="0070C0"/>
                </a:solidFill>
                <a:latin typeface="微软雅黑" panose="020B0503020204020204" pitchFamily="34" charset="-122"/>
                <a:ea typeface="微软雅黑" panose="020B0503020204020204" pitchFamily="34" charset="-122"/>
              </a:rPr>
              <a:t>在</a:t>
            </a:r>
            <a:r>
              <a:rPr lang="zh-CN" altLang="en-US" sz="2200" b="1" dirty="0">
                <a:solidFill>
                  <a:srgbClr val="FF0000"/>
                </a:solidFill>
                <a:latin typeface="微软雅黑" panose="020B0503020204020204" pitchFamily="34" charset="-122"/>
                <a:ea typeface="微软雅黑" panose="020B0503020204020204" pitchFamily="34" charset="-122"/>
              </a:rPr>
              <a:t>环境教育、监督反馈、履职评价、协商共治、亲水场景运营</a:t>
            </a:r>
            <a:r>
              <a:rPr lang="zh-CN" altLang="en-US" sz="2200" b="1" dirty="0">
                <a:solidFill>
                  <a:srgbClr val="0070C0"/>
                </a:solidFill>
                <a:latin typeface="微软雅黑" panose="020B0503020204020204" pitchFamily="34" charset="-122"/>
                <a:ea typeface="微软雅黑" panose="020B0503020204020204" pitchFamily="34" charset="-122"/>
              </a:rPr>
              <a:t>等方面，公众参与的热度与深度仍有较大提升空间，要研究滨水空间公众社区基本组织网络和利益关系，因地制宜地设计公众参与工作机制和奖励机制，提升公众参与感、归属感、获得感和幸福感。</a:t>
            </a:r>
            <a:endParaRPr lang="en-US" altLang="zh-CN" sz="2200" b="1" dirty="0">
              <a:solidFill>
                <a:srgbClr val="0070C0"/>
              </a:solidFill>
              <a:latin typeface="微软雅黑" panose="020B0503020204020204" pitchFamily="34" charset="-122"/>
              <a:ea typeface="微软雅黑" panose="020B0503020204020204" pitchFamily="34" charset="-122"/>
              <a:sym typeface="Noto Sans SC"/>
            </a:endParaRPr>
          </a:p>
        </p:txBody>
      </p:sp>
      <p:sp>
        <p:nvSpPr>
          <p:cNvPr id="16" name="矩形: 圆角 15">
            <a:extLst>
              <a:ext uri="{FF2B5EF4-FFF2-40B4-BE49-F238E27FC236}">
                <a16:creationId xmlns:a16="http://schemas.microsoft.com/office/drawing/2014/main" id="{DB3464D1-FA68-C7C3-9AD1-4CE2AE774602}"/>
              </a:ext>
            </a:extLst>
          </p:cNvPr>
          <p:cNvSpPr/>
          <p:nvPr/>
        </p:nvSpPr>
        <p:spPr>
          <a:xfrm>
            <a:off x="301958" y="4475879"/>
            <a:ext cx="11717865" cy="1903981"/>
          </a:xfrm>
          <a:prstGeom prst="roundRect">
            <a:avLst>
              <a:gd name="adj" fmla="val 2222"/>
            </a:avLst>
          </a:prstGeom>
          <a:noFill/>
          <a:ln w="12700">
            <a:solidFill>
              <a:schemeClr val="accent5">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17" name="文本框 16">
            <a:extLst>
              <a:ext uri="{FF2B5EF4-FFF2-40B4-BE49-F238E27FC236}">
                <a16:creationId xmlns:a16="http://schemas.microsoft.com/office/drawing/2014/main" id="{0781D065-3863-449A-5408-A37AB8CA10A5}"/>
              </a:ext>
            </a:extLst>
          </p:cNvPr>
          <p:cNvSpPr txBox="1"/>
          <p:nvPr/>
        </p:nvSpPr>
        <p:spPr>
          <a:xfrm>
            <a:off x="3339330" y="4253570"/>
            <a:ext cx="5274733" cy="400110"/>
          </a:xfrm>
          <a:prstGeom prst="rect">
            <a:avLst/>
          </a:prstGeom>
          <a:solidFill>
            <a:schemeClr val="accent1">
              <a:lumMod val="75000"/>
            </a:schemeClr>
          </a:solid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（四）要</a:t>
            </a:r>
            <a:r>
              <a:rPr lang="zh-CN" altLang="en-US" sz="2000" b="1" dirty="0">
                <a:solidFill>
                  <a:schemeClr val="bg1"/>
                </a:solidFill>
                <a:latin typeface="微软雅黑" panose="020B0503020204020204" pitchFamily="34" charset="-122"/>
                <a:ea typeface="微软雅黑" panose="020B0503020204020204" pitchFamily="34" charset="-122"/>
                <a:cs typeface="Noto Sans SC"/>
                <a:sym typeface="Noto Sans SC"/>
              </a:rPr>
              <a:t>进一步</a:t>
            </a:r>
            <a:r>
              <a:rPr lang="zh-CN" altLang="en-US" sz="2000" b="1" dirty="0">
                <a:solidFill>
                  <a:schemeClr val="bg1"/>
                </a:solidFill>
                <a:latin typeface="微软雅黑" panose="020B0503020204020204" pitchFamily="34" charset="-122"/>
                <a:ea typeface="微软雅黑" panose="020B0503020204020204" pitchFamily="34" charset="-122"/>
              </a:rPr>
              <a:t>提升公众参与的热度与深度</a:t>
            </a:r>
          </a:p>
        </p:txBody>
      </p:sp>
    </p:spTree>
    <p:extLst>
      <p:ext uri="{BB962C8B-B14F-4D97-AF65-F5344CB8AC3E}">
        <p14:creationId xmlns:p14="http://schemas.microsoft.com/office/powerpoint/2010/main" val="12608606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540E6-BD0C-C71E-3725-72A552472F93}"/>
            </a:ext>
          </a:extLst>
        </p:cNvPr>
        <p:cNvGrpSpPr/>
        <p:nvPr/>
      </p:nvGrpSpPr>
      <p:grpSpPr>
        <a:xfrm>
          <a:off x="0" y="0"/>
          <a:ext cx="0" cy="0"/>
          <a:chOff x="0" y="0"/>
          <a:chExt cx="0" cy="0"/>
        </a:xfrm>
      </p:grpSpPr>
      <p:sp>
        <p:nvSpPr>
          <p:cNvPr id="7" name="AutoShape 7">
            <a:extLst>
              <a:ext uri="{FF2B5EF4-FFF2-40B4-BE49-F238E27FC236}">
                <a16:creationId xmlns:a16="http://schemas.microsoft.com/office/drawing/2014/main" id="{8AF6A6F0-BAD6-FE72-FABD-FBC4787EE3BC}"/>
              </a:ext>
            </a:extLst>
          </p:cNvPr>
          <p:cNvSpPr txBox="1"/>
          <p:nvPr/>
        </p:nvSpPr>
        <p:spPr>
          <a:xfrm>
            <a:off x="0" y="2794000"/>
            <a:ext cx="1524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6400" b="1" i="0" u="none" strike="noStrike" dirty="0">
                <a:solidFill>
                  <a:srgbClr val="FFFFFF"/>
                </a:solidFill>
                <a:latin typeface="Noto Sans SC"/>
                <a:ea typeface="Noto Sans SC"/>
                <a:cs typeface="Noto Sans SC"/>
                <a:sym typeface="Noto Sans SC"/>
              </a:rPr>
              <a:t>一</a:t>
            </a:r>
            <a:endParaRPr lang="en-US" sz="1100" dirty="0"/>
          </a:p>
        </p:txBody>
      </p:sp>
      <p:sp>
        <p:nvSpPr>
          <p:cNvPr id="13" name="矩形 12">
            <a:extLst>
              <a:ext uri="{FF2B5EF4-FFF2-40B4-BE49-F238E27FC236}">
                <a16:creationId xmlns:a16="http://schemas.microsoft.com/office/drawing/2014/main" id="{8EC32B1A-FB0E-DEE4-22B9-5887D463DF25}"/>
              </a:ext>
            </a:extLst>
          </p:cNvPr>
          <p:cNvSpPr/>
          <p:nvPr/>
        </p:nvSpPr>
        <p:spPr bwMode="auto">
          <a:xfrm>
            <a:off x="-1" y="2653017"/>
            <a:ext cx="2413001" cy="1551965"/>
          </a:xfrm>
          <a:prstGeom prst="rect">
            <a:avLst/>
          </a:prstGeom>
          <a:solidFill>
            <a:srgbClr val="0079BF"/>
          </a:solidFill>
          <a:ln>
            <a:noFill/>
          </a:ln>
        </p:spPr>
        <p:txBody>
          <a:bodyPr vert="horz" wrap="square" lIns="91440" tIns="45720" rIns="91440" bIns="45720" numCol="1" rtlCol="0" anchor="t" anchorCtr="0" compatLnSpc="1">
            <a:prstTxWarp prst="textNoShape">
              <a:avLst/>
            </a:prstTxWarp>
          </a:bodyPr>
          <a:lstStyle/>
          <a:p>
            <a:pPr algn="ctr"/>
            <a:endParaRPr lang="zh-CN" altLang="en-US"/>
          </a:p>
        </p:txBody>
      </p:sp>
      <p:sp>
        <p:nvSpPr>
          <p:cNvPr id="14" name="文本框 13">
            <a:extLst>
              <a:ext uri="{FF2B5EF4-FFF2-40B4-BE49-F238E27FC236}">
                <a16:creationId xmlns:a16="http://schemas.microsoft.com/office/drawing/2014/main" id="{67D11871-BC70-7B7A-6B21-BC9C888E8783}"/>
              </a:ext>
            </a:extLst>
          </p:cNvPr>
          <p:cNvSpPr txBox="1"/>
          <p:nvPr/>
        </p:nvSpPr>
        <p:spPr>
          <a:xfrm>
            <a:off x="2260509" y="2653016"/>
            <a:ext cx="7670980" cy="1569660"/>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4800" dirty="0">
                <a:solidFill>
                  <a:srgbClr val="0070C0"/>
                </a:solidFill>
              </a:rPr>
              <a:t>三、推进河湖长制高质量</a:t>
            </a:r>
            <a:endParaRPr lang="en-US" altLang="zh-CN" sz="4800" dirty="0">
              <a:solidFill>
                <a:srgbClr val="0070C0"/>
              </a:solidFill>
            </a:endParaRPr>
          </a:p>
          <a:p>
            <a:pPr algn="ctr"/>
            <a:r>
              <a:rPr lang="zh-CN" altLang="en-US" sz="4800" dirty="0">
                <a:solidFill>
                  <a:srgbClr val="0070C0"/>
                </a:solidFill>
              </a:rPr>
              <a:t>发展与幸福河湖建设的思考</a:t>
            </a:r>
          </a:p>
        </p:txBody>
      </p:sp>
      <p:sp>
        <p:nvSpPr>
          <p:cNvPr id="15" name="矩形 14">
            <a:extLst>
              <a:ext uri="{FF2B5EF4-FFF2-40B4-BE49-F238E27FC236}">
                <a16:creationId xmlns:a16="http://schemas.microsoft.com/office/drawing/2014/main" id="{CB169C73-E5E6-07A4-7A1A-D790A4042CD6}"/>
              </a:ext>
            </a:extLst>
          </p:cNvPr>
          <p:cNvSpPr/>
          <p:nvPr/>
        </p:nvSpPr>
        <p:spPr bwMode="auto">
          <a:xfrm>
            <a:off x="9778997" y="2653016"/>
            <a:ext cx="2413002" cy="1551965"/>
          </a:xfrm>
          <a:prstGeom prst="rect">
            <a:avLst/>
          </a:prstGeom>
          <a:solidFill>
            <a:srgbClr val="0079BF"/>
          </a:solidFill>
          <a:ln>
            <a:noFill/>
          </a:ln>
        </p:spPr>
        <p:txBody>
          <a:bodyPr vert="horz" wrap="square" lIns="91440" tIns="45720" rIns="91440" bIns="45720" numCol="1" rtlCol="0" anchor="t" anchorCtr="0" compatLnSpc="1">
            <a:prstTxWarp prst="textNoShape">
              <a:avLst/>
            </a:prstTxWarp>
          </a:bodyPr>
          <a:lstStyle/>
          <a:p>
            <a:pPr algn="ctr"/>
            <a:endParaRPr lang="zh-CN" altLang="en-US"/>
          </a:p>
        </p:txBody>
      </p:sp>
    </p:spTree>
    <p:extLst>
      <p:ext uri="{BB962C8B-B14F-4D97-AF65-F5344CB8AC3E}">
        <p14:creationId xmlns:p14="http://schemas.microsoft.com/office/powerpoint/2010/main" val="34266826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F585F-EB00-E8CE-3B8F-7CA97471284A}"/>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8DE68D1-8D96-EDEA-F869-9F2586841A7B}"/>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7E57D377-292B-D152-347F-6C189B820E07}"/>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BE5C664E-72E8-A287-C555-9AF480884CC6}"/>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5565BAAA-582F-CDE9-AFF4-6AF8D7E8E47E}"/>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30" name="文本框 29">
            <a:extLst>
              <a:ext uri="{FF2B5EF4-FFF2-40B4-BE49-F238E27FC236}">
                <a16:creationId xmlns:a16="http://schemas.microsoft.com/office/drawing/2014/main" id="{671B3715-2741-E1B1-859A-D3691CF154E0}"/>
              </a:ext>
            </a:extLst>
          </p:cNvPr>
          <p:cNvSpPr txBox="1"/>
          <p:nvPr/>
        </p:nvSpPr>
        <p:spPr>
          <a:xfrm>
            <a:off x="291565" y="223103"/>
            <a:ext cx="7315557" cy="830997"/>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三、推进河湖长制高质量发展与幸福河湖建设的思考</a:t>
            </a:r>
          </a:p>
          <a:p>
            <a:pPr algn="ctr"/>
            <a:endParaRPr lang="zh-CN" altLang="en-US" sz="2400" dirty="0">
              <a:solidFill>
                <a:srgbClr val="FFFFFF"/>
              </a:solidFill>
            </a:endParaRPr>
          </a:p>
        </p:txBody>
      </p:sp>
      <p:sp>
        <p:nvSpPr>
          <p:cNvPr id="6" name="AutoShape 7">
            <a:extLst>
              <a:ext uri="{FF2B5EF4-FFF2-40B4-BE49-F238E27FC236}">
                <a16:creationId xmlns:a16="http://schemas.microsoft.com/office/drawing/2014/main" id="{F5F0DF85-8BF4-355E-E7D0-2B06A7313F67}"/>
              </a:ext>
            </a:extLst>
          </p:cNvPr>
          <p:cNvSpPr txBox="1"/>
          <p:nvPr/>
        </p:nvSpPr>
        <p:spPr>
          <a:xfrm>
            <a:off x="381000" y="1061303"/>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2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1</a:t>
            </a:r>
            <a:r>
              <a:rPr lang="zh-CN" altLang="en-US" sz="22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、以深化实施</a:t>
            </a:r>
            <a:r>
              <a:rPr lang="en-US" sz="2200" b="1" i="0" u="none" strike="noStrike" dirty="0" err="1">
                <a:solidFill>
                  <a:srgbClr val="0070C0"/>
                </a:solidFill>
                <a:latin typeface="微软雅黑" panose="020B0503020204020204" pitchFamily="34" charset="-122"/>
                <a:ea typeface="微软雅黑" panose="020B0503020204020204" pitchFamily="34" charset="-122"/>
                <a:cs typeface="Noto Sans SC"/>
                <a:sym typeface="Noto Sans SC"/>
              </a:rPr>
              <a:t>河湖长制</a:t>
            </a:r>
            <a:r>
              <a:rPr lang="zh-CN" altLang="en-US" sz="22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作为河湖管理模式创新的</a:t>
            </a:r>
            <a:r>
              <a:rPr lang="zh-CN" altLang="en-US" sz="2200" b="1" dirty="0">
                <a:solidFill>
                  <a:srgbClr val="0070C0"/>
                </a:solidFill>
                <a:latin typeface="微软雅黑" panose="020B0503020204020204" pitchFamily="34" charset="-122"/>
                <a:ea typeface="微软雅黑" panose="020B0503020204020204" pitchFamily="34" charset="-122"/>
                <a:cs typeface="Noto Sans SC"/>
                <a:sym typeface="Noto Sans SC"/>
              </a:rPr>
              <a:t>抓手</a:t>
            </a:r>
            <a:endParaRPr lang="en-US" sz="1100" dirty="0">
              <a:solidFill>
                <a:srgbClr val="0070C0"/>
              </a:solidFill>
              <a:latin typeface="微软雅黑" panose="020B0503020204020204" pitchFamily="34" charset="-122"/>
              <a:ea typeface="微软雅黑" panose="020B0503020204020204" pitchFamily="34" charset="-122"/>
            </a:endParaRPr>
          </a:p>
        </p:txBody>
      </p:sp>
      <p:cxnSp>
        <p:nvCxnSpPr>
          <p:cNvPr id="7" name="Connector 8">
            <a:extLst>
              <a:ext uri="{FF2B5EF4-FFF2-40B4-BE49-F238E27FC236}">
                <a16:creationId xmlns:a16="http://schemas.microsoft.com/office/drawing/2014/main" id="{6164063A-2E94-5BBC-6436-F66E48BAD5E5}"/>
              </a:ext>
            </a:extLst>
          </p:cNvPr>
          <p:cNvCxnSpPr>
            <a:cxnSpLocks/>
          </p:cNvCxnSpPr>
          <p:nvPr/>
        </p:nvCxnSpPr>
        <p:spPr>
          <a:xfrm>
            <a:off x="381000" y="1696303"/>
            <a:ext cx="6654994"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18" name="文本框 17">
            <a:extLst>
              <a:ext uri="{FF2B5EF4-FFF2-40B4-BE49-F238E27FC236}">
                <a16:creationId xmlns:a16="http://schemas.microsoft.com/office/drawing/2014/main" id="{10BA815C-5E8F-4DE0-585F-B273C2FCABE8}"/>
              </a:ext>
            </a:extLst>
          </p:cNvPr>
          <p:cNvSpPr txBox="1"/>
          <p:nvPr/>
        </p:nvSpPr>
        <p:spPr>
          <a:xfrm>
            <a:off x="228601" y="2048733"/>
            <a:ext cx="8517530" cy="4095160"/>
          </a:xfrm>
          <a:prstGeom prst="rect">
            <a:avLst/>
          </a:prstGeom>
          <a:noFill/>
        </p:spPr>
        <p:txBody>
          <a:bodyPr wrap="square">
            <a:spAutoFit/>
          </a:bodyPr>
          <a:lstStyle/>
          <a:p>
            <a:pPr marL="342900" indent="-342900">
              <a:lnSpc>
                <a:spcPct val="150000"/>
              </a:lnSpc>
              <a:buFont typeface="Wingdings" panose="05000000000000000000" pitchFamily="2" charset="2"/>
              <a:buChar char="Ø"/>
            </a:pPr>
            <a:r>
              <a:rPr lang="zh-CN" altLang="en-US" sz="2200" b="1" dirty="0">
                <a:solidFill>
                  <a:srgbClr val="0070C0"/>
                </a:solidFill>
                <a:effectLst/>
                <a:latin typeface="微软雅黑" panose="020B0503020204020204" pitchFamily="34" charset="-122"/>
                <a:ea typeface="微软雅黑" panose="020B0503020204020204" pitchFamily="34" charset="-122"/>
              </a:rPr>
              <a:t>应持续完善河湖长制工作的规范化和标准化，</a:t>
            </a:r>
            <a:r>
              <a:rPr lang="zh-CN" altLang="en-US" sz="2200" b="1" dirty="0">
                <a:solidFill>
                  <a:srgbClr val="0070C0"/>
                </a:solidFill>
                <a:latin typeface="微软雅黑" panose="020B0503020204020204" pitchFamily="34" charset="-122"/>
                <a:ea typeface="微软雅黑" panose="020B0503020204020204" pitchFamily="34" charset="-122"/>
              </a:rPr>
              <a:t>完善考核机制，强化考核结果运用；</a:t>
            </a:r>
            <a:endParaRPr lang="en-US" altLang="zh-CN" sz="2200" b="1" dirty="0">
              <a:solidFill>
                <a:srgbClr val="0070C0"/>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Ø"/>
            </a:pPr>
            <a:r>
              <a:rPr lang="zh-CN" altLang="en-US" sz="2200" b="1" dirty="0">
                <a:solidFill>
                  <a:srgbClr val="0070C0"/>
                </a:solidFill>
                <a:latin typeface="微软雅黑" panose="020B0503020204020204" pitchFamily="34" charset="-122"/>
                <a:ea typeface="微软雅黑" panose="020B0503020204020204" pitchFamily="34" charset="-122"/>
              </a:rPr>
              <a:t>强化产学研合作机制，继续加强河湖管理学科建设和人才培养；</a:t>
            </a:r>
            <a:endParaRPr lang="en-US" altLang="zh-CN" sz="2200" b="1" dirty="0">
              <a:solidFill>
                <a:srgbClr val="0070C0"/>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Ø"/>
            </a:pPr>
            <a:r>
              <a:rPr lang="zh-CN" altLang="en-US" sz="2200" b="1" dirty="0">
                <a:solidFill>
                  <a:srgbClr val="0070C0"/>
                </a:solidFill>
                <a:latin typeface="微软雅黑" panose="020B0503020204020204" pitchFamily="34" charset="-122"/>
                <a:ea typeface="微软雅黑" panose="020B0503020204020204" pitchFamily="34" charset="-122"/>
              </a:rPr>
              <a:t>探索建立河湖生态产品价值实现机制和水生态保护补偿机制，建立多元化的资金投入机制，引导和撬动更多社会资本参与幸福河湖建设；</a:t>
            </a:r>
            <a:endParaRPr lang="en-US" altLang="zh-CN" sz="2200" b="1" dirty="0">
              <a:solidFill>
                <a:srgbClr val="0070C0"/>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Ø"/>
            </a:pPr>
            <a:r>
              <a:rPr lang="zh-CN" altLang="en-US" sz="2200" b="1" dirty="0">
                <a:solidFill>
                  <a:srgbClr val="0070C0"/>
                </a:solidFill>
                <a:latin typeface="微软雅黑" panose="020B0503020204020204" pitchFamily="34" charset="-122"/>
                <a:ea typeface="微软雅黑" panose="020B0503020204020204" pitchFamily="34" charset="-122"/>
              </a:rPr>
              <a:t>将幸福河湖建设与产业发展、人居环境改善、居民增收有机结合，扶持“河湖＋”融合发展产业和项目。</a:t>
            </a:r>
          </a:p>
        </p:txBody>
      </p:sp>
      <p:sp>
        <p:nvSpPr>
          <p:cNvPr id="21" name="矩形 20">
            <a:extLst>
              <a:ext uri="{FF2B5EF4-FFF2-40B4-BE49-F238E27FC236}">
                <a16:creationId xmlns:a16="http://schemas.microsoft.com/office/drawing/2014/main" id="{9DD791B9-BD18-7C52-157B-CB83B21FA4B3}"/>
              </a:ext>
            </a:extLst>
          </p:cNvPr>
          <p:cNvSpPr/>
          <p:nvPr/>
        </p:nvSpPr>
        <p:spPr>
          <a:xfrm>
            <a:off x="8658621" y="1624107"/>
            <a:ext cx="3211067" cy="2672497"/>
          </a:xfrm>
          <a:prstGeom prst="rect">
            <a:avLst/>
          </a:prstGeom>
          <a:blipFill>
            <a:blip r:embed="rId5" cstate="print"/>
            <a:srcRect/>
            <a:stretch>
              <a:fillRect l="-12000" r="-12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zh-CN" altLang="en-US"/>
          </a:p>
        </p:txBody>
      </p:sp>
      <p:pic>
        <p:nvPicPr>
          <p:cNvPr id="22" name="图片 21">
            <a:extLst>
              <a:ext uri="{FF2B5EF4-FFF2-40B4-BE49-F238E27FC236}">
                <a16:creationId xmlns:a16="http://schemas.microsoft.com/office/drawing/2014/main" id="{2497729B-12F3-5251-CFCB-670131350EB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58621" y="4341906"/>
            <a:ext cx="3218160" cy="2350764"/>
          </a:xfrm>
          <a:prstGeom prst="rect">
            <a:avLst/>
          </a:prstGeom>
          <a:noFill/>
          <a:ln>
            <a:noFill/>
          </a:ln>
        </p:spPr>
      </p:pic>
    </p:spTree>
    <p:extLst>
      <p:ext uri="{BB962C8B-B14F-4D97-AF65-F5344CB8AC3E}">
        <p14:creationId xmlns:p14="http://schemas.microsoft.com/office/powerpoint/2010/main" val="28900378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09BF8-C4F0-8E25-9889-2C22EC49733E}"/>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CC38D71C-C740-A086-5650-F4DBF3FB120B}"/>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16AB246C-4F22-1409-C945-43F93A8288BA}"/>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23806669-E2B4-BCDC-A46E-724FE22B9471}"/>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4A2CE611-C2B0-3AB3-DBE2-45B5EDBFF87E}"/>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30" name="文本框 29">
            <a:extLst>
              <a:ext uri="{FF2B5EF4-FFF2-40B4-BE49-F238E27FC236}">
                <a16:creationId xmlns:a16="http://schemas.microsoft.com/office/drawing/2014/main" id="{9986ADAB-6944-3283-481E-F8FB9D87BEA2}"/>
              </a:ext>
            </a:extLst>
          </p:cNvPr>
          <p:cNvSpPr txBox="1"/>
          <p:nvPr/>
        </p:nvSpPr>
        <p:spPr>
          <a:xfrm>
            <a:off x="291565" y="223103"/>
            <a:ext cx="7315557" cy="830997"/>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三、推进河湖长制高质量发展与幸福河湖建设的思考</a:t>
            </a:r>
          </a:p>
          <a:p>
            <a:pPr algn="ctr"/>
            <a:endParaRPr lang="zh-CN" altLang="en-US" sz="2400" dirty="0">
              <a:solidFill>
                <a:srgbClr val="FFFFFF"/>
              </a:solidFill>
            </a:endParaRPr>
          </a:p>
        </p:txBody>
      </p:sp>
      <p:sp>
        <p:nvSpPr>
          <p:cNvPr id="6" name="AutoShape 7">
            <a:extLst>
              <a:ext uri="{FF2B5EF4-FFF2-40B4-BE49-F238E27FC236}">
                <a16:creationId xmlns:a16="http://schemas.microsoft.com/office/drawing/2014/main" id="{C2C0FAEE-A6FE-1C42-7EB2-54A8614E4B9F}"/>
              </a:ext>
            </a:extLst>
          </p:cNvPr>
          <p:cNvSpPr txBox="1"/>
          <p:nvPr/>
        </p:nvSpPr>
        <p:spPr>
          <a:xfrm>
            <a:off x="381000" y="1054100"/>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2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2</a:t>
            </a:r>
            <a:r>
              <a:rPr lang="zh-CN" altLang="en-US" sz="22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、河湖长制高质量发展需要水利新质生产力</a:t>
            </a:r>
            <a:endParaRPr lang="en-US" sz="1100" dirty="0">
              <a:solidFill>
                <a:srgbClr val="0070C0"/>
              </a:solidFill>
              <a:latin typeface="微软雅黑" panose="020B0503020204020204" pitchFamily="34" charset="-122"/>
              <a:ea typeface="微软雅黑" panose="020B0503020204020204" pitchFamily="34" charset="-122"/>
            </a:endParaRPr>
          </a:p>
        </p:txBody>
      </p:sp>
      <p:cxnSp>
        <p:nvCxnSpPr>
          <p:cNvPr id="7" name="Connector 8">
            <a:extLst>
              <a:ext uri="{FF2B5EF4-FFF2-40B4-BE49-F238E27FC236}">
                <a16:creationId xmlns:a16="http://schemas.microsoft.com/office/drawing/2014/main" id="{08D93122-5C53-13A1-689B-A7273CDB3DA1}"/>
              </a:ext>
            </a:extLst>
          </p:cNvPr>
          <p:cNvCxnSpPr>
            <a:cxnSpLocks/>
          </p:cNvCxnSpPr>
          <p:nvPr/>
        </p:nvCxnSpPr>
        <p:spPr>
          <a:xfrm>
            <a:off x="381000" y="1696303"/>
            <a:ext cx="5549423"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18" name="文本框 17">
            <a:extLst>
              <a:ext uri="{FF2B5EF4-FFF2-40B4-BE49-F238E27FC236}">
                <a16:creationId xmlns:a16="http://schemas.microsoft.com/office/drawing/2014/main" id="{30BFA8BF-4035-96CC-1763-D9F67352A3A5}"/>
              </a:ext>
            </a:extLst>
          </p:cNvPr>
          <p:cNvSpPr txBox="1"/>
          <p:nvPr/>
        </p:nvSpPr>
        <p:spPr>
          <a:xfrm>
            <a:off x="228600" y="1741606"/>
            <a:ext cx="5774267" cy="4602991"/>
          </a:xfrm>
          <a:prstGeom prst="rect">
            <a:avLst/>
          </a:prstGeom>
          <a:noFill/>
        </p:spPr>
        <p:txBody>
          <a:bodyPr wrap="square">
            <a:spAutoFit/>
          </a:bodyPr>
          <a:lstStyle/>
          <a:p>
            <a:pPr marL="342900" indent="-342900">
              <a:lnSpc>
                <a:spcPct val="150000"/>
              </a:lnSpc>
              <a:buFont typeface="Wingdings" panose="05000000000000000000" pitchFamily="2" charset="2"/>
              <a:buChar char="Ø"/>
            </a:pPr>
            <a:r>
              <a:rPr lang="zh-CN" altLang="en-US" sz="2200" b="1" dirty="0">
                <a:solidFill>
                  <a:srgbClr val="0070C0"/>
                </a:solidFill>
                <a:effectLst/>
                <a:latin typeface="微软雅黑" panose="020B0503020204020204" pitchFamily="34" charset="-122"/>
                <a:ea typeface="微软雅黑" panose="020B0503020204020204" pitchFamily="34" charset="-122"/>
              </a:rPr>
              <a:t>加强科技支撑，涉及河湖治理技术、信息化手段、大数据分析技术、河湖空间管</a:t>
            </a:r>
            <a:r>
              <a:rPr lang="zh-CN" altLang="en-US" sz="2200" b="1" dirty="0">
                <a:solidFill>
                  <a:srgbClr val="0070C0"/>
                </a:solidFill>
                <a:latin typeface="微软雅黑" panose="020B0503020204020204" pitchFamily="34" charset="-122"/>
                <a:ea typeface="微软雅黑" panose="020B0503020204020204" pitchFamily="34" charset="-122"/>
              </a:rPr>
              <a:t>控技术以及水环境监测技术等；</a:t>
            </a:r>
            <a:endParaRPr lang="en-US" altLang="zh-CN" sz="2200" b="1" dirty="0">
              <a:solidFill>
                <a:srgbClr val="0070C0"/>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Ø"/>
            </a:pPr>
            <a:r>
              <a:rPr lang="zh-CN" altLang="en-US" sz="2200" b="1" dirty="0">
                <a:solidFill>
                  <a:srgbClr val="0070C0"/>
                </a:solidFill>
                <a:latin typeface="微软雅黑" panose="020B0503020204020204" pitchFamily="34" charset="-122"/>
                <a:ea typeface="微软雅黑" panose="020B0503020204020204" pitchFamily="34" charset="-122"/>
              </a:rPr>
              <a:t>要深入推进智慧水利建设，加强算据、算法、算力建设与发展，加快构建具有四预功能的智慧水利体系；</a:t>
            </a:r>
            <a:endParaRPr lang="en-US" altLang="zh-CN" sz="2200" b="1" dirty="0">
              <a:solidFill>
                <a:srgbClr val="0070C0"/>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Ø"/>
            </a:pPr>
            <a:r>
              <a:rPr lang="zh-CN" altLang="en-US" sz="2200" b="1" dirty="0">
                <a:solidFill>
                  <a:srgbClr val="0070C0"/>
                </a:solidFill>
                <a:latin typeface="微软雅黑" panose="020B0503020204020204" pitchFamily="34" charset="-122"/>
                <a:ea typeface="微软雅黑" panose="020B0503020204020204" pitchFamily="34" charset="-122"/>
              </a:rPr>
              <a:t>要增强数字赋能和智慧化应用水平，充分利用河湖长制信息管理平台， 推广智能化监测和管理手段。</a:t>
            </a:r>
          </a:p>
        </p:txBody>
      </p:sp>
      <p:pic>
        <p:nvPicPr>
          <p:cNvPr id="9" name="图片 8">
            <a:extLst>
              <a:ext uri="{FF2B5EF4-FFF2-40B4-BE49-F238E27FC236}">
                <a16:creationId xmlns:a16="http://schemas.microsoft.com/office/drawing/2014/main" id="{41C7B56F-E271-CEB7-2808-D63E624F8EB4}"/>
              </a:ext>
            </a:extLst>
          </p:cNvPr>
          <p:cNvPicPr>
            <a:picLocks noChangeAspect="1"/>
          </p:cNvPicPr>
          <p:nvPr/>
        </p:nvPicPr>
        <p:blipFill>
          <a:blip r:embed="rId5"/>
          <a:srcRect b="7442"/>
          <a:stretch>
            <a:fillRect/>
          </a:stretch>
        </p:blipFill>
        <p:spPr>
          <a:xfrm>
            <a:off x="6011979" y="3559065"/>
            <a:ext cx="5972330" cy="2785532"/>
          </a:xfrm>
          <a:prstGeom prst="rect">
            <a:avLst/>
          </a:prstGeom>
        </p:spPr>
      </p:pic>
      <p:pic>
        <p:nvPicPr>
          <p:cNvPr id="11" name="图片 10">
            <a:extLst>
              <a:ext uri="{FF2B5EF4-FFF2-40B4-BE49-F238E27FC236}">
                <a16:creationId xmlns:a16="http://schemas.microsoft.com/office/drawing/2014/main" id="{C982D707-2299-AE21-50B5-2F1DEF546D94}"/>
              </a:ext>
            </a:extLst>
          </p:cNvPr>
          <p:cNvPicPr>
            <a:picLocks noChangeAspect="1"/>
          </p:cNvPicPr>
          <p:nvPr/>
        </p:nvPicPr>
        <p:blipFill>
          <a:blip r:embed="rId6"/>
          <a:stretch>
            <a:fillRect/>
          </a:stretch>
        </p:blipFill>
        <p:spPr>
          <a:xfrm>
            <a:off x="9376207" y="1631633"/>
            <a:ext cx="2608102" cy="1724702"/>
          </a:xfrm>
          <a:prstGeom prst="rect">
            <a:avLst/>
          </a:prstGeom>
        </p:spPr>
      </p:pic>
      <p:pic>
        <p:nvPicPr>
          <p:cNvPr id="13" name="图片 12">
            <a:extLst>
              <a:ext uri="{FF2B5EF4-FFF2-40B4-BE49-F238E27FC236}">
                <a16:creationId xmlns:a16="http://schemas.microsoft.com/office/drawing/2014/main" id="{4A51E2FE-1DEE-EFA4-F742-98B7F472EFED}"/>
              </a:ext>
            </a:extLst>
          </p:cNvPr>
          <p:cNvPicPr>
            <a:picLocks noChangeAspect="1"/>
          </p:cNvPicPr>
          <p:nvPr/>
        </p:nvPicPr>
        <p:blipFill>
          <a:blip r:embed="rId7"/>
          <a:stretch>
            <a:fillRect/>
          </a:stretch>
        </p:blipFill>
        <p:spPr>
          <a:xfrm>
            <a:off x="6007300" y="1631633"/>
            <a:ext cx="3072999" cy="1728562"/>
          </a:xfrm>
          <a:prstGeom prst="rect">
            <a:avLst/>
          </a:prstGeom>
        </p:spPr>
      </p:pic>
    </p:spTree>
    <p:extLst>
      <p:ext uri="{BB962C8B-B14F-4D97-AF65-F5344CB8AC3E}">
        <p14:creationId xmlns:p14="http://schemas.microsoft.com/office/powerpoint/2010/main" val="28327042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B9FF1-5BE3-09EC-D3D8-213D37C4FF69}"/>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94863791-E62C-C9A3-0977-F55D920655CD}"/>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7EA03DBE-BCBB-D725-A8B1-CD62E0B390DB}"/>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F7AF2E40-286D-9578-6FC6-1D63D1360ACF}"/>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03CA44E7-0CF8-FB42-5515-DE0D13CEFC9B}"/>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30" name="文本框 29">
            <a:extLst>
              <a:ext uri="{FF2B5EF4-FFF2-40B4-BE49-F238E27FC236}">
                <a16:creationId xmlns:a16="http://schemas.microsoft.com/office/drawing/2014/main" id="{8EC671FD-E1F1-F891-07BE-BC6ADB06A02B}"/>
              </a:ext>
            </a:extLst>
          </p:cNvPr>
          <p:cNvSpPr txBox="1"/>
          <p:nvPr/>
        </p:nvSpPr>
        <p:spPr>
          <a:xfrm>
            <a:off x="291565" y="223103"/>
            <a:ext cx="7315557" cy="830997"/>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三、推进河湖长制高质量发展与幸福河湖建设的思考</a:t>
            </a:r>
          </a:p>
          <a:p>
            <a:pPr algn="ctr"/>
            <a:endParaRPr lang="zh-CN" altLang="en-US" sz="2400" dirty="0">
              <a:solidFill>
                <a:srgbClr val="FFFFFF"/>
              </a:solidFill>
            </a:endParaRPr>
          </a:p>
        </p:txBody>
      </p:sp>
      <p:sp>
        <p:nvSpPr>
          <p:cNvPr id="6" name="AutoShape 7">
            <a:extLst>
              <a:ext uri="{FF2B5EF4-FFF2-40B4-BE49-F238E27FC236}">
                <a16:creationId xmlns:a16="http://schemas.microsoft.com/office/drawing/2014/main" id="{62888363-D3E0-5066-AF07-E92C53BCD3AF}"/>
              </a:ext>
            </a:extLst>
          </p:cNvPr>
          <p:cNvSpPr txBox="1"/>
          <p:nvPr/>
        </p:nvSpPr>
        <p:spPr>
          <a:xfrm>
            <a:off x="381000" y="1054100"/>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2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3</a:t>
            </a:r>
            <a:r>
              <a:rPr lang="zh-CN" altLang="en-US" sz="22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、河湖保护治理需要尊重河流伦理</a:t>
            </a:r>
            <a:endParaRPr lang="en-US" sz="1100" dirty="0">
              <a:solidFill>
                <a:srgbClr val="0070C0"/>
              </a:solidFill>
              <a:latin typeface="微软雅黑" panose="020B0503020204020204" pitchFamily="34" charset="-122"/>
              <a:ea typeface="微软雅黑" panose="020B0503020204020204" pitchFamily="34" charset="-122"/>
            </a:endParaRPr>
          </a:p>
        </p:txBody>
      </p:sp>
      <p:cxnSp>
        <p:nvCxnSpPr>
          <p:cNvPr id="7" name="Connector 8">
            <a:extLst>
              <a:ext uri="{FF2B5EF4-FFF2-40B4-BE49-F238E27FC236}">
                <a16:creationId xmlns:a16="http://schemas.microsoft.com/office/drawing/2014/main" id="{901C36AA-EC49-2FB5-75E6-DAE2649BF18C}"/>
              </a:ext>
            </a:extLst>
          </p:cNvPr>
          <p:cNvCxnSpPr>
            <a:cxnSpLocks/>
          </p:cNvCxnSpPr>
          <p:nvPr/>
        </p:nvCxnSpPr>
        <p:spPr>
          <a:xfrm>
            <a:off x="381000" y="1696303"/>
            <a:ext cx="5549423"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18" name="文本框 17">
            <a:extLst>
              <a:ext uri="{FF2B5EF4-FFF2-40B4-BE49-F238E27FC236}">
                <a16:creationId xmlns:a16="http://schemas.microsoft.com/office/drawing/2014/main" id="{5BD130A5-E862-5F69-7EA6-25096F6C62E4}"/>
              </a:ext>
            </a:extLst>
          </p:cNvPr>
          <p:cNvSpPr txBox="1"/>
          <p:nvPr/>
        </p:nvSpPr>
        <p:spPr>
          <a:xfrm>
            <a:off x="291566" y="1881307"/>
            <a:ext cx="6752702" cy="4602991"/>
          </a:xfrm>
          <a:prstGeom prst="rect">
            <a:avLst/>
          </a:prstGeom>
          <a:noFill/>
        </p:spPr>
        <p:txBody>
          <a:bodyPr wrap="square">
            <a:spAutoFit/>
          </a:bodyPr>
          <a:lstStyle/>
          <a:p>
            <a:pPr marL="342900" indent="-342900">
              <a:lnSpc>
                <a:spcPct val="150000"/>
              </a:lnSpc>
              <a:buFont typeface="Wingdings" panose="05000000000000000000" pitchFamily="2" charset="2"/>
              <a:buChar char="Ø"/>
            </a:pPr>
            <a:r>
              <a:rPr lang="zh-CN" altLang="en-US" sz="2200" b="1" dirty="0">
                <a:solidFill>
                  <a:srgbClr val="0070C0"/>
                </a:solidFill>
                <a:latin typeface="微软雅黑" panose="020B0503020204020204" pitchFamily="34" charset="-122"/>
                <a:ea typeface="微软雅黑" panose="020B0503020204020204" pitchFamily="34" charset="-122"/>
              </a:rPr>
              <a:t>要把自然界河流湖泊视作生命体，调整人与河湖关系的价值取向、道德原则、责任义务和行为规范，让河湖永葆生机活力；</a:t>
            </a:r>
            <a:endParaRPr lang="en-US" altLang="zh-CN" sz="2200" b="1" dirty="0">
              <a:solidFill>
                <a:srgbClr val="0070C0"/>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Ø"/>
            </a:pPr>
            <a:r>
              <a:rPr lang="zh-CN" altLang="en-US" sz="2200" b="1" dirty="0">
                <a:solidFill>
                  <a:srgbClr val="0070C0"/>
                </a:solidFill>
                <a:latin typeface="微软雅黑" panose="020B0503020204020204" pitchFamily="34" charset="-122"/>
                <a:ea typeface="微软雅黑" panose="020B0503020204020204" pitchFamily="34" charset="-122"/>
              </a:rPr>
              <a:t>河湖的开发利用必须以保证当代人生活安全健康、保证子孙后代的基本生存条件、促进河湖文化赓续传承为前提；</a:t>
            </a:r>
            <a:endParaRPr lang="en-US" altLang="zh-CN" sz="2200" b="1" dirty="0">
              <a:solidFill>
                <a:srgbClr val="0070C0"/>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Ø"/>
            </a:pPr>
            <a:r>
              <a:rPr lang="zh-CN" altLang="en-US" sz="2200" b="1" dirty="0">
                <a:solidFill>
                  <a:srgbClr val="0070C0"/>
                </a:solidFill>
                <a:latin typeface="微软雅黑" panose="020B0503020204020204" pitchFamily="34" charset="-122"/>
                <a:ea typeface="微软雅黑" panose="020B0503020204020204" pitchFamily="34" charset="-122"/>
              </a:rPr>
              <a:t>建构河流伦理，复苏河湖生态环境，尊重河流生存与健康的基本权利，全社会广泛凝聚共识，形成善待河湖、善用河湖、善治河湖、善享河湖的合力。</a:t>
            </a:r>
          </a:p>
        </p:txBody>
      </p:sp>
      <p:pic>
        <p:nvPicPr>
          <p:cNvPr id="8" name="图片 14">
            <a:extLst>
              <a:ext uri="{FF2B5EF4-FFF2-40B4-BE49-F238E27FC236}">
                <a16:creationId xmlns:a16="http://schemas.microsoft.com/office/drawing/2014/main" id="{168C96E5-A6E6-2656-950C-AC9CF44E2B4D}"/>
              </a:ext>
            </a:extLst>
          </p:cNvPr>
          <p:cNvPicPr>
            <a:picLocks noChangeAspect="1" noChangeArrowheads="1"/>
          </p:cNvPicPr>
          <p:nvPr/>
        </p:nvPicPr>
        <p:blipFill>
          <a:blip r:embed="rId5"/>
          <a:srcRect/>
          <a:stretch>
            <a:fillRect/>
          </a:stretch>
        </p:blipFill>
        <p:spPr bwMode="auto">
          <a:xfrm>
            <a:off x="7044267" y="1585750"/>
            <a:ext cx="5058653" cy="2651004"/>
          </a:xfrm>
          <a:prstGeom prst="rect">
            <a:avLst/>
          </a:prstGeom>
          <a:noFill/>
          <a:ln w="9525">
            <a:noFill/>
            <a:miter lim="800000"/>
            <a:headEnd/>
            <a:tailEnd/>
          </a:ln>
        </p:spPr>
      </p:pic>
      <p:pic>
        <p:nvPicPr>
          <p:cNvPr id="10" name="图片 9">
            <a:extLst>
              <a:ext uri="{FF2B5EF4-FFF2-40B4-BE49-F238E27FC236}">
                <a16:creationId xmlns:a16="http://schemas.microsoft.com/office/drawing/2014/main" id="{53A139D9-AAF5-CF44-1629-716195939B3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44267" y="4314122"/>
            <a:ext cx="5058653" cy="2442277"/>
          </a:xfrm>
          <a:prstGeom prst="rect">
            <a:avLst/>
          </a:prstGeom>
          <a:ln w="19050">
            <a:solidFill>
              <a:schemeClr val="bg1"/>
            </a:solidFill>
          </a:ln>
        </p:spPr>
      </p:pic>
    </p:spTree>
    <p:extLst>
      <p:ext uri="{BB962C8B-B14F-4D97-AF65-F5344CB8AC3E}">
        <p14:creationId xmlns:p14="http://schemas.microsoft.com/office/powerpoint/2010/main" val="7377242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79DAE-81D0-4B40-CB65-20FDCBEE4F54}"/>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F352F3E8-7721-0912-6FA5-CE26F9D61C97}"/>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7ECF141E-6289-0A02-674A-10C3EEB14EE5}"/>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61B2C5EB-5276-AE29-2860-A8277B2E7587}"/>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C4BCF1B4-29AC-818C-B5BA-FBC73FF2D513}"/>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30" name="文本框 29">
            <a:extLst>
              <a:ext uri="{FF2B5EF4-FFF2-40B4-BE49-F238E27FC236}">
                <a16:creationId xmlns:a16="http://schemas.microsoft.com/office/drawing/2014/main" id="{887014D6-3420-960F-AA59-9E2C6E8F35C3}"/>
              </a:ext>
            </a:extLst>
          </p:cNvPr>
          <p:cNvSpPr txBox="1"/>
          <p:nvPr/>
        </p:nvSpPr>
        <p:spPr>
          <a:xfrm>
            <a:off x="291565" y="223103"/>
            <a:ext cx="7315557" cy="830997"/>
          </a:xfrm>
          <a:prstGeom prst="rect">
            <a:avLst/>
          </a:prstGeom>
          <a:noFill/>
        </p:spPr>
        <p:txBody>
          <a:bodyPr wrap="square" rtlCol="0">
            <a:spAutoFit/>
          </a:bodyPr>
          <a:lstStyle>
            <a:defPPr>
              <a:defRPr lang="zh-CN"/>
            </a:defPPr>
            <a:lvl1pPr>
              <a:defRPr sz="3200" b="1">
                <a:solidFill>
                  <a:schemeClr val="tx1">
                    <a:alpha val="75000"/>
                  </a:schemeClr>
                </a:solidFill>
                <a:latin typeface="微软雅黑" panose="020B0503020204020204" pitchFamily="34" charset="-122"/>
                <a:ea typeface="微软雅黑" panose="020B0503020204020204" pitchFamily="34" charset="-122"/>
              </a:defRPr>
            </a:lvl1pPr>
          </a:lstStyle>
          <a:p>
            <a:pPr algn="ctr"/>
            <a:r>
              <a:rPr lang="zh-CN" altLang="en-US" sz="2400" dirty="0">
                <a:solidFill>
                  <a:srgbClr val="FFFFFF"/>
                </a:solidFill>
              </a:rPr>
              <a:t>三、推进河湖长制高质量发展与幸福河湖建设的思考</a:t>
            </a:r>
          </a:p>
          <a:p>
            <a:pPr algn="ctr"/>
            <a:endParaRPr lang="zh-CN" altLang="en-US" sz="2400" dirty="0">
              <a:solidFill>
                <a:srgbClr val="FFFFFF"/>
              </a:solidFill>
            </a:endParaRPr>
          </a:p>
        </p:txBody>
      </p:sp>
      <p:sp>
        <p:nvSpPr>
          <p:cNvPr id="6" name="AutoShape 7">
            <a:extLst>
              <a:ext uri="{FF2B5EF4-FFF2-40B4-BE49-F238E27FC236}">
                <a16:creationId xmlns:a16="http://schemas.microsoft.com/office/drawing/2014/main" id="{4B5B8993-1925-5A66-609E-E100DF845F76}"/>
              </a:ext>
            </a:extLst>
          </p:cNvPr>
          <p:cNvSpPr txBox="1"/>
          <p:nvPr/>
        </p:nvSpPr>
        <p:spPr>
          <a:xfrm>
            <a:off x="381000" y="1054100"/>
            <a:ext cx="10668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2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4</a:t>
            </a:r>
            <a:r>
              <a:rPr lang="zh-CN" altLang="en-US" sz="2200" b="1" i="0" u="none" strike="noStrike" dirty="0">
                <a:solidFill>
                  <a:srgbClr val="0070C0"/>
                </a:solidFill>
                <a:latin typeface="微软雅黑" panose="020B0503020204020204" pitchFamily="34" charset="-122"/>
                <a:ea typeface="微软雅黑" panose="020B0503020204020204" pitchFamily="34" charset="-122"/>
                <a:cs typeface="Noto Sans SC"/>
                <a:sym typeface="Noto Sans SC"/>
              </a:rPr>
              <a:t>、幸福河湖建设和管理需要新模式</a:t>
            </a:r>
            <a:endParaRPr lang="en-US" sz="1100" dirty="0">
              <a:solidFill>
                <a:srgbClr val="0070C0"/>
              </a:solidFill>
              <a:latin typeface="微软雅黑" panose="020B0503020204020204" pitchFamily="34" charset="-122"/>
              <a:ea typeface="微软雅黑" panose="020B0503020204020204" pitchFamily="34" charset="-122"/>
            </a:endParaRPr>
          </a:p>
        </p:txBody>
      </p:sp>
      <p:cxnSp>
        <p:nvCxnSpPr>
          <p:cNvPr id="7" name="Connector 8">
            <a:extLst>
              <a:ext uri="{FF2B5EF4-FFF2-40B4-BE49-F238E27FC236}">
                <a16:creationId xmlns:a16="http://schemas.microsoft.com/office/drawing/2014/main" id="{425971F2-364D-2633-F990-F43C57CFFAE4}"/>
              </a:ext>
            </a:extLst>
          </p:cNvPr>
          <p:cNvCxnSpPr>
            <a:cxnSpLocks/>
          </p:cNvCxnSpPr>
          <p:nvPr/>
        </p:nvCxnSpPr>
        <p:spPr>
          <a:xfrm>
            <a:off x="381000" y="1696303"/>
            <a:ext cx="4343400" cy="0"/>
          </a:xfrm>
          <a:prstGeom prst="straightConnector1">
            <a:avLst/>
          </a:prstGeom>
          <a:solidFill>
            <a:srgbClr val="DEE0E3">
              <a:alpha val="100000"/>
            </a:srgbClr>
          </a:solidFill>
          <a:ln w="38100" cap="flat" cmpd="sng">
            <a:solidFill>
              <a:srgbClr val="0079BF">
                <a:alpha val="100000"/>
              </a:srgbClr>
            </a:solidFill>
            <a:prstDash val="solid"/>
            <a:round/>
            <a:headEnd type="none" w="lg" len="lg"/>
            <a:tailEnd type="none" w="lg" len="lg"/>
          </a:ln>
        </p:spPr>
      </p:cxnSp>
      <p:sp>
        <p:nvSpPr>
          <p:cNvPr id="18" name="文本框 17">
            <a:extLst>
              <a:ext uri="{FF2B5EF4-FFF2-40B4-BE49-F238E27FC236}">
                <a16:creationId xmlns:a16="http://schemas.microsoft.com/office/drawing/2014/main" id="{8F2A9FB2-BAC3-D4F9-00D0-52664D37F356}"/>
              </a:ext>
            </a:extLst>
          </p:cNvPr>
          <p:cNvSpPr txBox="1"/>
          <p:nvPr/>
        </p:nvSpPr>
        <p:spPr>
          <a:xfrm>
            <a:off x="219598" y="2376898"/>
            <a:ext cx="8200502" cy="4095160"/>
          </a:xfrm>
          <a:prstGeom prst="rect">
            <a:avLst/>
          </a:prstGeom>
          <a:noFill/>
        </p:spPr>
        <p:txBody>
          <a:bodyPr wrap="square">
            <a:spAutoFit/>
          </a:bodyPr>
          <a:lstStyle/>
          <a:p>
            <a:pPr marL="342900" indent="-342900">
              <a:lnSpc>
                <a:spcPct val="150000"/>
              </a:lnSpc>
              <a:buFont typeface="Wingdings" panose="05000000000000000000" pitchFamily="2" charset="2"/>
              <a:buChar char="Ø"/>
            </a:pPr>
            <a:r>
              <a:rPr lang="zh-CN" altLang="en-US" sz="2200" b="1" dirty="0">
                <a:solidFill>
                  <a:srgbClr val="0070C0"/>
                </a:solidFill>
                <a:latin typeface="微软雅黑" panose="020B0503020204020204" pitchFamily="34" charset="-122"/>
                <a:ea typeface="微软雅黑" panose="020B0503020204020204" pitchFamily="34" charset="-122"/>
              </a:rPr>
              <a:t>强化国家和地方各级河长制办公室的权威性，继续强化各级河长办在考核、协调、监督等方面的作用；</a:t>
            </a:r>
            <a:endParaRPr lang="en-US" altLang="zh-CN" sz="2200" b="1" dirty="0">
              <a:solidFill>
                <a:srgbClr val="0070C0"/>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Ø"/>
            </a:pPr>
            <a:r>
              <a:rPr lang="zh-CN" altLang="en-US" sz="2200" b="1" dirty="0">
                <a:solidFill>
                  <a:srgbClr val="0070C0"/>
                </a:solidFill>
                <a:latin typeface="微软雅黑" panose="020B0503020204020204" pitchFamily="34" charset="-122"/>
                <a:ea typeface="微软雅黑" panose="020B0503020204020204" pitchFamily="34" charset="-122"/>
              </a:rPr>
              <a:t>各级地方总河长要加强对幸福河湖建设理念、重要性和具体实施方法上的理解和重视程度，提升系统思维，加强综合规划；</a:t>
            </a:r>
            <a:endParaRPr lang="en-US" altLang="zh-CN" sz="2200" b="1" dirty="0">
              <a:solidFill>
                <a:srgbClr val="0070C0"/>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Ø"/>
            </a:pPr>
            <a:r>
              <a:rPr lang="zh-CN" altLang="en-US" sz="2200" b="1" dirty="0">
                <a:solidFill>
                  <a:srgbClr val="0070C0"/>
                </a:solidFill>
                <a:latin typeface="微软雅黑" panose="020B0503020204020204" pitchFamily="34" charset="-122"/>
                <a:ea typeface="微软雅黑" panose="020B0503020204020204" pitchFamily="34" charset="-122"/>
              </a:rPr>
              <a:t>建立健全河湖管家模式，综合利用各类技术手段促进精细化管理，提高河湖长制现代化综合管理能力，破解河湖管理中的痛点难点。</a:t>
            </a:r>
            <a:endParaRPr lang="en-US" altLang="zh-CN" sz="2200" b="1" dirty="0">
              <a:solidFill>
                <a:srgbClr val="0070C0"/>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Ø"/>
            </a:pPr>
            <a:endParaRPr lang="zh-CN" altLang="en-US" sz="2200" b="1" dirty="0">
              <a:solidFill>
                <a:srgbClr val="0070C0"/>
              </a:solidFill>
              <a:latin typeface="微软雅黑" panose="020B0503020204020204" pitchFamily="34" charset="-122"/>
              <a:ea typeface="微软雅黑" panose="020B0503020204020204" pitchFamily="34" charset="-122"/>
            </a:endParaRPr>
          </a:p>
        </p:txBody>
      </p:sp>
      <p:pic>
        <p:nvPicPr>
          <p:cNvPr id="11" name="Picture 4">
            <a:extLst>
              <a:ext uri="{FF2B5EF4-FFF2-40B4-BE49-F238E27FC236}">
                <a16:creationId xmlns:a16="http://schemas.microsoft.com/office/drawing/2014/main" id="{F917585C-C998-B86E-1686-090EC591D7D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29078" y="1553634"/>
            <a:ext cx="3687243" cy="2458162"/>
          </a:xfrm>
          <a:prstGeom prst="rect">
            <a:avLst/>
          </a:prstGeom>
          <a:noFill/>
          <a:extLst>
            <a:ext uri="{909E8E84-426E-40DD-AFC4-6F175D3DCCD1}">
              <a14:hiddenFill xmlns:a14="http://schemas.microsoft.com/office/drawing/2010/main">
                <a:solidFill>
                  <a:srgbClr val="FFFFFF"/>
                </a:solidFill>
              </a14:hiddenFill>
            </a:ext>
          </a:extLst>
        </p:spPr>
      </p:pic>
      <p:pic>
        <p:nvPicPr>
          <p:cNvPr id="12" name="图片 11">
            <a:extLst>
              <a:ext uri="{FF2B5EF4-FFF2-40B4-BE49-F238E27FC236}">
                <a16:creationId xmlns:a16="http://schemas.microsoft.com/office/drawing/2014/main" id="{191E843E-A2BA-380C-8961-735965542E8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29078" y="4060587"/>
            <a:ext cx="3687243" cy="2588538"/>
          </a:xfrm>
          <a:prstGeom prst="rect">
            <a:avLst/>
          </a:prstGeom>
        </p:spPr>
      </p:pic>
    </p:spTree>
    <p:extLst>
      <p:ext uri="{BB962C8B-B14F-4D97-AF65-F5344CB8AC3E}">
        <p14:creationId xmlns:p14="http://schemas.microsoft.com/office/powerpoint/2010/main" val="17629275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775E8-EF88-1D89-DA9C-C0907F0BDD50}"/>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08315C89-DB3F-773A-BF34-C19E53B54D27}"/>
              </a:ext>
            </a:extLst>
          </p:cNvPr>
          <p:cNvSpPr/>
          <p:nvPr/>
        </p:nvSpPr>
        <p:spPr>
          <a:xfrm>
            <a:off x="0" y="0"/>
            <a:ext cx="75438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a:extLst>
              <a:ext uri="{FF2B5EF4-FFF2-40B4-BE49-F238E27FC236}">
                <a16:creationId xmlns:a16="http://schemas.microsoft.com/office/drawing/2014/main" id="{E491D8EE-3A40-2CC4-71AC-8B557D38EB35}"/>
              </a:ext>
            </a:extLst>
          </p:cNvPr>
          <p:cNvSpPr/>
          <p:nvPr/>
        </p:nvSpPr>
        <p:spPr>
          <a:xfrm>
            <a:off x="10172700" y="0"/>
            <a:ext cx="2019300" cy="901700"/>
          </a:xfrm>
          <a:prstGeom prst="roundRect">
            <a:avLst>
              <a:gd name="adj" fmla="val 0"/>
            </a:avLst>
          </a:prstGeom>
          <a:solidFill>
            <a:srgbClr val="0079BF">
              <a:alpha val="100000"/>
            </a:srgbClr>
          </a:solidFill>
          <a:ln w="25400" cap="flat" cmpd="sng">
            <a:noFill/>
            <a:prstDash val="solid"/>
            <a:round/>
          </a:ln>
        </p:spPr>
        <p:txBody>
          <a:bodyPr vert="horz" wrap="square" lIns="63500" tIns="63500" rIns="63500" bIns="63500" rtlCol="0" anchor="ctr"/>
          <a:lstStyle/>
          <a:p>
            <a:pPr algn="ctr">
              <a:defRPr/>
            </a:pPr>
            <a:endParaRPr/>
          </a:p>
        </p:txBody>
      </p:sp>
      <p:pic>
        <p:nvPicPr>
          <p:cNvPr id="4" name="Picture 4">
            <a:extLst>
              <a:ext uri="{FF2B5EF4-FFF2-40B4-BE49-F238E27FC236}">
                <a16:creationId xmlns:a16="http://schemas.microsoft.com/office/drawing/2014/main" id="{D2943FCD-7EAE-A863-C671-DF158F5CF8FE}"/>
              </a:ext>
            </a:extLst>
          </p:cNvPr>
          <p:cNvPicPr>
            <a:picLocks noChangeAspect="1"/>
          </p:cNvPicPr>
          <p:nvPr/>
        </p:nvPicPr>
        <p:blipFill>
          <a:blip r:embed="rId3"/>
          <a:srcRect/>
          <a:stretch>
            <a:fillRect/>
          </a:stretch>
        </p:blipFill>
        <p:spPr>
          <a:xfrm>
            <a:off x="7543800" y="25400"/>
            <a:ext cx="876300" cy="876300"/>
          </a:xfrm>
          <a:prstGeom prst="rect">
            <a:avLst/>
          </a:prstGeom>
          <a:noFill/>
          <a:ln w="25400" cap="flat" cmpd="sng">
            <a:noFill/>
            <a:prstDash val="solid"/>
            <a:round/>
          </a:ln>
        </p:spPr>
      </p:pic>
      <p:pic>
        <p:nvPicPr>
          <p:cNvPr id="5" name="Picture 5">
            <a:extLst>
              <a:ext uri="{FF2B5EF4-FFF2-40B4-BE49-F238E27FC236}">
                <a16:creationId xmlns:a16="http://schemas.microsoft.com/office/drawing/2014/main" id="{B516FA3B-8F4B-7BCE-688D-7FAE95AC0EAE}"/>
              </a:ext>
            </a:extLst>
          </p:cNvPr>
          <p:cNvPicPr>
            <a:picLocks noChangeAspect="1"/>
          </p:cNvPicPr>
          <p:nvPr/>
        </p:nvPicPr>
        <p:blipFill>
          <a:blip r:embed="rId4"/>
          <a:srcRect/>
          <a:stretch>
            <a:fillRect/>
          </a:stretch>
        </p:blipFill>
        <p:spPr>
          <a:xfrm>
            <a:off x="8305800" y="101600"/>
            <a:ext cx="2032000" cy="736600"/>
          </a:xfrm>
          <a:prstGeom prst="rect">
            <a:avLst/>
          </a:prstGeom>
          <a:noFill/>
          <a:ln w="25400" cap="flat" cmpd="sng">
            <a:noFill/>
            <a:prstDash val="solid"/>
            <a:round/>
          </a:ln>
        </p:spPr>
      </p:pic>
      <p:sp>
        <p:nvSpPr>
          <p:cNvPr id="9" name="文本框 8">
            <a:extLst>
              <a:ext uri="{FF2B5EF4-FFF2-40B4-BE49-F238E27FC236}">
                <a16:creationId xmlns:a16="http://schemas.microsoft.com/office/drawing/2014/main" id="{D8F0E124-0278-2A4E-B984-4734D1A3ABEF}"/>
              </a:ext>
            </a:extLst>
          </p:cNvPr>
          <p:cNvSpPr txBox="1"/>
          <p:nvPr/>
        </p:nvSpPr>
        <p:spPr>
          <a:xfrm>
            <a:off x="615777" y="1003300"/>
            <a:ext cx="10960441" cy="3247877"/>
          </a:xfrm>
          <a:prstGeom prst="rect">
            <a:avLst/>
          </a:prstGeom>
          <a:noFill/>
        </p:spPr>
        <p:txBody>
          <a:bodyPr wrap="square">
            <a:spAutoFit/>
          </a:bodyPr>
          <a:lstStyle/>
          <a:p>
            <a:pPr>
              <a:lnSpc>
                <a:spcPct val="150000"/>
              </a:lnSpc>
            </a:pPr>
            <a:r>
              <a:rPr lang="en-US" altLang="zh-CN" sz="2800" b="1" dirty="0">
                <a:solidFill>
                  <a:srgbClr val="0070C0"/>
                </a:solidFill>
                <a:latin typeface="微软雅黑" panose="020B0503020204020204" pitchFamily="34" charset="-122"/>
                <a:ea typeface="微软雅黑" panose="020B0503020204020204" pitchFamily="34" charset="-122"/>
              </a:rPr>
              <a:t>       </a:t>
            </a:r>
            <a:r>
              <a:rPr lang="zh-CN" altLang="zh-CN" sz="2800" b="1" dirty="0">
                <a:solidFill>
                  <a:srgbClr val="0070C0"/>
                </a:solidFill>
                <a:latin typeface="微软雅黑" panose="020B0503020204020204" pitchFamily="34" charset="-122"/>
                <a:ea typeface="微软雅黑" panose="020B0503020204020204" pitchFamily="34" charset="-122"/>
              </a:rPr>
              <a:t>面向未来，我们要在习近平生态文明思想指引下，进一步深化河湖长制实施，以水利新质生产力赋能河湖治理，以幸福河湖建设回应人民群众对美好生活的向往，真正做到善待河湖、善用河湖、善治河湖、善享河湖。让每一条河流都成为造福人民的幸福河，这是我们共同的责任，也是我们不变的追求。</a:t>
            </a:r>
            <a:endParaRPr lang="zh-CN" altLang="en-US" sz="2800" b="1" dirty="0">
              <a:solidFill>
                <a:srgbClr val="0070C0"/>
              </a:solidFill>
              <a:latin typeface="微软雅黑" panose="020B0503020204020204" pitchFamily="34" charset="-122"/>
              <a:ea typeface="微软雅黑" panose="020B0503020204020204" pitchFamily="34" charset="-122"/>
            </a:endParaRPr>
          </a:p>
        </p:txBody>
      </p:sp>
      <p:pic>
        <p:nvPicPr>
          <p:cNvPr id="10" name="图片 9">
            <a:extLst>
              <a:ext uri="{FF2B5EF4-FFF2-40B4-BE49-F238E27FC236}">
                <a16:creationId xmlns:a16="http://schemas.microsoft.com/office/drawing/2014/main" id="{7AEE4AE3-44FB-C05A-4DDD-05EE7BB7743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9396" b="18843"/>
          <a:stretch>
            <a:fillRect/>
          </a:stretch>
        </p:blipFill>
        <p:spPr>
          <a:xfrm>
            <a:off x="-2" y="4296131"/>
            <a:ext cx="12192001" cy="256187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pic>
    </p:spTree>
    <p:extLst>
      <p:ext uri="{BB962C8B-B14F-4D97-AF65-F5344CB8AC3E}">
        <p14:creationId xmlns:p14="http://schemas.microsoft.com/office/powerpoint/2010/main" val="31320281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1">
            <a:extLst>
              <a:ext uri="{FF2B5EF4-FFF2-40B4-BE49-F238E27FC236}">
                <a16:creationId xmlns:a16="http://schemas.microsoft.com/office/drawing/2014/main" id="{F2B5616A-CD50-6DD2-881C-0C7756A1C8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37"/>
          <a:stretch>
            <a:fillRect/>
          </a:stretch>
        </p:blipFill>
        <p:spPr bwMode="auto">
          <a:xfrm>
            <a:off x="0" y="2408152"/>
            <a:ext cx="12191999" cy="4449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p:nvPr/>
        </p:nvSpPr>
        <p:spPr>
          <a:xfrm>
            <a:off x="2781300" y="855874"/>
            <a:ext cx="6629400" cy="923330"/>
          </a:xfrm>
          <a:prstGeom prst="rect">
            <a:avLst/>
          </a:prstGeom>
          <a:noFill/>
          <a:ln w="9525">
            <a:noFill/>
          </a:ln>
        </p:spPr>
        <p:txBody>
          <a:bodyPr wrap="square">
            <a:spAutoFit/>
          </a:bodyPr>
          <a:lstStyle/>
          <a:p>
            <a:pPr algn="ctr"/>
            <a:r>
              <a:rPr lang="zh-CN" altLang="en-US" sz="5400" b="1" spc="3000" dirty="0">
                <a:solidFill>
                  <a:srgbClr val="C00000"/>
                </a:solidFill>
                <a:latin typeface="微软雅黑" panose="020B0503020204020204" pitchFamily="34" charset="-122"/>
                <a:ea typeface="微软雅黑" panose="020B0503020204020204" pitchFamily="34" charset="-122"/>
              </a:rPr>
              <a:t>谢谢大家</a:t>
            </a:r>
          </a:p>
        </p:txBody>
      </p:sp>
    </p:spTree>
    <p:extLst>
      <p:ext uri="{BB962C8B-B14F-4D97-AF65-F5344CB8AC3E}">
        <p14:creationId xmlns:p14="http://schemas.microsoft.com/office/powerpoint/2010/main" val="8169496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自定义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自定义设计方案">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2834</TotalTime>
  <Words>7364</Words>
  <Application>Microsoft Office PowerPoint</Application>
  <PresentationFormat>宽屏</PresentationFormat>
  <Paragraphs>422</Paragraphs>
  <Slides>46</Slides>
  <Notes>46</Notes>
  <HiddenSlides>0</HiddenSlides>
  <MMClips>0</MMClips>
  <ScaleCrop>false</ScaleCrop>
  <HeadingPairs>
    <vt:vector size="6" baseType="variant">
      <vt:variant>
        <vt:lpstr>已用的字体</vt:lpstr>
      </vt:variant>
      <vt:variant>
        <vt:i4>12</vt:i4>
      </vt:variant>
      <vt:variant>
        <vt:lpstr>主题</vt:lpstr>
      </vt:variant>
      <vt:variant>
        <vt:i4>4</vt:i4>
      </vt:variant>
      <vt:variant>
        <vt:lpstr>幻灯片标题</vt:lpstr>
      </vt:variant>
      <vt:variant>
        <vt:i4>46</vt:i4>
      </vt:variant>
    </vt:vector>
  </HeadingPairs>
  <TitlesOfParts>
    <vt:vector size="62" baseType="lpstr">
      <vt:lpstr>Noto Sans SC</vt:lpstr>
      <vt:lpstr>WenQuanYiMicroHei</vt:lpstr>
      <vt:lpstr>等线</vt:lpstr>
      <vt:lpstr>等线 Light</vt:lpstr>
      <vt:lpstr>方正粗宋简体</vt:lpstr>
      <vt:lpstr>宋体</vt:lpstr>
      <vt:lpstr>微软雅黑</vt:lpstr>
      <vt:lpstr>字魂59号-创粗黑</vt:lpstr>
      <vt:lpstr>Arial</vt:lpstr>
      <vt:lpstr>Calibri</vt:lpstr>
      <vt:lpstr>Times New Roman</vt:lpstr>
      <vt:lpstr>Wingdings</vt:lpstr>
      <vt:lpstr>Office 主题​​</vt:lpstr>
      <vt:lpstr>自定义主题</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DELL</dc:creator>
  <cp:lastModifiedBy>h h</cp:lastModifiedBy>
  <cp:revision>268</cp:revision>
  <dcterms:modified xsi:type="dcterms:W3CDTF">2026-10-27T07:34:24Z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{"Label":"1","ContentProducer":"001191110102MACQD9K64010000","ProduceID":"7690879028245582243","ReservedCode1":"","ContentPropagator":"","PropagateID":"","ReservedCode2":""}</vt:lpwstr>
  </property>
</Properties>
</file>