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notesSlides/notesSlide1.xml" ContentType="application/vnd.openxmlformats-officedocument.presentationml.notesSlide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3" r:id="rId3"/>
  </p:sldMasterIdLst>
  <p:notesMasterIdLst>
    <p:notesMasterId r:id="rId30"/>
  </p:notesMasterIdLst>
  <p:handoutMasterIdLst>
    <p:handoutMasterId r:id="rId31"/>
  </p:handoutMasterIdLst>
  <p:sldIdLst>
    <p:sldId id="257" r:id="rId4"/>
    <p:sldId id="294" r:id="rId5"/>
    <p:sldId id="276" r:id="rId6"/>
    <p:sldId id="296" r:id="rId7"/>
    <p:sldId id="261" r:id="rId8"/>
    <p:sldId id="262" r:id="rId9"/>
    <p:sldId id="258" r:id="rId10"/>
    <p:sldId id="259" r:id="rId11"/>
    <p:sldId id="313" r:id="rId12"/>
    <p:sldId id="264" r:id="rId13"/>
    <p:sldId id="265" r:id="rId14"/>
    <p:sldId id="266" r:id="rId15"/>
    <p:sldId id="263" r:id="rId16"/>
    <p:sldId id="314" r:id="rId17"/>
    <p:sldId id="267" r:id="rId18"/>
    <p:sldId id="316" r:id="rId19"/>
    <p:sldId id="268" r:id="rId20"/>
    <p:sldId id="273" r:id="rId21"/>
    <p:sldId id="317" r:id="rId22"/>
    <p:sldId id="269" r:id="rId23"/>
    <p:sldId id="270" r:id="rId24"/>
    <p:sldId id="319" r:id="rId25"/>
    <p:sldId id="271" r:id="rId26"/>
    <p:sldId id="272" r:id="rId27"/>
    <p:sldId id="274" r:id="rId28"/>
    <p:sldId id="275" r:id="rId29"/>
  </p:sldIdLst>
  <p:sldSz cx="12192000" cy="6858000"/>
  <p:notesSz cx="7104063" cy="102346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6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61" d="100"/>
          <a:sy n="61" d="100"/>
        </p:scale>
        <p:origin x="68" y="212"/>
      </p:cViewPr>
      <p:guideLst>
        <p:guide orient="horz" pos="2136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7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1049128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  <a:t>2026/10/28</a:t>
            </a:fld>
            <a:endParaRPr lang="zh-CN" altLang="en-US"/>
          </a:p>
        </p:txBody>
      </p:sp>
      <p:sp>
        <p:nvSpPr>
          <p:cNvPr id="1049129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1049130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1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9122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  <a:t>2026/10/28</a:t>
            </a:fld>
            <a:endParaRPr lang="zh-CN" altLang="en-US"/>
          </a:p>
        </p:txBody>
      </p:sp>
      <p:sp>
        <p:nvSpPr>
          <p:cNvPr id="1049123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1049124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49125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9126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2" name="内容"/>
          <p:cNvSpPr>
            <a:spLocks noGrp="1"/>
          </p:cNvSpPr>
          <p:nvPr>
            <p:ph type="body" idx="1" hasCustomPrompt="1"/>
          </p:nvPr>
        </p:nvSpPr>
        <p:spPr>
          <a:xfrm>
            <a:off x="4076624" y="1461935"/>
            <a:ext cx="40386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>
              <a:buNone/>
            </a:pPr>
            <a:endParaRPr sz="1200" spc="600">
              <a:solidFill>
                <a:schemeClr val="tx2">
                  <a:lumMod val="80841"/>
                  <a:lumOff val="19159"/>
                </a:schemeClr>
              </a:solidFill>
              <a:cs typeface="+mn-lt"/>
            </a:endParaRPr>
          </a:p>
        </p:txBody>
      </p:sp>
      <p:sp>
        <p:nvSpPr>
          <p:cNvPr id="1048583" name="标题"/>
          <p:cNvSpPr>
            <a:spLocks noGrp="1"/>
          </p:cNvSpPr>
          <p:nvPr>
            <p:ph type="ctrTitle" idx="11" hasCustomPrompt="1"/>
          </p:nvPr>
        </p:nvSpPr>
        <p:spPr>
          <a:xfrm>
            <a:off x="2695575" y="2263369"/>
            <a:ext cx="6800850" cy="21406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>
            <a:lvl1pPr>
              <a:defRPr>
                <a:latin typeface="三极古拙楷书" panose="00000500000000000000" charset="-122"/>
                <a:ea typeface="三极古拙楷书" panose="00000500000000000000" charset="-122"/>
                <a:cs typeface="三极古拙楷书" panose="00000500000000000000" charset="-122"/>
                <a:sym typeface="三极古拙楷书" panose="00000500000000000000" charset="-122"/>
              </a:defRPr>
            </a:lvl1pPr>
          </a:lstStyle>
          <a:p>
            <a:pPr algn="ctr">
              <a:lnSpc>
                <a:spcPct val="107000"/>
              </a:lnSpc>
              <a:buNone/>
            </a:pPr>
            <a:endParaRPr sz="6300">
              <a:solidFill>
                <a:schemeClr val="tx2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1048584" name="内容"/>
          <p:cNvSpPr>
            <a:spLocks noGrp="1"/>
          </p:cNvSpPr>
          <p:nvPr>
            <p:ph type="body" idx="2" hasCustomPrompt="1"/>
          </p:nvPr>
        </p:nvSpPr>
        <p:spPr>
          <a:xfrm>
            <a:off x="4639199" y="5043640"/>
            <a:ext cx="2913612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>
              <a:buNone/>
            </a:pPr>
            <a:endParaRPr lang="zh-CN" altLang="en-US" sz="2100" spc="300">
              <a:solidFill>
                <a:schemeClr val="tx2">
                  <a:lumMod val="80841"/>
                  <a:lumOff val="19159"/>
                </a:schemeClr>
              </a:solidFill>
              <a:cs typeface="+mn-lt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4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三极古拙楷书" panose="00000500000000000000" charset="-122"/>
                <a:ea typeface="三极古拙楷书" panose="00000500000000000000" charset="-122"/>
                <a:sym typeface="三极古拙楷书" panose="00000500000000000000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1049035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049036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2026/10/28</a:t>
            </a:fld>
            <a:endParaRPr lang="zh-CN" altLang="en-US"/>
          </a:p>
        </p:txBody>
      </p:sp>
      <p:sp>
        <p:nvSpPr>
          <p:cNvPr id="1049037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038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8" name="标题 1"/>
          <p:cNvSpPr>
            <a:spLocks noGrp="1"/>
          </p:cNvSpPr>
          <p:nvPr>
            <p:ph type="title"/>
          </p:nvPr>
        </p:nvSpPr>
        <p:spPr>
          <a:xfrm>
            <a:off x="831850" y="3751117"/>
            <a:ext cx="7321550" cy="811357"/>
          </a:xfrm>
        </p:spPr>
        <p:txBody>
          <a:bodyPr anchor="b">
            <a:normAutofit/>
          </a:bodyPr>
          <a:lstStyle>
            <a:lvl1pPr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三极古拙楷书" panose="00000500000000000000" charset="-122"/>
                <a:ea typeface="三极古拙楷书" panose="00000500000000000000" charset="-122"/>
                <a:sym typeface="三极古拙楷书" panose="00000500000000000000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1049049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049050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2026/10/28</a:t>
            </a:fld>
            <a:endParaRPr lang="zh-CN" altLang="en-US"/>
          </a:p>
        </p:txBody>
      </p:sp>
      <p:sp>
        <p:nvSpPr>
          <p:cNvPr id="1049051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052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3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2400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三极古拙楷书" panose="00000500000000000000" charset="-122"/>
                <a:ea typeface="三极古拙楷书" panose="00000500000000000000" charset="-122"/>
                <a:sym typeface="三极古拙楷书" panose="00000500000000000000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1049054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049055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049056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2026/10/28</a:t>
            </a:fld>
            <a:endParaRPr lang="zh-CN" altLang="en-US"/>
          </a:p>
        </p:txBody>
      </p:sp>
      <p:sp>
        <p:nvSpPr>
          <p:cNvPr id="1049057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058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59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三极古拙楷书" panose="00000500000000000000" charset="-122"/>
                <a:ea typeface="三极古拙楷书" panose="00000500000000000000" charset="-122"/>
                <a:sym typeface="三极古拙楷书" panose="00000500000000000000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9060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049061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049062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049063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049064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2026/10/28</a:t>
            </a:fld>
            <a:endParaRPr lang="zh-CN" altLang="en-US"/>
          </a:p>
        </p:txBody>
      </p:sp>
      <p:sp>
        <p:nvSpPr>
          <p:cNvPr id="1049065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066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0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三极古拙楷书" panose="00000500000000000000" charset="-122"/>
                <a:ea typeface="三极古拙楷书" panose="00000500000000000000" charset="-122"/>
                <a:sym typeface="三极古拙楷书" panose="00000500000000000000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104903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2026/10/28</a:t>
            </a:fld>
            <a:endParaRPr lang="zh-CN" altLang="en-US"/>
          </a:p>
        </p:txBody>
      </p:sp>
      <p:sp>
        <p:nvSpPr>
          <p:cNvPr id="104903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03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7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三极古拙楷书" panose="00000500000000000000" charset="-122"/>
                <a:ea typeface="三极古拙楷书" panose="00000500000000000000" charset="-122"/>
                <a:sym typeface="三极古拙楷书" panose="00000500000000000000" charset="-122"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1049068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1049069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049070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2026/10/28</a:t>
            </a:fld>
            <a:endParaRPr lang="zh-CN" altLang="en-US" dirty="0"/>
          </a:p>
        </p:txBody>
      </p:sp>
      <p:sp>
        <p:nvSpPr>
          <p:cNvPr id="1049071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049072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9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>
                <a:latin typeface="三极古拙楷书" panose="00000500000000000000" charset="-122"/>
                <a:ea typeface="三极古拙楷书" panose="00000500000000000000" charset="-122"/>
                <a:sym typeface="三极古拙楷书" panose="00000500000000000000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9040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049041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2026/10/28</a:t>
            </a:fld>
            <a:endParaRPr lang="zh-CN" altLang="en-US"/>
          </a:p>
        </p:txBody>
      </p:sp>
      <p:sp>
        <p:nvSpPr>
          <p:cNvPr id="1049042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043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4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2026/10/28</a:t>
            </a:fld>
            <a:endParaRPr lang="zh-CN" altLang="en-US"/>
          </a:p>
        </p:txBody>
      </p:sp>
      <p:sp>
        <p:nvSpPr>
          <p:cNvPr id="1049045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04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4904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章节页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内容"/>
          <p:cNvSpPr>
            <a:spLocks noGrp="1"/>
          </p:cNvSpPr>
          <p:nvPr>
            <p:ph type="body" idx="1" hasCustomPrompt="1"/>
          </p:nvPr>
        </p:nvSpPr>
        <p:spPr>
          <a:xfrm>
            <a:off x="5734050" y="2001660"/>
            <a:ext cx="762000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>
            <a:lvl1pPr>
              <a:defRPr>
                <a:latin typeface="三极古拙楷书" panose="00000500000000000000" charset="-122"/>
                <a:ea typeface="三极古拙楷书" panose="00000500000000000000" charset="-122"/>
                <a:sym typeface="三极古拙楷书" panose="00000500000000000000" charset="-122"/>
              </a:defRPr>
            </a:lvl1pPr>
          </a:lstStyle>
          <a:p>
            <a:pPr algn="ctr">
              <a:buNone/>
            </a:pPr>
            <a:endParaRPr sz="2400" spc="300">
              <a:solidFill>
                <a:schemeClr val="accent1">
                  <a:lumMod val="0"/>
                  <a:lumOff val="100000"/>
                </a:schemeClr>
              </a:solidFill>
              <a:latin typeface="三极古拙楷书" panose="00000500000000000000" charset="-122"/>
              <a:ea typeface="三极古拙楷书" panose="00000500000000000000" charset="-122"/>
            </a:endParaRPr>
          </a:p>
        </p:txBody>
      </p:sp>
      <p:sp>
        <p:nvSpPr>
          <p:cNvPr id="1048617" name="标题"/>
          <p:cNvSpPr>
            <a:spLocks noGrp="1"/>
          </p:cNvSpPr>
          <p:nvPr>
            <p:ph type="ctrTitle" idx="11" hasCustomPrompt="1"/>
          </p:nvPr>
        </p:nvSpPr>
        <p:spPr>
          <a:xfrm>
            <a:off x="3543300" y="2832716"/>
            <a:ext cx="5105400" cy="120967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>
            <a:lvl1pPr>
              <a:defRPr>
                <a:latin typeface="三极古拙楷书" panose="00000500000000000000" charset="-122"/>
                <a:ea typeface="三极古拙楷书" panose="00000500000000000000" charset="-122"/>
                <a:sym typeface="三极古拙楷书" panose="00000500000000000000" charset="-122"/>
              </a:defRPr>
            </a:lvl1pPr>
          </a:lstStyle>
          <a:p>
            <a:pPr algn="ctr">
              <a:lnSpc>
                <a:spcPct val="100000"/>
              </a:lnSpc>
              <a:buNone/>
            </a:pPr>
            <a:endParaRPr sz="7200" spc="1050">
              <a:solidFill>
                <a:schemeClr val="accent1"/>
              </a:solidFill>
              <a:effectLst>
                <a:outerShdw blurRad="42863" dist="9525" dir="5399999" algn="ctr" rotWithShape="0">
                  <a:srgbClr val="F7F5EF">
                    <a:alpha val="60000"/>
                  </a:srgbClr>
                </a:outerShdw>
              </a:effectLst>
              <a:latin typeface="三极古拙楷书" panose="00000500000000000000" charset="-122"/>
              <a:ea typeface="三极古拙楷书" panose="00000500000000000000" charset="-122"/>
            </a:endParaRPr>
          </a:p>
        </p:txBody>
      </p:sp>
      <p:sp>
        <p:nvSpPr>
          <p:cNvPr id="1048618" name="内容"/>
          <p:cNvSpPr>
            <a:spLocks noGrp="1"/>
          </p:cNvSpPr>
          <p:nvPr>
            <p:ph type="body" idx="2" hasCustomPrompt="1"/>
          </p:nvPr>
        </p:nvSpPr>
        <p:spPr>
          <a:xfrm>
            <a:off x="2705100" y="4644333"/>
            <a:ext cx="678180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>
              <a:buNone/>
            </a:pPr>
            <a:endParaRPr sz="2100" spc="600">
              <a:solidFill>
                <a:schemeClr val="tx2">
                  <a:lumMod val="80841"/>
                  <a:lumOff val="19159"/>
                </a:schemeClr>
              </a:solidFill>
              <a:effectLst>
                <a:outerShdw blurRad="28575" dist="9525" dir="5399999" algn="ctr" rotWithShape="0">
                  <a:srgbClr val="F7F5EF">
                    <a:alpha val="50196"/>
                  </a:srgbClr>
                </a:outerShdw>
              </a:effectLst>
              <a:cs typeface="+mn-lt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末尾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1" name="内容"/>
          <p:cNvSpPr>
            <a:spLocks noGrp="1"/>
          </p:cNvSpPr>
          <p:nvPr>
            <p:ph type="body" idx="1" hasCustomPrompt="1"/>
          </p:nvPr>
        </p:nvSpPr>
        <p:spPr>
          <a:xfrm>
            <a:off x="4486199" y="1233488"/>
            <a:ext cx="32195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>
              <a:buNone/>
            </a:pPr>
            <a:endParaRPr sz="1350" spc="1050">
              <a:solidFill>
                <a:schemeClr val="accent1"/>
              </a:solidFill>
              <a:cs typeface="+mn-lt"/>
            </a:endParaRPr>
          </a:p>
        </p:txBody>
      </p:sp>
      <p:sp>
        <p:nvSpPr>
          <p:cNvPr id="1048972" name="标题"/>
          <p:cNvSpPr>
            <a:spLocks noGrp="1"/>
          </p:cNvSpPr>
          <p:nvPr>
            <p:ph type="ctrTitle" idx="11" hasCustomPrompt="1"/>
          </p:nvPr>
        </p:nvSpPr>
        <p:spPr>
          <a:xfrm>
            <a:off x="3667125" y="2571750"/>
            <a:ext cx="4857750" cy="16097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>
            <a:lvl1pPr>
              <a:defRPr>
                <a:latin typeface="三极古拙楷书" panose="00000500000000000000" charset="-122"/>
                <a:ea typeface="三极古拙楷书" panose="00000500000000000000" charset="-122"/>
                <a:cs typeface="三极古拙楷书" panose="00000500000000000000" charset="-122"/>
                <a:sym typeface="三极古拙楷书" panose="00000500000000000000" charset="-122"/>
              </a:defRPr>
            </a:lvl1pPr>
          </a:lstStyle>
          <a:p>
            <a:pPr algn="ctr">
              <a:lnSpc>
                <a:spcPct val="113000"/>
              </a:lnSpc>
              <a:buNone/>
            </a:pPr>
            <a:endParaRPr sz="4500">
              <a:solidFill>
                <a:schemeClr val="tx2"/>
              </a:solidFill>
              <a:effectLst>
                <a:outerShdw blurRad="171450" dist="19050" dir="5399999" algn="ctr" rotWithShape="0">
                  <a:srgbClr val="F7F5EF">
                    <a:alpha val="65098"/>
                  </a:srgbClr>
                </a:outerShdw>
              </a:effectLst>
              <a:latin typeface="+mj-lt"/>
              <a:ea typeface="+mj-ea"/>
              <a:cs typeface="+mj-lt"/>
            </a:endParaRPr>
          </a:p>
        </p:txBody>
      </p:sp>
      <p:sp>
        <p:nvSpPr>
          <p:cNvPr id="1048973" name="内容"/>
          <p:cNvSpPr>
            <a:spLocks noGrp="1"/>
          </p:cNvSpPr>
          <p:nvPr>
            <p:ph type="body" idx="2" hasCustomPrompt="1"/>
          </p:nvPr>
        </p:nvSpPr>
        <p:spPr>
          <a:xfrm>
            <a:off x="4048125" y="4848225"/>
            <a:ext cx="4095750" cy="785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>
              <a:lnSpc>
                <a:spcPct val="167000"/>
              </a:lnSpc>
              <a:buNone/>
            </a:pPr>
            <a:endParaRPr sz="1500">
              <a:solidFill>
                <a:schemeClr val="tx2">
                  <a:lumMod val="80841"/>
                  <a:lumOff val="19159"/>
                </a:schemeClr>
              </a:solidFill>
              <a:effectLst>
                <a:outerShdw blurRad="114300" dist="9525" dir="5399999" algn="ctr" rotWithShape="0">
                  <a:srgbClr val="F7F5EF">
                    <a:alpha val="60000"/>
                  </a:srgbClr>
                </a:outerShdw>
              </a:effectLst>
              <a:cs typeface="+mn-lt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3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defRPr sz="6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三极古拙楷书" panose="00000500000000000000" charset="-122"/>
                <a:ea typeface="三极古拙楷书" panose="00000500000000000000" charset="-122"/>
                <a:sym typeface="三极古拙楷书" panose="00000500000000000000" charset="-122"/>
              </a:defRPr>
            </a:lvl1pPr>
          </a:lstStyle>
          <a:p>
            <a:r>
              <a:rPr lang="zh-CN" altLang="en-US" dirty="0"/>
              <a:t>单击此处添加标题</a:t>
            </a:r>
          </a:p>
        </p:txBody>
      </p:sp>
      <p:sp>
        <p:nvSpPr>
          <p:cNvPr id="104898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2026/10/28</a:t>
            </a:fld>
            <a:endParaRPr lang="zh-CN" altLang="en-US"/>
          </a:p>
        </p:txBody>
      </p:sp>
      <p:sp>
        <p:nvSpPr>
          <p:cNvPr id="104898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8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48987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三极古拙楷书" panose="00000500000000000000" charset="-122"/>
                <a:ea typeface="三极古拙楷书" panose="00000500000000000000" charset="-122"/>
                <a:sym typeface="三极古拙楷书" panose="00000500000000000000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单击此处添加副标题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1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三极古拙楷书" panose="00000500000000000000" charset="-122"/>
                <a:ea typeface="三极古拙楷书" panose="00000500000000000000" charset="-122"/>
                <a:sym typeface="三极古拙楷书" panose="00000500000000000000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1049012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04901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2026/10/28</a:t>
            </a:fld>
            <a:endParaRPr lang="zh-CN" altLang="en-US"/>
          </a:p>
        </p:txBody>
      </p:sp>
      <p:sp>
        <p:nvSpPr>
          <p:cNvPr id="10490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0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6" name="标题 1"/>
          <p:cNvSpPr>
            <a:spLocks noGrp="1"/>
          </p:cNvSpPr>
          <p:nvPr>
            <p:ph type="title"/>
          </p:nvPr>
        </p:nvSpPr>
        <p:spPr>
          <a:xfrm>
            <a:off x="831850" y="3751117"/>
            <a:ext cx="7321550" cy="811357"/>
          </a:xfrm>
        </p:spPr>
        <p:txBody>
          <a:bodyPr anchor="b">
            <a:normAutofit/>
          </a:bodyPr>
          <a:lstStyle>
            <a:lvl1pPr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三极古拙楷书" panose="00000500000000000000" charset="-122"/>
                <a:ea typeface="三极古拙楷书" panose="00000500000000000000" charset="-122"/>
                <a:sym typeface="三极古拙楷书" panose="00000500000000000000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1049007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04900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2026/10/28</a:t>
            </a:fld>
            <a:endParaRPr lang="zh-CN" altLang="en-US"/>
          </a:p>
        </p:txBody>
      </p:sp>
      <p:sp>
        <p:nvSpPr>
          <p:cNvPr id="104900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0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4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2400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三极古拙楷书" panose="00000500000000000000" charset="-122"/>
                <a:ea typeface="三极古拙楷书" panose="00000500000000000000" charset="-122"/>
                <a:sym typeface="三极古拙楷书" panose="00000500000000000000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1049025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049026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049027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2026/10/28</a:t>
            </a:fld>
            <a:endParaRPr lang="zh-CN" altLang="en-US"/>
          </a:p>
        </p:txBody>
      </p:sp>
      <p:sp>
        <p:nvSpPr>
          <p:cNvPr id="1049028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029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6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三极古拙楷书" panose="00000500000000000000" charset="-122"/>
                <a:ea typeface="三极古拙楷书" panose="00000500000000000000" charset="-122"/>
                <a:sym typeface="三极古拙楷书" panose="00000500000000000000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9017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049018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049019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049020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049021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2026/10/28</a:t>
            </a:fld>
            <a:endParaRPr lang="zh-CN" altLang="en-US"/>
          </a:p>
        </p:txBody>
      </p:sp>
      <p:sp>
        <p:nvSpPr>
          <p:cNvPr id="1049022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023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9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三极古拙楷书" panose="00000500000000000000" charset="-122"/>
                <a:ea typeface="三极古拙楷书" panose="00000500000000000000" charset="-122"/>
                <a:sym typeface="三极古拙楷书" panose="00000500000000000000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1048980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2026/10/28</a:t>
            </a:fld>
            <a:endParaRPr lang="zh-CN" altLang="en-US"/>
          </a:p>
        </p:txBody>
      </p:sp>
      <p:sp>
        <p:nvSpPr>
          <p:cNvPr id="1048981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8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2026/10/28</a:t>
            </a:fld>
            <a:endParaRPr lang="zh-CN" altLang="en-US"/>
          </a:p>
        </p:txBody>
      </p:sp>
      <p:sp>
        <p:nvSpPr>
          <p:cNvPr id="1048596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9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1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三极古拙楷书" panose="00000500000000000000" charset="-122"/>
                <a:ea typeface="三极古拙楷书" panose="00000500000000000000" charset="-122"/>
                <a:sym typeface="三极古拙楷书" panose="00000500000000000000" charset="-122"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1048992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1048993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048994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2026/10/28</a:t>
            </a:fld>
            <a:endParaRPr lang="zh-CN" altLang="en-US" dirty="0"/>
          </a:p>
        </p:txBody>
      </p:sp>
      <p:sp>
        <p:nvSpPr>
          <p:cNvPr id="1048995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048996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7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>
                <a:latin typeface="三极古拙楷书" panose="00000500000000000000" charset="-122"/>
                <a:ea typeface="三极古拙楷书" panose="00000500000000000000" charset="-122"/>
                <a:sym typeface="三极古拙楷书" panose="00000500000000000000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8998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04899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2026/10/28</a:t>
            </a:fld>
            <a:endParaRPr lang="zh-CN" altLang="en-US"/>
          </a:p>
        </p:txBody>
      </p:sp>
      <p:sp>
        <p:nvSpPr>
          <p:cNvPr id="104900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00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2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2026/10/28</a:t>
            </a:fld>
            <a:endParaRPr lang="zh-CN" altLang="en-US"/>
          </a:p>
        </p:txBody>
      </p:sp>
      <p:sp>
        <p:nvSpPr>
          <p:cNvPr id="1049003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004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49005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尾页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8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2026/10/28</a:t>
            </a:fld>
            <a:endParaRPr lang="zh-CN" altLang="en-US"/>
          </a:p>
        </p:txBody>
      </p:sp>
      <p:sp>
        <p:nvSpPr>
          <p:cNvPr id="1048989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90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9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defRPr sz="6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单击此处添加标题</a:t>
            </a:r>
          </a:p>
        </p:txBody>
      </p:sp>
      <p:sp>
        <p:nvSpPr>
          <p:cNvPr id="1049080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2026/10/28</a:t>
            </a:fld>
            <a:endParaRPr lang="zh-CN" altLang="en-US"/>
          </a:p>
        </p:txBody>
      </p:sp>
      <p:sp>
        <p:nvSpPr>
          <p:cNvPr id="1049081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082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4908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单击此处添加副标题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4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1049085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049086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2026/10/28</a:t>
            </a:fld>
            <a:endParaRPr lang="zh-CN" altLang="en-US"/>
          </a:p>
        </p:txBody>
      </p:sp>
      <p:sp>
        <p:nvSpPr>
          <p:cNvPr id="1049087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088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4" name="标题 1"/>
          <p:cNvSpPr>
            <a:spLocks noGrp="1"/>
          </p:cNvSpPr>
          <p:nvPr>
            <p:ph type="title"/>
          </p:nvPr>
        </p:nvSpPr>
        <p:spPr>
          <a:xfrm>
            <a:off x="831850" y="3751117"/>
            <a:ext cx="7321550" cy="811357"/>
          </a:xfrm>
        </p:spPr>
        <p:txBody>
          <a:bodyPr anchor="b">
            <a:normAutofit/>
          </a:bodyPr>
          <a:lstStyle>
            <a:lvl1pPr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1049105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049106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2026/10/28</a:t>
            </a:fld>
            <a:endParaRPr lang="zh-CN" altLang="en-US"/>
          </a:p>
        </p:txBody>
      </p:sp>
      <p:sp>
        <p:nvSpPr>
          <p:cNvPr id="1049107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108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4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2400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1049095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049096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049097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2026/10/28</a:t>
            </a:fld>
            <a:endParaRPr lang="zh-CN" altLang="en-US"/>
          </a:p>
        </p:txBody>
      </p:sp>
      <p:sp>
        <p:nvSpPr>
          <p:cNvPr id="1049098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099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9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9110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049111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049112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049113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049114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2026/10/28</a:t>
            </a:fld>
            <a:endParaRPr lang="zh-CN" altLang="en-US"/>
          </a:p>
        </p:txBody>
      </p:sp>
      <p:sp>
        <p:nvSpPr>
          <p:cNvPr id="1049115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116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7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1049118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2026/10/28</a:t>
            </a:fld>
            <a:endParaRPr lang="zh-CN" altLang="en-US"/>
          </a:p>
        </p:txBody>
      </p:sp>
      <p:sp>
        <p:nvSpPr>
          <p:cNvPr id="1049119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120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4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2026/10/28</a:t>
            </a:fld>
            <a:endParaRPr lang="zh-CN" altLang="en-US"/>
          </a:p>
        </p:txBody>
      </p:sp>
      <p:sp>
        <p:nvSpPr>
          <p:cNvPr id="1048675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76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73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1049074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1049075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049076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2026/10/28</a:t>
            </a:fld>
            <a:endParaRPr lang="zh-CN" altLang="en-US" dirty="0"/>
          </a:p>
        </p:txBody>
      </p:sp>
      <p:sp>
        <p:nvSpPr>
          <p:cNvPr id="1049077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049078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9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9090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049091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2026/10/28</a:t>
            </a:fld>
            <a:endParaRPr lang="zh-CN" altLang="en-US"/>
          </a:p>
        </p:txBody>
      </p:sp>
      <p:sp>
        <p:nvSpPr>
          <p:cNvPr id="1049092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093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0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2026/10/28</a:t>
            </a:fld>
            <a:endParaRPr lang="zh-CN" altLang="en-US"/>
          </a:p>
        </p:txBody>
      </p:sp>
      <p:sp>
        <p:nvSpPr>
          <p:cNvPr id="1049101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910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49103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1048577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048578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2026/10/28</a:t>
            </a:fld>
            <a:endParaRPr lang="zh-CN" altLang="en-US"/>
          </a:p>
        </p:txBody>
      </p:sp>
      <p:sp>
        <p:nvSpPr>
          <p:cNvPr id="1048579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48580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48581" name="KSO_TEMPLATE" hidden="1"/>
          <p:cNvSpPr/>
          <p:nvPr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三极古拙楷书" panose="00000500000000000000" charset="-122"/>
          <a:ea typeface="三极古拙楷书" panose="00000500000000000000" charset="-122"/>
          <a:cs typeface="+mj-cs"/>
          <a:sym typeface="三极古拙楷书" panose="00000500000000000000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0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1048591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048592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2026/10/28</a:t>
            </a:fld>
            <a:endParaRPr lang="zh-CN" altLang="en-US"/>
          </a:p>
        </p:txBody>
      </p:sp>
      <p:sp>
        <p:nvSpPr>
          <p:cNvPr id="1048593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48594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三极古拙楷书" panose="00000500000000000000" charset="-122"/>
          <a:ea typeface="三极古拙楷书" panose="00000500000000000000" charset="-122"/>
          <a:cs typeface="+mj-cs"/>
          <a:sym typeface="三极古拙楷书" panose="00000500000000000000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9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1048670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048671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2026/10/28</a:t>
            </a:fld>
            <a:endParaRPr lang="zh-CN" altLang="en-US"/>
          </a:p>
        </p:txBody>
      </p:sp>
      <p:sp>
        <p:nvSpPr>
          <p:cNvPr id="1048672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48673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tags" Target="../tags/tag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16.xml"/><Relationship Id="rId13" Type="http://schemas.openxmlformats.org/officeDocument/2006/relationships/tags" Target="../tags/tag21.xml"/><Relationship Id="rId18" Type="http://schemas.openxmlformats.org/officeDocument/2006/relationships/image" Target="../media/image6.png"/><Relationship Id="rId3" Type="http://schemas.openxmlformats.org/officeDocument/2006/relationships/tags" Target="../tags/tag11.xml"/><Relationship Id="rId21" Type="http://schemas.openxmlformats.org/officeDocument/2006/relationships/image" Target="../media/image9.jpeg"/><Relationship Id="rId7" Type="http://schemas.openxmlformats.org/officeDocument/2006/relationships/tags" Target="../tags/tag15.xml"/><Relationship Id="rId12" Type="http://schemas.openxmlformats.org/officeDocument/2006/relationships/tags" Target="../tags/tag20.xml"/><Relationship Id="rId17" Type="http://schemas.openxmlformats.org/officeDocument/2006/relationships/slideLayout" Target="../slideLayouts/slideLayout7.xml"/><Relationship Id="rId2" Type="http://schemas.openxmlformats.org/officeDocument/2006/relationships/tags" Target="../tags/tag10.xml"/><Relationship Id="rId16" Type="http://schemas.openxmlformats.org/officeDocument/2006/relationships/tags" Target="../tags/tag24.xml"/><Relationship Id="rId20" Type="http://schemas.openxmlformats.org/officeDocument/2006/relationships/image" Target="../media/image8.jpeg"/><Relationship Id="rId1" Type="http://schemas.openxmlformats.org/officeDocument/2006/relationships/tags" Target="../tags/tag9.xml"/><Relationship Id="rId6" Type="http://schemas.openxmlformats.org/officeDocument/2006/relationships/tags" Target="../tags/tag14.xml"/><Relationship Id="rId11" Type="http://schemas.openxmlformats.org/officeDocument/2006/relationships/tags" Target="../tags/tag19.xml"/><Relationship Id="rId5" Type="http://schemas.openxmlformats.org/officeDocument/2006/relationships/tags" Target="../tags/tag13.xml"/><Relationship Id="rId15" Type="http://schemas.openxmlformats.org/officeDocument/2006/relationships/tags" Target="../tags/tag23.xml"/><Relationship Id="rId10" Type="http://schemas.openxmlformats.org/officeDocument/2006/relationships/tags" Target="../tags/tag18.xml"/><Relationship Id="rId19" Type="http://schemas.openxmlformats.org/officeDocument/2006/relationships/image" Target="../media/image7.png"/><Relationship Id="rId4" Type="http://schemas.openxmlformats.org/officeDocument/2006/relationships/tags" Target="../tags/tag12.xml"/><Relationship Id="rId9" Type="http://schemas.openxmlformats.org/officeDocument/2006/relationships/tags" Target="../tags/tag17.xml"/><Relationship Id="rId14" Type="http://schemas.openxmlformats.org/officeDocument/2006/relationships/tags" Target="../tags/tag2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32.xml"/><Relationship Id="rId13" Type="http://schemas.openxmlformats.org/officeDocument/2006/relationships/tags" Target="../tags/tag37.xml"/><Relationship Id="rId18" Type="http://schemas.openxmlformats.org/officeDocument/2006/relationships/image" Target="../media/image7.png"/><Relationship Id="rId3" Type="http://schemas.openxmlformats.org/officeDocument/2006/relationships/tags" Target="../tags/tag27.xml"/><Relationship Id="rId7" Type="http://schemas.openxmlformats.org/officeDocument/2006/relationships/tags" Target="../tags/tag31.xml"/><Relationship Id="rId12" Type="http://schemas.openxmlformats.org/officeDocument/2006/relationships/tags" Target="../tags/tag36.xml"/><Relationship Id="rId17" Type="http://schemas.openxmlformats.org/officeDocument/2006/relationships/image" Target="../media/image6.png"/><Relationship Id="rId2" Type="http://schemas.openxmlformats.org/officeDocument/2006/relationships/tags" Target="../tags/tag26.xml"/><Relationship Id="rId16" Type="http://schemas.openxmlformats.org/officeDocument/2006/relationships/slideLayout" Target="../slideLayouts/slideLayout7.xml"/><Relationship Id="rId20" Type="http://schemas.openxmlformats.org/officeDocument/2006/relationships/image" Target="../media/image11.png"/><Relationship Id="rId1" Type="http://schemas.openxmlformats.org/officeDocument/2006/relationships/tags" Target="../tags/tag25.xml"/><Relationship Id="rId6" Type="http://schemas.openxmlformats.org/officeDocument/2006/relationships/tags" Target="../tags/tag30.xml"/><Relationship Id="rId11" Type="http://schemas.openxmlformats.org/officeDocument/2006/relationships/tags" Target="../tags/tag35.xml"/><Relationship Id="rId5" Type="http://schemas.openxmlformats.org/officeDocument/2006/relationships/tags" Target="../tags/tag29.xml"/><Relationship Id="rId15" Type="http://schemas.openxmlformats.org/officeDocument/2006/relationships/tags" Target="../tags/tag39.xml"/><Relationship Id="rId10" Type="http://schemas.openxmlformats.org/officeDocument/2006/relationships/tags" Target="../tags/tag34.xml"/><Relationship Id="rId19" Type="http://schemas.openxmlformats.org/officeDocument/2006/relationships/image" Target="../media/image10.png"/><Relationship Id="rId4" Type="http://schemas.openxmlformats.org/officeDocument/2006/relationships/tags" Target="../tags/tag28.xml"/><Relationship Id="rId9" Type="http://schemas.openxmlformats.org/officeDocument/2006/relationships/tags" Target="../tags/tag33.xml"/><Relationship Id="rId14" Type="http://schemas.openxmlformats.org/officeDocument/2006/relationships/tags" Target="../tags/tag38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47.xml"/><Relationship Id="rId13" Type="http://schemas.openxmlformats.org/officeDocument/2006/relationships/tags" Target="../tags/tag52.xml"/><Relationship Id="rId18" Type="http://schemas.openxmlformats.org/officeDocument/2006/relationships/tags" Target="../tags/tag57.xml"/><Relationship Id="rId26" Type="http://schemas.openxmlformats.org/officeDocument/2006/relationships/image" Target="../media/image17.jpeg"/><Relationship Id="rId3" Type="http://schemas.openxmlformats.org/officeDocument/2006/relationships/tags" Target="../tags/tag42.xml"/><Relationship Id="rId21" Type="http://schemas.openxmlformats.org/officeDocument/2006/relationships/image" Target="../media/image12.png"/><Relationship Id="rId7" Type="http://schemas.openxmlformats.org/officeDocument/2006/relationships/tags" Target="../tags/tag46.xml"/><Relationship Id="rId12" Type="http://schemas.openxmlformats.org/officeDocument/2006/relationships/tags" Target="../tags/tag51.xml"/><Relationship Id="rId17" Type="http://schemas.openxmlformats.org/officeDocument/2006/relationships/tags" Target="../tags/tag56.xml"/><Relationship Id="rId25" Type="http://schemas.openxmlformats.org/officeDocument/2006/relationships/image" Target="../media/image16.png"/><Relationship Id="rId2" Type="http://schemas.openxmlformats.org/officeDocument/2006/relationships/tags" Target="../tags/tag41.xml"/><Relationship Id="rId16" Type="http://schemas.openxmlformats.org/officeDocument/2006/relationships/tags" Target="../tags/tag55.xml"/><Relationship Id="rId20" Type="http://schemas.openxmlformats.org/officeDocument/2006/relationships/image" Target="../media/image6.png"/><Relationship Id="rId1" Type="http://schemas.openxmlformats.org/officeDocument/2006/relationships/tags" Target="../tags/tag40.xml"/><Relationship Id="rId6" Type="http://schemas.openxmlformats.org/officeDocument/2006/relationships/tags" Target="../tags/tag45.xml"/><Relationship Id="rId11" Type="http://schemas.openxmlformats.org/officeDocument/2006/relationships/tags" Target="../tags/tag50.xml"/><Relationship Id="rId24" Type="http://schemas.openxmlformats.org/officeDocument/2006/relationships/image" Target="../media/image15.png"/><Relationship Id="rId5" Type="http://schemas.openxmlformats.org/officeDocument/2006/relationships/tags" Target="../tags/tag44.xml"/><Relationship Id="rId15" Type="http://schemas.openxmlformats.org/officeDocument/2006/relationships/tags" Target="../tags/tag54.xml"/><Relationship Id="rId23" Type="http://schemas.openxmlformats.org/officeDocument/2006/relationships/image" Target="../media/image14.png"/><Relationship Id="rId10" Type="http://schemas.openxmlformats.org/officeDocument/2006/relationships/tags" Target="../tags/tag49.xml"/><Relationship Id="rId19" Type="http://schemas.openxmlformats.org/officeDocument/2006/relationships/slideLayout" Target="../slideLayouts/slideLayout7.xml"/><Relationship Id="rId4" Type="http://schemas.openxmlformats.org/officeDocument/2006/relationships/tags" Target="../tags/tag43.xml"/><Relationship Id="rId9" Type="http://schemas.openxmlformats.org/officeDocument/2006/relationships/tags" Target="../tags/tag48.xml"/><Relationship Id="rId14" Type="http://schemas.openxmlformats.org/officeDocument/2006/relationships/tags" Target="../tags/tag53.xml"/><Relationship Id="rId22" Type="http://schemas.openxmlformats.org/officeDocument/2006/relationships/image" Target="../media/image13.png"/><Relationship Id="rId27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tags" Target="../tags/tag70.xml"/><Relationship Id="rId18" Type="http://schemas.openxmlformats.org/officeDocument/2006/relationships/tags" Target="../tags/tag75.xml"/><Relationship Id="rId26" Type="http://schemas.openxmlformats.org/officeDocument/2006/relationships/tags" Target="../tags/tag83.xml"/><Relationship Id="rId3" Type="http://schemas.openxmlformats.org/officeDocument/2006/relationships/tags" Target="../tags/tag60.xml"/><Relationship Id="rId21" Type="http://schemas.openxmlformats.org/officeDocument/2006/relationships/tags" Target="../tags/tag78.xml"/><Relationship Id="rId34" Type="http://schemas.openxmlformats.org/officeDocument/2006/relationships/tags" Target="../tags/tag91.xml"/><Relationship Id="rId7" Type="http://schemas.openxmlformats.org/officeDocument/2006/relationships/tags" Target="../tags/tag64.xml"/><Relationship Id="rId12" Type="http://schemas.openxmlformats.org/officeDocument/2006/relationships/tags" Target="../tags/tag69.xml"/><Relationship Id="rId17" Type="http://schemas.openxmlformats.org/officeDocument/2006/relationships/tags" Target="../tags/tag74.xml"/><Relationship Id="rId25" Type="http://schemas.openxmlformats.org/officeDocument/2006/relationships/tags" Target="../tags/tag82.xml"/><Relationship Id="rId33" Type="http://schemas.openxmlformats.org/officeDocument/2006/relationships/tags" Target="../tags/tag90.xml"/><Relationship Id="rId2" Type="http://schemas.openxmlformats.org/officeDocument/2006/relationships/tags" Target="../tags/tag59.xml"/><Relationship Id="rId16" Type="http://schemas.openxmlformats.org/officeDocument/2006/relationships/tags" Target="../tags/tag73.xml"/><Relationship Id="rId20" Type="http://schemas.openxmlformats.org/officeDocument/2006/relationships/tags" Target="../tags/tag77.xml"/><Relationship Id="rId29" Type="http://schemas.openxmlformats.org/officeDocument/2006/relationships/tags" Target="../tags/tag86.xml"/><Relationship Id="rId1" Type="http://schemas.openxmlformats.org/officeDocument/2006/relationships/tags" Target="../tags/tag58.xml"/><Relationship Id="rId6" Type="http://schemas.openxmlformats.org/officeDocument/2006/relationships/tags" Target="../tags/tag63.xml"/><Relationship Id="rId11" Type="http://schemas.openxmlformats.org/officeDocument/2006/relationships/tags" Target="../tags/tag68.xml"/><Relationship Id="rId24" Type="http://schemas.openxmlformats.org/officeDocument/2006/relationships/tags" Target="../tags/tag81.xml"/><Relationship Id="rId32" Type="http://schemas.openxmlformats.org/officeDocument/2006/relationships/tags" Target="../tags/tag89.xml"/><Relationship Id="rId5" Type="http://schemas.openxmlformats.org/officeDocument/2006/relationships/tags" Target="../tags/tag62.xml"/><Relationship Id="rId15" Type="http://schemas.openxmlformats.org/officeDocument/2006/relationships/tags" Target="../tags/tag72.xml"/><Relationship Id="rId23" Type="http://schemas.openxmlformats.org/officeDocument/2006/relationships/tags" Target="../tags/tag80.xml"/><Relationship Id="rId28" Type="http://schemas.openxmlformats.org/officeDocument/2006/relationships/tags" Target="../tags/tag85.xml"/><Relationship Id="rId36" Type="http://schemas.openxmlformats.org/officeDocument/2006/relationships/image" Target="../media/image6.png"/><Relationship Id="rId10" Type="http://schemas.openxmlformats.org/officeDocument/2006/relationships/tags" Target="../tags/tag67.xml"/><Relationship Id="rId19" Type="http://schemas.openxmlformats.org/officeDocument/2006/relationships/tags" Target="../tags/tag76.xml"/><Relationship Id="rId31" Type="http://schemas.openxmlformats.org/officeDocument/2006/relationships/tags" Target="../tags/tag88.xml"/><Relationship Id="rId4" Type="http://schemas.openxmlformats.org/officeDocument/2006/relationships/tags" Target="../tags/tag61.xml"/><Relationship Id="rId9" Type="http://schemas.openxmlformats.org/officeDocument/2006/relationships/tags" Target="../tags/tag66.xml"/><Relationship Id="rId14" Type="http://schemas.openxmlformats.org/officeDocument/2006/relationships/tags" Target="../tags/tag71.xml"/><Relationship Id="rId22" Type="http://schemas.openxmlformats.org/officeDocument/2006/relationships/tags" Target="../tags/tag79.xml"/><Relationship Id="rId27" Type="http://schemas.openxmlformats.org/officeDocument/2006/relationships/tags" Target="../tags/tag84.xml"/><Relationship Id="rId30" Type="http://schemas.openxmlformats.org/officeDocument/2006/relationships/tags" Target="../tags/tag87.xml"/><Relationship Id="rId35" Type="http://schemas.openxmlformats.org/officeDocument/2006/relationships/slideLayout" Target="../slideLayouts/slideLayout30.xml"/><Relationship Id="rId8" Type="http://schemas.openxmlformats.org/officeDocument/2006/relationships/tags" Target="../tags/tag6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99.xml"/><Relationship Id="rId13" Type="http://schemas.openxmlformats.org/officeDocument/2006/relationships/tags" Target="../tags/tag104.xml"/><Relationship Id="rId18" Type="http://schemas.openxmlformats.org/officeDocument/2006/relationships/slideLayout" Target="../slideLayouts/slideLayout19.xml"/><Relationship Id="rId3" Type="http://schemas.openxmlformats.org/officeDocument/2006/relationships/tags" Target="../tags/tag94.xml"/><Relationship Id="rId7" Type="http://schemas.openxmlformats.org/officeDocument/2006/relationships/tags" Target="../tags/tag98.xml"/><Relationship Id="rId12" Type="http://schemas.openxmlformats.org/officeDocument/2006/relationships/tags" Target="../tags/tag103.xml"/><Relationship Id="rId17" Type="http://schemas.openxmlformats.org/officeDocument/2006/relationships/tags" Target="../tags/tag108.xml"/><Relationship Id="rId2" Type="http://schemas.openxmlformats.org/officeDocument/2006/relationships/tags" Target="../tags/tag93.xml"/><Relationship Id="rId16" Type="http://schemas.openxmlformats.org/officeDocument/2006/relationships/tags" Target="../tags/tag107.xml"/><Relationship Id="rId20" Type="http://schemas.openxmlformats.org/officeDocument/2006/relationships/image" Target="../media/image20.png"/><Relationship Id="rId1" Type="http://schemas.openxmlformats.org/officeDocument/2006/relationships/tags" Target="../tags/tag92.xml"/><Relationship Id="rId6" Type="http://schemas.openxmlformats.org/officeDocument/2006/relationships/tags" Target="../tags/tag97.xml"/><Relationship Id="rId11" Type="http://schemas.openxmlformats.org/officeDocument/2006/relationships/tags" Target="../tags/tag102.xml"/><Relationship Id="rId5" Type="http://schemas.openxmlformats.org/officeDocument/2006/relationships/tags" Target="../tags/tag96.xml"/><Relationship Id="rId15" Type="http://schemas.openxmlformats.org/officeDocument/2006/relationships/tags" Target="../tags/tag106.xml"/><Relationship Id="rId10" Type="http://schemas.openxmlformats.org/officeDocument/2006/relationships/tags" Target="../tags/tag101.xml"/><Relationship Id="rId19" Type="http://schemas.openxmlformats.org/officeDocument/2006/relationships/image" Target="../media/image19.jpeg"/><Relationship Id="rId4" Type="http://schemas.openxmlformats.org/officeDocument/2006/relationships/tags" Target="../tags/tag95.xml"/><Relationship Id="rId9" Type="http://schemas.openxmlformats.org/officeDocument/2006/relationships/tags" Target="../tags/tag100.xml"/><Relationship Id="rId14" Type="http://schemas.openxmlformats.org/officeDocument/2006/relationships/tags" Target="../tags/tag10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111.xml"/><Relationship Id="rId2" Type="http://schemas.openxmlformats.org/officeDocument/2006/relationships/tags" Target="../tags/tag110.xml"/><Relationship Id="rId1" Type="http://schemas.openxmlformats.org/officeDocument/2006/relationships/tags" Target="../tags/tag109.xml"/><Relationship Id="rId5" Type="http://schemas.openxmlformats.org/officeDocument/2006/relationships/slideLayout" Target="../slideLayouts/slideLayout11.xml"/><Relationship Id="rId4" Type="http://schemas.openxmlformats.org/officeDocument/2006/relationships/tags" Target="../tags/tag1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115.xml"/><Relationship Id="rId2" Type="http://schemas.openxmlformats.org/officeDocument/2006/relationships/tags" Target="../tags/tag114.xml"/><Relationship Id="rId1" Type="http://schemas.openxmlformats.org/officeDocument/2006/relationships/tags" Target="../tags/tag113.xml"/><Relationship Id="rId6" Type="http://schemas.openxmlformats.org/officeDocument/2006/relationships/image" Target="../media/image21.png"/><Relationship Id="rId5" Type="http://schemas.openxmlformats.org/officeDocument/2006/relationships/image" Target="../media/image6.png"/><Relationship Id="rId4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123.xml"/><Relationship Id="rId13" Type="http://schemas.openxmlformats.org/officeDocument/2006/relationships/tags" Target="../tags/tag128.xml"/><Relationship Id="rId18" Type="http://schemas.openxmlformats.org/officeDocument/2006/relationships/image" Target="../media/image6.png"/><Relationship Id="rId3" Type="http://schemas.openxmlformats.org/officeDocument/2006/relationships/tags" Target="../tags/tag118.xml"/><Relationship Id="rId7" Type="http://schemas.openxmlformats.org/officeDocument/2006/relationships/tags" Target="../tags/tag122.xml"/><Relationship Id="rId12" Type="http://schemas.openxmlformats.org/officeDocument/2006/relationships/tags" Target="../tags/tag127.xml"/><Relationship Id="rId17" Type="http://schemas.openxmlformats.org/officeDocument/2006/relationships/slideLayout" Target="../slideLayouts/slideLayout7.xml"/><Relationship Id="rId2" Type="http://schemas.openxmlformats.org/officeDocument/2006/relationships/tags" Target="../tags/tag117.xml"/><Relationship Id="rId16" Type="http://schemas.openxmlformats.org/officeDocument/2006/relationships/tags" Target="../tags/tag131.xml"/><Relationship Id="rId1" Type="http://schemas.openxmlformats.org/officeDocument/2006/relationships/tags" Target="../tags/tag116.xml"/><Relationship Id="rId6" Type="http://schemas.openxmlformats.org/officeDocument/2006/relationships/tags" Target="../tags/tag121.xml"/><Relationship Id="rId11" Type="http://schemas.openxmlformats.org/officeDocument/2006/relationships/tags" Target="../tags/tag126.xml"/><Relationship Id="rId5" Type="http://schemas.openxmlformats.org/officeDocument/2006/relationships/tags" Target="../tags/tag120.xml"/><Relationship Id="rId15" Type="http://schemas.openxmlformats.org/officeDocument/2006/relationships/tags" Target="../tags/tag130.xml"/><Relationship Id="rId10" Type="http://schemas.openxmlformats.org/officeDocument/2006/relationships/tags" Target="../tags/tag125.xml"/><Relationship Id="rId19" Type="http://schemas.openxmlformats.org/officeDocument/2006/relationships/image" Target="../media/image22.jpeg"/><Relationship Id="rId4" Type="http://schemas.openxmlformats.org/officeDocument/2006/relationships/tags" Target="../tags/tag119.xml"/><Relationship Id="rId9" Type="http://schemas.openxmlformats.org/officeDocument/2006/relationships/tags" Target="../tags/tag124.xml"/><Relationship Id="rId14" Type="http://schemas.openxmlformats.org/officeDocument/2006/relationships/tags" Target="../tags/tag129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139.xml"/><Relationship Id="rId13" Type="http://schemas.openxmlformats.org/officeDocument/2006/relationships/tags" Target="../tags/tag144.xml"/><Relationship Id="rId18" Type="http://schemas.openxmlformats.org/officeDocument/2006/relationships/slideLayout" Target="../slideLayouts/slideLayout7.xml"/><Relationship Id="rId3" Type="http://schemas.openxmlformats.org/officeDocument/2006/relationships/tags" Target="../tags/tag134.xml"/><Relationship Id="rId21" Type="http://schemas.openxmlformats.org/officeDocument/2006/relationships/image" Target="../media/image24.png"/><Relationship Id="rId7" Type="http://schemas.openxmlformats.org/officeDocument/2006/relationships/tags" Target="../tags/tag138.xml"/><Relationship Id="rId12" Type="http://schemas.openxmlformats.org/officeDocument/2006/relationships/tags" Target="../tags/tag143.xml"/><Relationship Id="rId17" Type="http://schemas.openxmlformats.org/officeDocument/2006/relationships/tags" Target="../tags/tag148.xml"/><Relationship Id="rId2" Type="http://schemas.openxmlformats.org/officeDocument/2006/relationships/tags" Target="../tags/tag133.xml"/><Relationship Id="rId16" Type="http://schemas.openxmlformats.org/officeDocument/2006/relationships/tags" Target="../tags/tag147.xml"/><Relationship Id="rId20" Type="http://schemas.openxmlformats.org/officeDocument/2006/relationships/image" Target="../media/image23.png"/><Relationship Id="rId1" Type="http://schemas.openxmlformats.org/officeDocument/2006/relationships/tags" Target="../tags/tag132.xml"/><Relationship Id="rId6" Type="http://schemas.openxmlformats.org/officeDocument/2006/relationships/tags" Target="../tags/tag137.xml"/><Relationship Id="rId11" Type="http://schemas.openxmlformats.org/officeDocument/2006/relationships/tags" Target="../tags/tag142.xml"/><Relationship Id="rId5" Type="http://schemas.openxmlformats.org/officeDocument/2006/relationships/tags" Target="../tags/tag136.xml"/><Relationship Id="rId15" Type="http://schemas.openxmlformats.org/officeDocument/2006/relationships/tags" Target="../tags/tag146.xml"/><Relationship Id="rId10" Type="http://schemas.openxmlformats.org/officeDocument/2006/relationships/tags" Target="../tags/tag141.xml"/><Relationship Id="rId19" Type="http://schemas.openxmlformats.org/officeDocument/2006/relationships/image" Target="../media/image6.png"/><Relationship Id="rId4" Type="http://schemas.openxmlformats.org/officeDocument/2006/relationships/tags" Target="../tags/tag135.xml"/><Relationship Id="rId9" Type="http://schemas.openxmlformats.org/officeDocument/2006/relationships/tags" Target="../tags/tag140.xml"/><Relationship Id="rId14" Type="http://schemas.openxmlformats.org/officeDocument/2006/relationships/tags" Target="../tags/tag145.xml"/></Relationships>
</file>

<file path=ppt/slides/_rels/slide12.xml.rels><?xml version="1.0" encoding="UTF-8" standalone="yes"?>
<Relationships xmlns="http://schemas.openxmlformats.org/package/2006/relationships"><Relationship Id="rId13" Type="http://schemas.openxmlformats.org/officeDocument/2006/relationships/tags" Target="../tags/tag161.xml"/><Relationship Id="rId18" Type="http://schemas.openxmlformats.org/officeDocument/2006/relationships/tags" Target="../tags/tag166.xml"/><Relationship Id="rId26" Type="http://schemas.openxmlformats.org/officeDocument/2006/relationships/tags" Target="../tags/tag174.xml"/><Relationship Id="rId3" Type="http://schemas.openxmlformats.org/officeDocument/2006/relationships/tags" Target="../tags/tag151.xml"/><Relationship Id="rId21" Type="http://schemas.openxmlformats.org/officeDocument/2006/relationships/tags" Target="../tags/tag169.xml"/><Relationship Id="rId7" Type="http://schemas.openxmlformats.org/officeDocument/2006/relationships/tags" Target="../tags/tag155.xml"/><Relationship Id="rId12" Type="http://schemas.openxmlformats.org/officeDocument/2006/relationships/tags" Target="../tags/tag160.xml"/><Relationship Id="rId17" Type="http://schemas.openxmlformats.org/officeDocument/2006/relationships/tags" Target="../tags/tag165.xml"/><Relationship Id="rId25" Type="http://schemas.openxmlformats.org/officeDocument/2006/relationships/tags" Target="../tags/tag173.xml"/><Relationship Id="rId33" Type="http://schemas.openxmlformats.org/officeDocument/2006/relationships/image" Target="../media/image27.jpeg"/><Relationship Id="rId2" Type="http://schemas.openxmlformats.org/officeDocument/2006/relationships/tags" Target="../tags/tag150.xml"/><Relationship Id="rId16" Type="http://schemas.openxmlformats.org/officeDocument/2006/relationships/tags" Target="../tags/tag164.xml"/><Relationship Id="rId20" Type="http://schemas.openxmlformats.org/officeDocument/2006/relationships/tags" Target="../tags/tag168.xml"/><Relationship Id="rId29" Type="http://schemas.openxmlformats.org/officeDocument/2006/relationships/slideLayout" Target="../slideLayouts/slideLayout7.xml"/><Relationship Id="rId1" Type="http://schemas.openxmlformats.org/officeDocument/2006/relationships/tags" Target="../tags/tag149.xml"/><Relationship Id="rId6" Type="http://schemas.openxmlformats.org/officeDocument/2006/relationships/tags" Target="../tags/tag154.xml"/><Relationship Id="rId11" Type="http://schemas.openxmlformats.org/officeDocument/2006/relationships/tags" Target="../tags/tag159.xml"/><Relationship Id="rId24" Type="http://schemas.openxmlformats.org/officeDocument/2006/relationships/tags" Target="../tags/tag172.xml"/><Relationship Id="rId32" Type="http://schemas.openxmlformats.org/officeDocument/2006/relationships/image" Target="../media/image26.jpeg"/><Relationship Id="rId5" Type="http://schemas.openxmlformats.org/officeDocument/2006/relationships/tags" Target="../tags/tag153.xml"/><Relationship Id="rId15" Type="http://schemas.openxmlformats.org/officeDocument/2006/relationships/tags" Target="../tags/tag163.xml"/><Relationship Id="rId23" Type="http://schemas.openxmlformats.org/officeDocument/2006/relationships/tags" Target="../tags/tag171.xml"/><Relationship Id="rId28" Type="http://schemas.openxmlformats.org/officeDocument/2006/relationships/tags" Target="../tags/tag176.xml"/><Relationship Id="rId10" Type="http://schemas.openxmlformats.org/officeDocument/2006/relationships/tags" Target="../tags/tag158.xml"/><Relationship Id="rId19" Type="http://schemas.openxmlformats.org/officeDocument/2006/relationships/tags" Target="../tags/tag167.xml"/><Relationship Id="rId31" Type="http://schemas.openxmlformats.org/officeDocument/2006/relationships/image" Target="../media/image25.jpeg"/><Relationship Id="rId4" Type="http://schemas.openxmlformats.org/officeDocument/2006/relationships/tags" Target="../tags/tag152.xml"/><Relationship Id="rId9" Type="http://schemas.openxmlformats.org/officeDocument/2006/relationships/tags" Target="../tags/tag157.xml"/><Relationship Id="rId14" Type="http://schemas.openxmlformats.org/officeDocument/2006/relationships/tags" Target="../tags/tag162.xml"/><Relationship Id="rId22" Type="http://schemas.openxmlformats.org/officeDocument/2006/relationships/tags" Target="../tags/tag170.xml"/><Relationship Id="rId27" Type="http://schemas.openxmlformats.org/officeDocument/2006/relationships/tags" Target="../tags/tag175.xml"/><Relationship Id="rId30" Type="http://schemas.openxmlformats.org/officeDocument/2006/relationships/image" Target="../media/image6.png"/><Relationship Id="rId8" Type="http://schemas.openxmlformats.org/officeDocument/2006/relationships/tags" Target="../tags/tag15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179.xml"/><Relationship Id="rId2" Type="http://schemas.openxmlformats.org/officeDocument/2006/relationships/tags" Target="../tags/tag178.xml"/><Relationship Id="rId1" Type="http://schemas.openxmlformats.org/officeDocument/2006/relationships/tags" Target="../tags/tag177.xml"/><Relationship Id="rId5" Type="http://schemas.openxmlformats.org/officeDocument/2006/relationships/slideLayout" Target="../slideLayouts/slideLayout11.xml"/><Relationship Id="rId4" Type="http://schemas.openxmlformats.org/officeDocument/2006/relationships/tags" Target="../tags/tag18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183.xml"/><Relationship Id="rId7" Type="http://schemas.openxmlformats.org/officeDocument/2006/relationships/image" Target="../media/image29.png"/><Relationship Id="rId2" Type="http://schemas.openxmlformats.org/officeDocument/2006/relationships/tags" Target="../tags/tag182.xml"/><Relationship Id="rId1" Type="http://schemas.openxmlformats.org/officeDocument/2006/relationships/tags" Target="../tags/tag181.xml"/><Relationship Id="rId6" Type="http://schemas.openxmlformats.org/officeDocument/2006/relationships/image" Target="../media/image28.png"/><Relationship Id="rId5" Type="http://schemas.openxmlformats.org/officeDocument/2006/relationships/image" Target="../media/image6.png"/><Relationship Id="rId4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191.xml"/><Relationship Id="rId13" Type="http://schemas.openxmlformats.org/officeDocument/2006/relationships/tags" Target="../tags/tag196.xml"/><Relationship Id="rId3" Type="http://schemas.openxmlformats.org/officeDocument/2006/relationships/tags" Target="../tags/tag186.xml"/><Relationship Id="rId7" Type="http://schemas.openxmlformats.org/officeDocument/2006/relationships/tags" Target="../tags/tag190.xml"/><Relationship Id="rId12" Type="http://schemas.openxmlformats.org/officeDocument/2006/relationships/tags" Target="../tags/tag195.xml"/><Relationship Id="rId17" Type="http://schemas.openxmlformats.org/officeDocument/2006/relationships/image" Target="../media/image31.png"/><Relationship Id="rId2" Type="http://schemas.openxmlformats.org/officeDocument/2006/relationships/tags" Target="../tags/tag185.xml"/><Relationship Id="rId16" Type="http://schemas.openxmlformats.org/officeDocument/2006/relationships/image" Target="../media/image30.jpeg"/><Relationship Id="rId1" Type="http://schemas.openxmlformats.org/officeDocument/2006/relationships/tags" Target="../tags/tag184.xml"/><Relationship Id="rId6" Type="http://schemas.openxmlformats.org/officeDocument/2006/relationships/tags" Target="../tags/tag189.xml"/><Relationship Id="rId11" Type="http://schemas.openxmlformats.org/officeDocument/2006/relationships/tags" Target="../tags/tag194.xml"/><Relationship Id="rId5" Type="http://schemas.openxmlformats.org/officeDocument/2006/relationships/tags" Target="../tags/tag188.xml"/><Relationship Id="rId15" Type="http://schemas.openxmlformats.org/officeDocument/2006/relationships/image" Target="../media/image6.png"/><Relationship Id="rId10" Type="http://schemas.openxmlformats.org/officeDocument/2006/relationships/tags" Target="../tags/tag193.xml"/><Relationship Id="rId4" Type="http://schemas.openxmlformats.org/officeDocument/2006/relationships/tags" Target="../tags/tag187.xml"/><Relationship Id="rId9" Type="http://schemas.openxmlformats.org/officeDocument/2006/relationships/tags" Target="../tags/tag192.xml"/><Relationship Id="rId14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204.xml"/><Relationship Id="rId13" Type="http://schemas.openxmlformats.org/officeDocument/2006/relationships/slideLayout" Target="../slideLayouts/slideLayout7.xml"/><Relationship Id="rId3" Type="http://schemas.openxmlformats.org/officeDocument/2006/relationships/tags" Target="../tags/tag199.xml"/><Relationship Id="rId7" Type="http://schemas.openxmlformats.org/officeDocument/2006/relationships/tags" Target="../tags/tag203.xml"/><Relationship Id="rId12" Type="http://schemas.openxmlformats.org/officeDocument/2006/relationships/tags" Target="../tags/tag208.xml"/><Relationship Id="rId2" Type="http://schemas.openxmlformats.org/officeDocument/2006/relationships/tags" Target="../tags/tag198.xml"/><Relationship Id="rId16" Type="http://schemas.openxmlformats.org/officeDocument/2006/relationships/image" Target="../media/image33.jpeg"/><Relationship Id="rId1" Type="http://schemas.openxmlformats.org/officeDocument/2006/relationships/tags" Target="../tags/tag197.xml"/><Relationship Id="rId6" Type="http://schemas.openxmlformats.org/officeDocument/2006/relationships/tags" Target="../tags/tag202.xml"/><Relationship Id="rId11" Type="http://schemas.openxmlformats.org/officeDocument/2006/relationships/tags" Target="../tags/tag207.xml"/><Relationship Id="rId5" Type="http://schemas.openxmlformats.org/officeDocument/2006/relationships/tags" Target="../tags/tag201.xml"/><Relationship Id="rId15" Type="http://schemas.openxmlformats.org/officeDocument/2006/relationships/image" Target="../media/image32.png"/><Relationship Id="rId10" Type="http://schemas.openxmlformats.org/officeDocument/2006/relationships/tags" Target="../tags/tag206.xml"/><Relationship Id="rId4" Type="http://schemas.openxmlformats.org/officeDocument/2006/relationships/tags" Target="../tags/tag200.xml"/><Relationship Id="rId9" Type="http://schemas.openxmlformats.org/officeDocument/2006/relationships/tags" Target="../tags/tag205.xml"/><Relationship Id="rId1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216.xml"/><Relationship Id="rId13" Type="http://schemas.openxmlformats.org/officeDocument/2006/relationships/tags" Target="../tags/tag221.xml"/><Relationship Id="rId18" Type="http://schemas.openxmlformats.org/officeDocument/2006/relationships/tags" Target="../tags/tag226.xml"/><Relationship Id="rId26" Type="http://schemas.openxmlformats.org/officeDocument/2006/relationships/tags" Target="../tags/tag234.xml"/><Relationship Id="rId3" Type="http://schemas.openxmlformats.org/officeDocument/2006/relationships/tags" Target="../tags/tag211.xml"/><Relationship Id="rId21" Type="http://schemas.openxmlformats.org/officeDocument/2006/relationships/tags" Target="../tags/tag229.xml"/><Relationship Id="rId7" Type="http://schemas.openxmlformats.org/officeDocument/2006/relationships/tags" Target="../tags/tag215.xml"/><Relationship Id="rId12" Type="http://schemas.openxmlformats.org/officeDocument/2006/relationships/tags" Target="../tags/tag220.xml"/><Relationship Id="rId17" Type="http://schemas.openxmlformats.org/officeDocument/2006/relationships/tags" Target="../tags/tag225.xml"/><Relationship Id="rId25" Type="http://schemas.openxmlformats.org/officeDocument/2006/relationships/tags" Target="../tags/tag233.xml"/><Relationship Id="rId2" Type="http://schemas.openxmlformats.org/officeDocument/2006/relationships/tags" Target="../tags/tag210.xml"/><Relationship Id="rId16" Type="http://schemas.openxmlformats.org/officeDocument/2006/relationships/tags" Target="../tags/tag224.xml"/><Relationship Id="rId20" Type="http://schemas.openxmlformats.org/officeDocument/2006/relationships/tags" Target="../tags/tag228.xml"/><Relationship Id="rId29" Type="http://schemas.openxmlformats.org/officeDocument/2006/relationships/image" Target="../media/image6.png"/><Relationship Id="rId1" Type="http://schemas.openxmlformats.org/officeDocument/2006/relationships/tags" Target="../tags/tag209.xml"/><Relationship Id="rId6" Type="http://schemas.openxmlformats.org/officeDocument/2006/relationships/tags" Target="../tags/tag214.xml"/><Relationship Id="rId11" Type="http://schemas.openxmlformats.org/officeDocument/2006/relationships/tags" Target="../tags/tag219.xml"/><Relationship Id="rId24" Type="http://schemas.openxmlformats.org/officeDocument/2006/relationships/tags" Target="../tags/tag232.xml"/><Relationship Id="rId32" Type="http://schemas.openxmlformats.org/officeDocument/2006/relationships/image" Target="../media/image36.jpeg"/><Relationship Id="rId5" Type="http://schemas.openxmlformats.org/officeDocument/2006/relationships/tags" Target="../tags/tag213.xml"/><Relationship Id="rId15" Type="http://schemas.openxmlformats.org/officeDocument/2006/relationships/tags" Target="../tags/tag223.xml"/><Relationship Id="rId23" Type="http://schemas.openxmlformats.org/officeDocument/2006/relationships/tags" Target="../tags/tag231.xml"/><Relationship Id="rId28" Type="http://schemas.openxmlformats.org/officeDocument/2006/relationships/slideLayout" Target="../slideLayouts/slideLayout7.xml"/><Relationship Id="rId10" Type="http://schemas.openxmlformats.org/officeDocument/2006/relationships/tags" Target="../tags/tag218.xml"/><Relationship Id="rId19" Type="http://schemas.openxmlformats.org/officeDocument/2006/relationships/tags" Target="../tags/tag227.xml"/><Relationship Id="rId31" Type="http://schemas.openxmlformats.org/officeDocument/2006/relationships/image" Target="../media/image35.jpeg"/><Relationship Id="rId4" Type="http://schemas.openxmlformats.org/officeDocument/2006/relationships/tags" Target="../tags/tag212.xml"/><Relationship Id="rId9" Type="http://schemas.openxmlformats.org/officeDocument/2006/relationships/tags" Target="../tags/tag217.xml"/><Relationship Id="rId14" Type="http://schemas.openxmlformats.org/officeDocument/2006/relationships/tags" Target="../tags/tag222.xml"/><Relationship Id="rId22" Type="http://schemas.openxmlformats.org/officeDocument/2006/relationships/tags" Target="../tags/tag230.xml"/><Relationship Id="rId27" Type="http://schemas.openxmlformats.org/officeDocument/2006/relationships/tags" Target="../tags/tag235.xml"/><Relationship Id="rId30" Type="http://schemas.openxmlformats.org/officeDocument/2006/relationships/image" Target="../media/image3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238.xml"/><Relationship Id="rId2" Type="http://schemas.openxmlformats.org/officeDocument/2006/relationships/tags" Target="../tags/tag237.xml"/><Relationship Id="rId1" Type="http://schemas.openxmlformats.org/officeDocument/2006/relationships/tags" Target="../tags/tag236.xml"/><Relationship Id="rId4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241.xml"/><Relationship Id="rId2" Type="http://schemas.openxmlformats.org/officeDocument/2006/relationships/tags" Target="../tags/tag240.xml"/><Relationship Id="rId1" Type="http://schemas.openxmlformats.org/officeDocument/2006/relationships/tags" Target="../tags/tag239.xml"/><Relationship Id="rId6" Type="http://schemas.openxmlformats.org/officeDocument/2006/relationships/image" Target="../media/image37.jpeg"/><Relationship Id="rId5" Type="http://schemas.openxmlformats.org/officeDocument/2006/relationships/image" Target="../media/image6.png"/><Relationship Id="rId4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249.xml"/><Relationship Id="rId13" Type="http://schemas.openxmlformats.org/officeDocument/2006/relationships/tags" Target="../tags/tag254.xml"/><Relationship Id="rId18" Type="http://schemas.openxmlformats.org/officeDocument/2006/relationships/tags" Target="../tags/tag259.xml"/><Relationship Id="rId26" Type="http://schemas.openxmlformats.org/officeDocument/2006/relationships/image" Target="../media/image38.jpeg"/><Relationship Id="rId3" Type="http://schemas.openxmlformats.org/officeDocument/2006/relationships/tags" Target="../tags/tag244.xml"/><Relationship Id="rId21" Type="http://schemas.openxmlformats.org/officeDocument/2006/relationships/tags" Target="../tags/tag262.xml"/><Relationship Id="rId7" Type="http://schemas.openxmlformats.org/officeDocument/2006/relationships/tags" Target="../tags/tag248.xml"/><Relationship Id="rId12" Type="http://schemas.openxmlformats.org/officeDocument/2006/relationships/tags" Target="../tags/tag253.xml"/><Relationship Id="rId17" Type="http://schemas.openxmlformats.org/officeDocument/2006/relationships/tags" Target="../tags/tag258.xml"/><Relationship Id="rId25" Type="http://schemas.openxmlformats.org/officeDocument/2006/relationships/image" Target="../media/image6.png"/><Relationship Id="rId2" Type="http://schemas.openxmlformats.org/officeDocument/2006/relationships/tags" Target="../tags/tag243.xml"/><Relationship Id="rId16" Type="http://schemas.openxmlformats.org/officeDocument/2006/relationships/tags" Target="../tags/tag257.xml"/><Relationship Id="rId20" Type="http://schemas.openxmlformats.org/officeDocument/2006/relationships/tags" Target="../tags/tag261.xml"/><Relationship Id="rId1" Type="http://schemas.openxmlformats.org/officeDocument/2006/relationships/tags" Target="../tags/tag242.xml"/><Relationship Id="rId6" Type="http://schemas.openxmlformats.org/officeDocument/2006/relationships/tags" Target="../tags/tag247.xml"/><Relationship Id="rId11" Type="http://schemas.openxmlformats.org/officeDocument/2006/relationships/tags" Target="../tags/tag252.xml"/><Relationship Id="rId24" Type="http://schemas.openxmlformats.org/officeDocument/2006/relationships/slideLayout" Target="../slideLayouts/slideLayout7.xml"/><Relationship Id="rId5" Type="http://schemas.openxmlformats.org/officeDocument/2006/relationships/tags" Target="../tags/tag246.xml"/><Relationship Id="rId15" Type="http://schemas.openxmlformats.org/officeDocument/2006/relationships/tags" Target="../tags/tag256.xml"/><Relationship Id="rId23" Type="http://schemas.openxmlformats.org/officeDocument/2006/relationships/tags" Target="../tags/tag264.xml"/><Relationship Id="rId10" Type="http://schemas.openxmlformats.org/officeDocument/2006/relationships/tags" Target="../tags/tag251.xml"/><Relationship Id="rId19" Type="http://schemas.openxmlformats.org/officeDocument/2006/relationships/tags" Target="../tags/tag260.xml"/><Relationship Id="rId4" Type="http://schemas.openxmlformats.org/officeDocument/2006/relationships/tags" Target="../tags/tag245.xml"/><Relationship Id="rId9" Type="http://schemas.openxmlformats.org/officeDocument/2006/relationships/tags" Target="../tags/tag250.xml"/><Relationship Id="rId14" Type="http://schemas.openxmlformats.org/officeDocument/2006/relationships/tags" Target="../tags/tag255.xml"/><Relationship Id="rId22" Type="http://schemas.openxmlformats.org/officeDocument/2006/relationships/tags" Target="../tags/tag263.xml"/><Relationship Id="rId27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272.xml"/><Relationship Id="rId13" Type="http://schemas.openxmlformats.org/officeDocument/2006/relationships/slideLayout" Target="../slideLayouts/slideLayout7.xml"/><Relationship Id="rId3" Type="http://schemas.openxmlformats.org/officeDocument/2006/relationships/tags" Target="../tags/tag267.xml"/><Relationship Id="rId7" Type="http://schemas.openxmlformats.org/officeDocument/2006/relationships/tags" Target="../tags/tag271.xml"/><Relationship Id="rId12" Type="http://schemas.openxmlformats.org/officeDocument/2006/relationships/tags" Target="../tags/tag276.xml"/><Relationship Id="rId2" Type="http://schemas.openxmlformats.org/officeDocument/2006/relationships/tags" Target="../tags/tag266.xml"/><Relationship Id="rId1" Type="http://schemas.openxmlformats.org/officeDocument/2006/relationships/tags" Target="../tags/tag265.xml"/><Relationship Id="rId6" Type="http://schemas.openxmlformats.org/officeDocument/2006/relationships/tags" Target="../tags/tag270.xml"/><Relationship Id="rId11" Type="http://schemas.openxmlformats.org/officeDocument/2006/relationships/tags" Target="../tags/tag275.xml"/><Relationship Id="rId5" Type="http://schemas.openxmlformats.org/officeDocument/2006/relationships/tags" Target="../tags/tag269.xml"/><Relationship Id="rId15" Type="http://schemas.openxmlformats.org/officeDocument/2006/relationships/image" Target="../media/image40.png"/><Relationship Id="rId10" Type="http://schemas.openxmlformats.org/officeDocument/2006/relationships/tags" Target="../tags/tag274.xml"/><Relationship Id="rId4" Type="http://schemas.openxmlformats.org/officeDocument/2006/relationships/tags" Target="../tags/tag268.xml"/><Relationship Id="rId9" Type="http://schemas.openxmlformats.org/officeDocument/2006/relationships/tags" Target="../tags/tag273.xml"/><Relationship Id="rId1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284.xml"/><Relationship Id="rId13" Type="http://schemas.openxmlformats.org/officeDocument/2006/relationships/tags" Target="../tags/tag289.xml"/><Relationship Id="rId18" Type="http://schemas.openxmlformats.org/officeDocument/2006/relationships/slideLayout" Target="../slideLayouts/slideLayout7.xml"/><Relationship Id="rId3" Type="http://schemas.openxmlformats.org/officeDocument/2006/relationships/tags" Target="../tags/tag279.xml"/><Relationship Id="rId21" Type="http://schemas.openxmlformats.org/officeDocument/2006/relationships/image" Target="../media/image42.jpeg"/><Relationship Id="rId7" Type="http://schemas.openxmlformats.org/officeDocument/2006/relationships/tags" Target="../tags/tag283.xml"/><Relationship Id="rId12" Type="http://schemas.openxmlformats.org/officeDocument/2006/relationships/tags" Target="../tags/tag288.xml"/><Relationship Id="rId17" Type="http://schemas.openxmlformats.org/officeDocument/2006/relationships/tags" Target="../tags/tag293.xml"/><Relationship Id="rId2" Type="http://schemas.openxmlformats.org/officeDocument/2006/relationships/tags" Target="../tags/tag278.xml"/><Relationship Id="rId16" Type="http://schemas.openxmlformats.org/officeDocument/2006/relationships/tags" Target="../tags/tag292.xml"/><Relationship Id="rId20" Type="http://schemas.openxmlformats.org/officeDocument/2006/relationships/image" Target="../media/image41.jpeg"/><Relationship Id="rId1" Type="http://schemas.openxmlformats.org/officeDocument/2006/relationships/tags" Target="../tags/tag277.xml"/><Relationship Id="rId6" Type="http://schemas.openxmlformats.org/officeDocument/2006/relationships/tags" Target="../tags/tag282.xml"/><Relationship Id="rId11" Type="http://schemas.openxmlformats.org/officeDocument/2006/relationships/tags" Target="../tags/tag287.xml"/><Relationship Id="rId5" Type="http://schemas.openxmlformats.org/officeDocument/2006/relationships/tags" Target="../tags/tag281.xml"/><Relationship Id="rId15" Type="http://schemas.openxmlformats.org/officeDocument/2006/relationships/tags" Target="../tags/tag291.xml"/><Relationship Id="rId10" Type="http://schemas.openxmlformats.org/officeDocument/2006/relationships/tags" Target="../tags/tag286.xml"/><Relationship Id="rId19" Type="http://schemas.openxmlformats.org/officeDocument/2006/relationships/image" Target="../media/image6.png"/><Relationship Id="rId4" Type="http://schemas.openxmlformats.org/officeDocument/2006/relationships/tags" Target="../tags/tag280.xml"/><Relationship Id="rId9" Type="http://schemas.openxmlformats.org/officeDocument/2006/relationships/tags" Target="../tags/tag285.xml"/><Relationship Id="rId14" Type="http://schemas.openxmlformats.org/officeDocument/2006/relationships/tags" Target="../tags/tag290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301.xml"/><Relationship Id="rId13" Type="http://schemas.openxmlformats.org/officeDocument/2006/relationships/tags" Target="../tags/tag306.xml"/><Relationship Id="rId18" Type="http://schemas.openxmlformats.org/officeDocument/2006/relationships/image" Target="../media/image43.png"/><Relationship Id="rId3" Type="http://schemas.openxmlformats.org/officeDocument/2006/relationships/tags" Target="../tags/tag296.xml"/><Relationship Id="rId7" Type="http://schemas.openxmlformats.org/officeDocument/2006/relationships/tags" Target="../tags/tag300.xml"/><Relationship Id="rId12" Type="http://schemas.openxmlformats.org/officeDocument/2006/relationships/tags" Target="../tags/tag305.xml"/><Relationship Id="rId17" Type="http://schemas.openxmlformats.org/officeDocument/2006/relationships/image" Target="../media/image6.png"/><Relationship Id="rId2" Type="http://schemas.openxmlformats.org/officeDocument/2006/relationships/tags" Target="../tags/tag295.xml"/><Relationship Id="rId16" Type="http://schemas.openxmlformats.org/officeDocument/2006/relationships/slideLayout" Target="../slideLayouts/slideLayout7.xml"/><Relationship Id="rId20" Type="http://schemas.openxmlformats.org/officeDocument/2006/relationships/image" Target="../media/image45.jpeg"/><Relationship Id="rId1" Type="http://schemas.openxmlformats.org/officeDocument/2006/relationships/tags" Target="../tags/tag294.xml"/><Relationship Id="rId6" Type="http://schemas.openxmlformats.org/officeDocument/2006/relationships/tags" Target="../tags/tag299.xml"/><Relationship Id="rId11" Type="http://schemas.openxmlformats.org/officeDocument/2006/relationships/tags" Target="../tags/tag304.xml"/><Relationship Id="rId5" Type="http://schemas.openxmlformats.org/officeDocument/2006/relationships/tags" Target="../tags/tag298.xml"/><Relationship Id="rId15" Type="http://schemas.openxmlformats.org/officeDocument/2006/relationships/tags" Target="../tags/tag308.xml"/><Relationship Id="rId10" Type="http://schemas.openxmlformats.org/officeDocument/2006/relationships/tags" Target="../tags/tag303.xml"/><Relationship Id="rId19" Type="http://schemas.openxmlformats.org/officeDocument/2006/relationships/image" Target="../media/image44.png"/><Relationship Id="rId4" Type="http://schemas.openxmlformats.org/officeDocument/2006/relationships/tags" Target="../tags/tag297.xml"/><Relationship Id="rId9" Type="http://schemas.openxmlformats.org/officeDocument/2006/relationships/tags" Target="../tags/tag302.xml"/><Relationship Id="rId14" Type="http://schemas.openxmlformats.org/officeDocument/2006/relationships/tags" Target="../tags/tag30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316.xml"/><Relationship Id="rId13" Type="http://schemas.openxmlformats.org/officeDocument/2006/relationships/image" Target="../media/image46.png"/><Relationship Id="rId3" Type="http://schemas.openxmlformats.org/officeDocument/2006/relationships/tags" Target="../tags/tag311.xml"/><Relationship Id="rId7" Type="http://schemas.openxmlformats.org/officeDocument/2006/relationships/tags" Target="../tags/tag315.xml"/><Relationship Id="rId12" Type="http://schemas.openxmlformats.org/officeDocument/2006/relationships/image" Target="../media/image6.png"/><Relationship Id="rId2" Type="http://schemas.openxmlformats.org/officeDocument/2006/relationships/tags" Target="../tags/tag310.xml"/><Relationship Id="rId1" Type="http://schemas.openxmlformats.org/officeDocument/2006/relationships/tags" Target="../tags/tag309.xml"/><Relationship Id="rId6" Type="http://schemas.openxmlformats.org/officeDocument/2006/relationships/tags" Target="../tags/tag314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313.xml"/><Relationship Id="rId15" Type="http://schemas.openxmlformats.org/officeDocument/2006/relationships/image" Target="../media/image48.jpeg"/><Relationship Id="rId10" Type="http://schemas.openxmlformats.org/officeDocument/2006/relationships/tags" Target="../tags/tag318.xml"/><Relationship Id="rId4" Type="http://schemas.openxmlformats.org/officeDocument/2006/relationships/tags" Target="../tags/tag312.xml"/><Relationship Id="rId9" Type="http://schemas.openxmlformats.org/officeDocument/2006/relationships/tags" Target="../tags/tag317.xml"/><Relationship Id="rId14" Type="http://schemas.openxmlformats.org/officeDocument/2006/relationships/image" Target="../media/image47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326.xml"/><Relationship Id="rId13" Type="http://schemas.openxmlformats.org/officeDocument/2006/relationships/tags" Target="../tags/tag331.xml"/><Relationship Id="rId3" Type="http://schemas.openxmlformats.org/officeDocument/2006/relationships/tags" Target="../tags/tag321.xml"/><Relationship Id="rId7" Type="http://schemas.openxmlformats.org/officeDocument/2006/relationships/tags" Target="../tags/tag325.xml"/><Relationship Id="rId12" Type="http://schemas.openxmlformats.org/officeDocument/2006/relationships/tags" Target="../tags/tag330.xml"/><Relationship Id="rId17" Type="http://schemas.openxmlformats.org/officeDocument/2006/relationships/image" Target="../media/image19.jpeg"/><Relationship Id="rId2" Type="http://schemas.openxmlformats.org/officeDocument/2006/relationships/tags" Target="../tags/tag320.xml"/><Relationship Id="rId16" Type="http://schemas.openxmlformats.org/officeDocument/2006/relationships/image" Target="../media/image6.png"/><Relationship Id="rId1" Type="http://schemas.openxmlformats.org/officeDocument/2006/relationships/tags" Target="../tags/tag319.xml"/><Relationship Id="rId6" Type="http://schemas.openxmlformats.org/officeDocument/2006/relationships/tags" Target="../tags/tag324.xml"/><Relationship Id="rId11" Type="http://schemas.openxmlformats.org/officeDocument/2006/relationships/tags" Target="../tags/tag329.xml"/><Relationship Id="rId5" Type="http://schemas.openxmlformats.org/officeDocument/2006/relationships/tags" Target="../tags/tag323.xml"/><Relationship Id="rId15" Type="http://schemas.openxmlformats.org/officeDocument/2006/relationships/notesSlide" Target="../notesSlides/notesSlide1.xml"/><Relationship Id="rId10" Type="http://schemas.openxmlformats.org/officeDocument/2006/relationships/tags" Target="../tags/tag328.xml"/><Relationship Id="rId4" Type="http://schemas.openxmlformats.org/officeDocument/2006/relationships/tags" Target="../tags/tag322.xml"/><Relationship Id="rId9" Type="http://schemas.openxmlformats.org/officeDocument/2006/relationships/tags" Target="../tags/tag327.xml"/><Relationship Id="rId14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tags" Target="../tags/tag334.xml"/><Relationship Id="rId2" Type="http://schemas.openxmlformats.org/officeDocument/2006/relationships/tags" Target="../tags/tag333.xml"/><Relationship Id="rId1" Type="http://schemas.openxmlformats.org/officeDocument/2006/relationships/tags" Target="../tags/tag332.xml"/><Relationship Id="rId5" Type="http://schemas.openxmlformats.org/officeDocument/2006/relationships/image" Target="../media/image49.png"/><Relationship Id="rId4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5" name="文本框 1"/>
          <p:cNvSpPr txBox="1">
            <a:spLocks noGrp="1"/>
          </p:cNvSpPr>
          <p:nvPr>
            <p:ph type="body" idx="1" hasCustomPrompt="1"/>
            <p:custDataLst>
              <p:tags r:id="rId1"/>
            </p:custDataLst>
          </p:nvPr>
        </p:nvSpPr>
        <p:spPr>
          <a:xfrm>
            <a:off x="4076624" y="1461935"/>
            <a:ext cx="4530051" cy="33944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>
              <a:buNone/>
            </a:pPr>
            <a:r>
              <a:rPr sz="1400" spc="600">
                <a:solidFill>
                  <a:schemeClr val="tx2">
                    <a:lumMod val="80841"/>
                    <a:lumOff val="19159"/>
                  </a:schemeClr>
                </a:solidFill>
                <a:cs typeface="+mn-lt"/>
              </a:rPr>
              <a:t>黄山市全面推行河湖长制十年实践探索</a:t>
            </a:r>
          </a:p>
        </p:txBody>
      </p:sp>
      <p:sp>
        <p:nvSpPr>
          <p:cNvPr id="1048586" name="矩形 2"/>
          <p:cNvSpPr/>
          <p:nvPr>
            <p:custDataLst>
              <p:tags r:id="rId2"/>
            </p:custDataLst>
          </p:nvPr>
        </p:nvSpPr>
        <p:spPr>
          <a:xfrm>
            <a:off x="6090920" y="1985645"/>
            <a:ext cx="9525" cy="0"/>
          </a:xfrm>
          <a:prstGeom prst="rect">
            <a:avLst/>
          </a:prstGeom>
          <a:solidFill>
            <a:srgbClr val="C8CCC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587" name="文本框 3"/>
          <p:cNvSpPr txBox="1">
            <a:spLocks noGrp="1"/>
          </p:cNvSpPr>
          <p:nvPr>
            <p:ph type="ctrTitle" idx="1" hasCustomPrompt="1"/>
            <p:custDataLst>
              <p:tags r:id="rId3"/>
            </p:custDataLst>
          </p:nvPr>
        </p:nvSpPr>
        <p:spPr>
          <a:xfrm>
            <a:off x="2695575" y="2263369"/>
            <a:ext cx="6800850" cy="21406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>
              <a:lnSpc>
                <a:spcPct val="107000"/>
              </a:lnSpc>
              <a:buNone/>
            </a:pPr>
            <a:r>
              <a:rPr sz="6300" dirty="0" err="1">
                <a:solidFill>
                  <a:schemeClr val="tx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传承千年徽水文脉</a:t>
            </a:r>
            <a:endParaRPr sz="6300" dirty="0">
              <a:solidFill>
                <a:schemeClr val="tx2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07000"/>
              </a:lnSpc>
              <a:buNone/>
            </a:pPr>
            <a:r>
              <a:rPr sz="6300" dirty="0" err="1">
                <a:solidFill>
                  <a:schemeClr val="tx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守护新安一江碧水</a:t>
            </a:r>
            <a:endParaRPr sz="6300" dirty="0">
              <a:solidFill>
                <a:schemeClr val="tx2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48588" name="任意多边形 4"/>
          <p:cNvSpPr/>
          <p:nvPr>
            <p:custDataLst>
              <p:tags r:id="rId4"/>
            </p:custDataLst>
          </p:nvPr>
        </p:nvSpPr>
        <p:spPr>
          <a:xfrm>
            <a:off x="5753100" y="4719320"/>
            <a:ext cx="685800" cy="0"/>
          </a:xfrm>
          <a:custGeom>
            <a:avLst/>
            <a:gdLst>
              <a:gd name="sw" fmla="*/ 1 w 28890"/>
              <a:gd name="sh" fmla="*/ 1 h 29970"/>
              <a:gd name="mins" fmla="min sw sh"/>
              <a:gd name="dsw" fmla="+- 0 sw mins"/>
              <a:gd name="dsh" fmla="+- 0 sh mins"/>
              <a:gd name="p0a2dx" fmla="*/ dsw 24045 1"/>
              <a:gd name="p0a2dy" fmla="*/ dsh -7552 1"/>
              <a:gd name="p0a1dx" fmla="*/ dsw -4845 1"/>
              <a:gd name="p0a1dy" fmla="*/ dsh -7552 1"/>
              <a:gd name="p0a0dx" fmla="*/ dsw -4845 1"/>
              <a:gd name="p0a0dy" fmla="*/ dsh 22417 1"/>
              <a:gd name="p0x0s" fmla="*/ 14985 mins 1"/>
              <a:gd name="p0x0" fmla="+- p0x0s p0a2dx 0"/>
              <a:gd name="p0y0s" fmla="*/ 0 mins 1"/>
              <a:gd name="p0y0" fmla="+- p0y0s p0a2dy 0"/>
              <a:gd name="p0x1s" fmla="*/ -13905 mins 1"/>
              <a:gd name="p0x1" fmla="+- p0x1s p0a1dx 0"/>
              <a:gd name="p0y1s" fmla="*/ 0 mins 1"/>
              <a:gd name="p0y1" fmla="+- p0y1s p0a1dy 0"/>
              <a:gd name="p0x2s" fmla="*/ -5629 mins 1"/>
              <a:gd name="p0x2" fmla="+- p0x2s p0a1dx 0"/>
              <a:gd name="p0y2s" fmla="*/ 0 mins 1"/>
              <a:gd name="p0y2" fmla="+- p0y2s p0a1dy 0"/>
              <a:gd name="p0x3s" fmla="*/ 1080 mins 1"/>
              <a:gd name="p0x3" fmla="+- p0x3s p0a1dx 0"/>
              <a:gd name="p0y3s" fmla="*/ 6709 mins 1"/>
              <a:gd name="p0y3" fmla="+- p0y3s p0a1dy 0"/>
              <a:gd name="p0x4s" fmla="*/ 1080 mins 1"/>
              <a:gd name="p0x4" fmla="+- p0x4s p0a1dx 0"/>
              <a:gd name="p0y4s" fmla="*/ 14985 mins 1"/>
              <a:gd name="p0y4" fmla="+- p0y4s p0a1dy 0"/>
              <a:gd name="p0x5s" fmla="*/ 1080 mins 1"/>
              <a:gd name="p0x5" fmla="+- p0x5s p0a1dx 0"/>
              <a:gd name="p0y5s" fmla="*/ -14985 mins 1"/>
              <a:gd name="p0y5" fmla="+- p0y5s p0a1dy 0"/>
              <a:gd name="p0x6s" fmla="*/ 1080 mins 1"/>
              <a:gd name="p0x6" fmla="+- p0x6s p0a1dx 0"/>
              <a:gd name="p0y6s" fmla="*/ -6709 mins 1"/>
              <a:gd name="p0y6" fmla="+- p0y6s p0a1dy 0"/>
              <a:gd name="p0x7s" fmla="*/ -5629 mins 1"/>
              <a:gd name="p0x7" fmla="+- p0x7s p0a1dx 0"/>
              <a:gd name="p0y7s" fmla="*/ 0 mins 1"/>
              <a:gd name="p0y7" fmla="+- p0y7s p0a1dy 0"/>
              <a:gd name="p0x8s" fmla="*/ -13905 mins 1"/>
              <a:gd name="p0x8" fmla="+- p0x8s p0a1dx 0"/>
              <a:gd name="p0y8s" fmla="*/ 0 mins 1"/>
              <a:gd name="p0y8" fmla="+- p0y8s p0a1dy 0"/>
              <a:gd name="p0x9s" fmla="*/ 14985 mins 1"/>
              <a:gd name="p0x9" fmla="+- p0x9s p0a2dx 0"/>
              <a:gd name="p0y9s" fmla="*/ 0 mins 1"/>
              <a:gd name="p0y9" fmla="+- p0y9s p0a2dy 0"/>
              <a:gd name="p0x10s" fmla="*/ 6709 mins 1"/>
              <a:gd name="p0x10" fmla="+- p0x10s p0a1dx 0"/>
              <a:gd name="p0y10s" fmla="*/ 0 mins 1"/>
              <a:gd name="p0y10" fmla="+- p0y10s p0a1dy 0"/>
              <a:gd name="p0x11s" fmla="*/ 0 mins 1"/>
              <a:gd name="p0x11" fmla="+- p0x11s p0a1dx 0"/>
              <a:gd name="p0y11s" fmla="*/ -6709 mins 1"/>
              <a:gd name="p0y11" fmla="+- p0y11s p0a1dy 0"/>
              <a:gd name="p0x12s" fmla="*/ 0 mins 1"/>
              <a:gd name="p0x12" fmla="+- p0x12s p0a1dx 0"/>
              <a:gd name="p0y12s" fmla="*/ -14985 mins 1"/>
              <a:gd name="p0y12" fmla="+- p0y12s p0a1dy 0"/>
              <a:gd name="p0x13s" fmla="*/ 0 mins 1"/>
              <a:gd name="p0x13" fmla="+- p0x13s p0a0dx 0"/>
              <a:gd name="p0y13s" fmla="*/ 14985 mins 1"/>
              <a:gd name="p0y13" fmla="+- p0y13s p0a0dy 0"/>
              <a:gd name="p0x14s" fmla="*/ 0 mins 1"/>
              <a:gd name="p0x14" fmla="+- p0x14s p0a1dx 0"/>
              <a:gd name="p0y14s" fmla="*/ 6709 mins 1"/>
              <a:gd name="p0y14" fmla="+- p0y14s p0a1dy 0"/>
              <a:gd name="p0x15s" fmla="*/ 6709 mins 1"/>
              <a:gd name="p0x15" fmla="+- p0x15s p0a1dx 0"/>
              <a:gd name="p0y15s" fmla="*/ 0 mins 1"/>
              <a:gd name="p0y15" fmla="+- p0y15s p0a1dy 0"/>
              <a:gd name="p0x16s" fmla="*/ 14985 mins 1"/>
              <a:gd name="p0x16" fmla="+- p0x16s p0a1dx 0"/>
              <a:gd name="p0y16s" fmla="*/ 0 mins 1"/>
              <a:gd name="p0y16" fmla="+- p0y16s p0a1dy 0"/>
            </a:gdLst>
            <a:ahLst/>
            <a:cxnLst/>
            <a:rect l="0" t="0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589" name="文本框 5"/>
          <p:cNvSpPr txBox="1">
            <a:spLocks noGrp="1"/>
          </p:cNvSpPr>
          <p:nvPr>
            <p:ph type="body" idx="2" hasCustomPrompt="1"/>
            <p:custDataLst>
              <p:tags r:id="rId5"/>
            </p:custDataLst>
          </p:nvPr>
        </p:nvSpPr>
        <p:spPr>
          <a:xfrm>
            <a:off x="3810003" y="5043640"/>
            <a:ext cx="3742808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>
              <a:buNone/>
            </a:pPr>
            <a:r>
              <a:rPr lang="zh-CN" altLang="en-US" sz="2100" spc="300" dirty="0">
                <a:solidFill>
                  <a:schemeClr val="tx2">
                    <a:lumMod val="80841"/>
                    <a:lumOff val="19159"/>
                  </a:schemeClr>
                </a:solidFill>
                <a:cs typeface="+mn-lt"/>
              </a:rPr>
              <a:t>黄山市</a:t>
            </a:r>
            <a:r>
              <a:rPr lang="zh-CN" altLang="en-US" sz="2100" spc="300" dirty="0">
                <a:solidFill>
                  <a:schemeClr val="tx2">
                    <a:lumMod val="80841"/>
                    <a:lumOff val="19159"/>
                  </a:schemeClr>
                </a:solidFill>
                <a:cs typeface="Arial" panose="02080604020202020204" pitchFamily="34" charset="0"/>
              </a:rPr>
              <a:t>水利局  周俊</a:t>
            </a:r>
            <a:endParaRPr lang="zh-CN" altLang="en-US" sz="2100" spc="300" dirty="0">
              <a:solidFill>
                <a:schemeClr val="tx2">
                  <a:lumMod val="80841"/>
                  <a:lumOff val="19159"/>
                </a:schemeClr>
              </a:solidFill>
              <a:cs typeface="+mn-lt"/>
            </a:endParaRPr>
          </a:p>
          <a:p>
            <a:pPr algn="ctr">
              <a:buNone/>
            </a:pPr>
            <a:r>
              <a:rPr lang="en-US" altLang="zh-CN" sz="2100" spc="300" dirty="0">
                <a:solidFill>
                  <a:schemeClr val="tx2">
                    <a:lumMod val="80841"/>
                    <a:lumOff val="19159"/>
                  </a:schemeClr>
                </a:solidFill>
                <a:cs typeface="+mn-lt"/>
              </a:rPr>
              <a:t> 2026</a:t>
            </a:r>
            <a:r>
              <a:rPr lang="zh-CN" altLang="en-US" sz="2100" spc="300" dirty="0">
                <a:solidFill>
                  <a:schemeClr val="tx2">
                    <a:lumMod val="80841"/>
                    <a:lumOff val="19159"/>
                  </a:schemeClr>
                </a:solidFill>
                <a:cs typeface="+mn-lt"/>
              </a:rPr>
              <a:t>年</a:t>
            </a:r>
            <a:r>
              <a:rPr lang="en-US" altLang="zh-CN" sz="2100" spc="300" dirty="0">
                <a:solidFill>
                  <a:schemeClr val="tx2">
                    <a:lumMod val="80841"/>
                    <a:lumOff val="19159"/>
                  </a:schemeClr>
                </a:solidFill>
                <a:cs typeface="+mn-lt"/>
              </a:rPr>
              <a:t>10</a:t>
            </a:r>
            <a:r>
              <a:rPr lang="zh-CN" altLang="en-US" sz="2100" spc="300" dirty="0">
                <a:solidFill>
                  <a:schemeClr val="tx2">
                    <a:lumMod val="80841"/>
                    <a:lumOff val="19159"/>
                  </a:schemeClr>
                </a:solidFill>
                <a:cs typeface="+mn-lt"/>
              </a:rPr>
              <a:t>月</a:t>
            </a:r>
            <a:r>
              <a:rPr lang="en-US" altLang="zh-CN" sz="2100" spc="300" dirty="0">
                <a:solidFill>
                  <a:schemeClr val="tx2">
                    <a:lumMod val="80841"/>
                    <a:lumOff val="19159"/>
                  </a:schemeClr>
                </a:solidFill>
                <a:cs typeface="+mn-lt"/>
              </a:rPr>
              <a:t>29</a:t>
            </a:r>
            <a:r>
              <a:rPr lang="zh-CN" altLang="en-US" sz="2100" spc="300" dirty="0">
                <a:solidFill>
                  <a:schemeClr val="tx2">
                    <a:lumMod val="80841"/>
                    <a:lumOff val="19159"/>
                  </a:schemeClr>
                </a:solidFill>
                <a:cs typeface="+mn-lt"/>
              </a:rPr>
              <a:t>日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 descr="图片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5" y="0"/>
            <a:ext cx="12183110" cy="6853555"/>
          </a:xfrm>
          <a:prstGeom prst="rect">
            <a:avLst/>
          </a:prstGeom>
        </p:spPr>
      </p:pic>
      <p:pic>
        <p:nvPicPr>
          <p:cNvPr id="2097174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-107315" y="0"/>
            <a:ext cx="12192000" cy="1143000"/>
          </a:xfrm>
          <a:prstGeom prst="rect">
            <a:avLst/>
          </a:prstGeom>
          <a:noFill/>
        </p:spPr>
      </p:pic>
      <p:grpSp>
        <p:nvGrpSpPr>
          <p:cNvPr id="18" name="组合 17"/>
          <p:cNvGrpSpPr/>
          <p:nvPr/>
        </p:nvGrpSpPr>
        <p:grpSpPr>
          <a:xfrm>
            <a:off x="2945765" y="1518285"/>
            <a:ext cx="8714740" cy="3821430"/>
            <a:chOff x="2722" y="2172"/>
            <a:chExt cx="13724" cy="6018"/>
          </a:xfrm>
        </p:grpSpPr>
        <p:grpSp>
          <p:nvGrpSpPr>
            <p:cNvPr id="8" name="组合 7"/>
            <p:cNvGrpSpPr/>
            <p:nvPr/>
          </p:nvGrpSpPr>
          <p:grpSpPr>
            <a:xfrm>
              <a:off x="2722" y="2172"/>
              <a:ext cx="3924" cy="1917"/>
              <a:chOff x="2537" y="2367"/>
              <a:chExt cx="3924" cy="1917"/>
            </a:xfrm>
          </p:grpSpPr>
          <p:sp>
            <p:nvSpPr>
              <p:cNvPr id="3" name="流程图: 终止 2"/>
              <p:cNvSpPr/>
              <p:nvPr/>
            </p:nvSpPr>
            <p:spPr>
              <a:xfrm>
                <a:off x="2537" y="2808"/>
                <a:ext cx="3924" cy="1477"/>
              </a:xfrm>
              <a:prstGeom prst="flowChartTerminator">
                <a:avLst/>
              </a:prstGeom>
              <a:noFill/>
              <a:ln w="12700" cmpd="sng">
                <a:solidFill>
                  <a:schemeClr val="accent1">
                    <a:shade val="50000"/>
                  </a:schemeClr>
                </a:solidFill>
                <a:prstDash val="lg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>
                    <a:solidFill>
                      <a:schemeClr val="tx2"/>
                    </a:solidFill>
                  </a:rPr>
                  <a:t>行遍天下，徽商故里</a:t>
                </a:r>
              </a:p>
            </p:txBody>
          </p:sp>
          <p:sp>
            <p:nvSpPr>
              <p:cNvPr id="5" name="流程图: 终止 4"/>
              <p:cNvSpPr/>
              <p:nvPr/>
            </p:nvSpPr>
            <p:spPr>
              <a:xfrm>
                <a:off x="4522" y="2367"/>
                <a:ext cx="1554" cy="693"/>
              </a:xfrm>
              <a:prstGeom prst="flowChartTerminator">
                <a:avLst/>
              </a:prstGeom>
              <a:solidFill>
                <a:schemeClr val="accent1"/>
              </a:solidFill>
              <a:ln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>
                    <a:solidFill>
                      <a:schemeClr val="bg1"/>
                    </a:solidFill>
                  </a:rPr>
                  <a:t>一人</a:t>
                </a: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12444" y="2172"/>
              <a:ext cx="3924" cy="1917"/>
              <a:chOff x="2537" y="2367"/>
              <a:chExt cx="3924" cy="1917"/>
            </a:xfrm>
          </p:grpSpPr>
          <p:sp>
            <p:nvSpPr>
              <p:cNvPr id="13" name="流程图: 终止 12"/>
              <p:cNvSpPr/>
              <p:nvPr/>
            </p:nvSpPr>
            <p:spPr>
              <a:xfrm>
                <a:off x="2537" y="2808"/>
                <a:ext cx="3924" cy="1477"/>
              </a:xfrm>
              <a:prstGeom prst="flowChartTerminator">
                <a:avLst/>
              </a:prstGeom>
              <a:noFill/>
              <a:ln w="12700" cmpd="sng">
                <a:solidFill>
                  <a:schemeClr val="accent1">
                    <a:shade val="50000"/>
                  </a:schemeClr>
                </a:solidFill>
                <a:prstDash val="lg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>
                    <a:solidFill>
                      <a:schemeClr val="tx2"/>
                    </a:solidFill>
                  </a:rPr>
                  <a:t>黄山为骨，群山环抱</a:t>
                </a:r>
                <a:endParaRPr lang="en-US" altLang="zh-CN">
                  <a:solidFill>
                    <a:schemeClr val="tx2"/>
                  </a:solidFill>
                </a:endParaRPr>
              </a:p>
            </p:txBody>
          </p:sp>
          <p:sp>
            <p:nvSpPr>
              <p:cNvPr id="14" name="流程图: 终止 13"/>
              <p:cNvSpPr/>
              <p:nvPr/>
            </p:nvSpPr>
            <p:spPr>
              <a:xfrm>
                <a:off x="4522" y="2367"/>
                <a:ext cx="1554" cy="693"/>
              </a:xfrm>
              <a:prstGeom prst="flowChartTermina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/>
                  <a:t>一山</a:t>
                </a: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2722" y="2808"/>
              <a:ext cx="13724" cy="5383"/>
              <a:chOff x="2722" y="2808"/>
              <a:chExt cx="13724" cy="5383"/>
            </a:xfrm>
          </p:grpSpPr>
          <p:sp>
            <p:nvSpPr>
              <p:cNvPr id="2" name="圆角矩形 1"/>
              <p:cNvSpPr/>
              <p:nvPr/>
            </p:nvSpPr>
            <p:spPr>
              <a:xfrm>
                <a:off x="6646" y="2808"/>
                <a:ext cx="5569" cy="5185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9900" dirty="0">
                    <a:solidFill>
                      <a:schemeClr val="tx2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徽</a:t>
                </a:r>
              </a:p>
            </p:txBody>
          </p:sp>
          <p:cxnSp>
            <p:nvCxnSpPr>
              <p:cNvPr id="7" name="曲线连接符 6"/>
              <p:cNvCxnSpPr>
                <a:stCxn id="3" idx="3"/>
              </p:cNvCxnSpPr>
              <p:nvPr/>
            </p:nvCxnSpPr>
            <p:spPr>
              <a:xfrm>
                <a:off x="6646" y="3352"/>
                <a:ext cx="1338" cy="898"/>
              </a:xfrm>
              <a:prstGeom prst="curvedConnector3">
                <a:avLst>
                  <a:gd name="adj1" fmla="val 50000"/>
                </a:avLst>
              </a:prstGeom>
              <a:ln>
                <a:solidFill>
                  <a:srgbClr val="FFC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9" name="组合 8"/>
              <p:cNvGrpSpPr/>
              <p:nvPr/>
            </p:nvGrpSpPr>
            <p:grpSpPr>
              <a:xfrm>
                <a:off x="2722" y="6275"/>
                <a:ext cx="3924" cy="1917"/>
                <a:chOff x="2537" y="2367"/>
                <a:chExt cx="3924" cy="1917"/>
              </a:xfrm>
            </p:grpSpPr>
            <p:sp>
              <p:nvSpPr>
                <p:cNvPr id="10" name="流程图: 终止 9"/>
                <p:cNvSpPr/>
                <p:nvPr/>
              </p:nvSpPr>
              <p:spPr>
                <a:xfrm>
                  <a:off x="2537" y="2808"/>
                  <a:ext cx="3924" cy="1477"/>
                </a:xfrm>
                <a:prstGeom prst="flowChartTerminator">
                  <a:avLst/>
                </a:prstGeom>
                <a:noFill/>
                <a:ln w="12700" cmpd="sng">
                  <a:solidFill>
                    <a:schemeClr val="accent1">
                      <a:shade val="50000"/>
                    </a:schemeClr>
                  </a:solidFill>
                  <a:prstDash val="lg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zh-CN" altLang="en-US">
                      <a:solidFill>
                        <a:schemeClr val="tx2"/>
                      </a:solidFill>
                    </a:rPr>
                    <a:t>新安江水，滋养一方</a:t>
                  </a:r>
                </a:p>
              </p:txBody>
            </p:sp>
            <p:sp>
              <p:nvSpPr>
                <p:cNvPr id="11" name="流程图: 终止 10"/>
                <p:cNvSpPr/>
                <p:nvPr/>
              </p:nvSpPr>
              <p:spPr>
                <a:xfrm>
                  <a:off x="4522" y="2367"/>
                  <a:ext cx="1554" cy="693"/>
                </a:xfrm>
                <a:prstGeom prst="flowChartTerminator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zh-CN" altLang="en-US"/>
                    <a:t>一水</a:t>
                  </a:r>
                </a:p>
              </p:txBody>
            </p:sp>
          </p:grpSp>
          <p:grpSp>
            <p:nvGrpSpPr>
              <p:cNvPr id="15" name="组合 14"/>
              <p:cNvGrpSpPr/>
              <p:nvPr/>
            </p:nvGrpSpPr>
            <p:grpSpPr>
              <a:xfrm>
                <a:off x="12522" y="6275"/>
                <a:ext cx="3924" cy="1917"/>
                <a:chOff x="2537" y="2367"/>
                <a:chExt cx="3924" cy="1917"/>
              </a:xfrm>
            </p:grpSpPr>
            <p:sp>
              <p:nvSpPr>
                <p:cNvPr id="16" name="流程图: 终止 15"/>
                <p:cNvSpPr/>
                <p:nvPr/>
              </p:nvSpPr>
              <p:spPr>
                <a:xfrm>
                  <a:off x="2537" y="2808"/>
                  <a:ext cx="3924" cy="1477"/>
                </a:xfrm>
                <a:prstGeom prst="flowChartTerminator">
                  <a:avLst/>
                </a:prstGeom>
                <a:noFill/>
                <a:ln w="12700" cmpd="sng">
                  <a:solidFill>
                    <a:schemeClr val="accent1">
                      <a:shade val="50000"/>
                    </a:schemeClr>
                  </a:solidFill>
                  <a:prstDash val="lg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zh-CN" altLang="en-US">
                      <a:solidFill>
                        <a:schemeClr val="tx2"/>
                      </a:solidFill>
                    </a:rPr>
                    <a:t>崇文重教，诗书传家</a:t>
                  </a:r>
                </a:p>
              </p:txBody>
            </p:sp>
            <p:sp>
              <p:nvSpPr>
                <p:cNvPr id="17" name="流程图: 终止 16"/>
                <p:cNvSpPr/>
                <p:nvPr/>
              </p:nvSpPr>
              <p:spPr>
                <a:xfrm>
                  <a:off x="4522" y="2367"/>
                  <a:ext cx="1554" cy="693"/>
                </a:xfrm>
                <a:prstGeom prst="flowChartTerminator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zh-CN" altLang="en-US"/>
                    <a:t>一文</a:t>
                  </a:r>
                </a:p>
              </p:txBody>
            </p:sp>
          </p:grpSp>
          <p:cxnSp>
            <p:nvCxnSpPr>
              <p:cNvPr id="22" name="曲线连接符 21"/>
              <p:cNvCxnSpPr/>
              <p:nvPr/>
            </p:nvCxnSpPr>
            <p:spPr>
              <a:xfrm rot="10800000" flipV="1">
                <a:off x="9475" y="2984"/>
                <a:ext cx="2969" cy="1046"/>
              </a:xfrm>
              <a:prstGeom prst="curvedConnector3">
                <a:avLst>
                  <a:gd name="adj1" fmla="val 49983"/>
                </a:avLst>
              </a:prstGeom>
              <a:ln>
                <a:solidFill>
                  <a:srgbClr val="FFC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曲线连接符 22"/>
              <p:cNvCxnSpPr/>
              <p:nvPr/>
            </p:nvCxnSpPr>
            <p:spPr>
              <a:xfrm flipV="1">
                <a:off x="6645" y="5614"/>
                <a:ext cx="2123" cy="1493"/>
              </a:xfrm>
              <a:prstGeom prst="curvedConnector3">
                <a:avLst>
                  <a:gd name="adj1" fmla="val 50024"/>
                </a:avLst>
              </a:prstGeom>
              <a:ln>
                <a:solidFill>
                  <a:srgbClr val="FFC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曲线连接符 23"/>
              <p:cNvCxnSpPr/>
              <p:nvPr/>
            </p:nvCxnSpPr>
            <p:spPr>
              <a:xfrm rot="10800000">
                <a:off x="10675" y="5645"/>
                <a:ext cx="1877" cy="1446"/>
              </a:xfrm>
              <a:prstGeom prst="curvedConnector3">
                <a:avLst>
                  <a:gd name="adj1" fmla="val 49973"/>
                </a:avLst>
              </a:prstGeom>
              <a:ln>
                <a:solidFill>
                  <a:srgbClr val="FFC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5" name="文本框 24"/>
          <p:cNvSpPr txBox="1"/>
          <p:nvPr/>
        </p:nvSpPr>
        <p:spPr>
          <a:xfrm>
            <a:off x="464820" y="715010"/>
            <a:ext cx="7484745" cy="5173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04000"/>
              </a:lnSpc>
            </a:pPr>
            <a:r>
              <a:rPr lang="zh-CN" sz="3000" spc="60" dirty="0">
                <a:solidFill>
                  <a:srgbClr val="22302C"/>
                </a:solidFill>
                <a:latin typeface="楷体" panose="02010609060101010101" pitchFamily="49" charset="-122"/>
                <a:ea typeface="楷体" panose="02010609060101010101" pitchFamily="49" charset="-122"/>
                <a:cs typeface="三极古拙楷书" panose="00000500000000000000" charset="-122"/>
                <a:sym typeface="三极古拙楷书" panose="00000500000000000000" charset="-122"/>
              </a:rPr>
              <a:t>一个“</a:t>
            </a:r>
            <a:r>
              <a:rPr sz="3000" spc="60" dirty="0">
                <a:solidFill>
                  <a:srgbClr val="22302C"/>
                </a:solidFill>
                <a:latin typeface="楷体" panose="02010609060101010101" pitchFamily="49" charset="-122"/>
                <a:ea typeface="楷体" panose="02010609060101010101" pitchFamily="49" charset="-122"/>
                <a:cs typeface="三极古拙楷书" panose="00000500000000000000" charset="-122"/>
                <a:sym typeface="三极古拙楷书" panose="00000500000000000000" charset="-122"/>
              </a:rPr>
              <a:t>徽</a:t>
            </a:r>
            <a:r>
              <a:rPr lang="zh-CN" sz="3000" spc="60" dirty="0">
                <a:solidFill>
                  <a:srgbClr val="22302C"/>
                </a:solidFill>
                <a:latin typeface="楷体" panose="02010609060101010101" pitchFamily="49" charset="-122"/>
                <a:ea typeface="楷体" panose="02010609060101010101" pitchFamily="49" charset="-122"/>
                <a:cs typeface="三极古拙楷书" panose="00000500000000000000" charset="-122"/>
                <a:sym typeface="三极古拙楷书" panose="00000500000000000000" charset="-122"/>
              </a:rPr>
              <a:t>”</a:t>
            </a:r>
            <a:r>
              <a:rPr sz="3000" spc="60" dirty="0">
                <a:solidFill>
                  <a:srgbClr val="22302C"/>
                </a:solidFill>
                <a:latin typeface="楷体" panose="02010609060101010101" pitchFamily="49" charset="-122"/>
                <a:ea typeface="楷体" panose="02010609060101010101" pitchFamily="49" charset="-122"/>
                <a:cs typeface="三极古拙楷书" panose="00000500000000000000" charset="-122"/>
                <a:sym typeface="三极古拙楷书" panose="00000500000000000000" charset="-122"/>
              </a:rPr>
              <a:t>字</a:t>
            </a:r>
            <a:r>
              <a:rPr lang="zh-CN" sz="3000" spc="60" dirty="0">
                <a:solidFill>
                  <a:srgbClr val="22302C"/>
                </a:solidFill>
                <a:latin typeface="楷体" panose="02010609060101010101" pitchFamily="49" charset="-122"/>
                <a:ea typeface="楷体" panose="02010609060101010101" pitchFamily="49" charset="-122"/>
                <a:cs typeface="三极古拙楷书" panose="00000500000000000000" charset="-122"/>
                <a:sym typeface="三极古拙楷书" panose="00000500000000000000" charset="-122"/>
              </a:rPr>
              <a:t>，</a:t>
            </a:r>
            <a:r>
              <a:rPr sz="3000" spc="60" dirty="0" err="1">
                <a:solidFill>
                  <a:srgbClr val="22302C"/>
                </a:solidFill>
                <a:latin typeface="楷体" panose="02010609060101010101" pitchFamily="49" charset="-122"/>
                <a:ea typeface="楷体" panose="02010609060101010101" pitchFamily="49" charset="-122"/>
                <a:cs typeface="三极古拙楷书" panose="00000500000000000000" charset="-122"/>
                <a:sym typeface="三极古拙楷书" panose="00000500000000000000" charset="-122"/>
              </a:rPr>
              <a:t>道尽</a:t>
            </a:r>
            <a:r>
              <a:rPr lang="zh-CN" sz="3000" spc="60" dirty="0">
                <a:solidFill>
                  <a:srgbClr val="22302C"/>
                </a:solidFill>
                <a:latin typeface="楷体" panose="02010609060101010101" pitchFamily="49" charset="-122"/>
                <a:ea typeface="楷体" panose="02010609060101010101" pitchFamily="49" charset="-122"/>
                <a:cs typeface="三极古拙楷书" panose="00000500000000000000" charset="-122"/>
                <a:sym typeface="三极古拙楷书" panose="00000500000000000000" charset="-122"/>
              </a:rPr>
              <a:t>这片土地</a:t>
            </a:r>
            <a:r>
              <a:rPr sz="3000" spc="60" dirty="0" err="1">
                <a:solidFill>
                  <a:srgbClr val="22302C"/>
                </a:solidFill>
                <a:latin typeface="楷体" panose="02010609060101010101" pitchFamily="49" charset="-122"/>
                <a:ea typeface="楷体" panose="02010609060101010101" pitchFamily="49" charset="-122"/>
                <a:cs typeface="三极古拙楷书" panose="00000500000000000000" charset="-122"/>
                <a:sym typeface="三极古拙楷书" panose="00000500000000000000" charset="-122"/>
              </a:rPr>
              <a:t>的禀赋</a:t>
            </a:r>
            <a:endParaRPr lang="zh-CN" altLang="en-US" sz="3000" spc="60" dirty="0">
              <a:solidFill>
                <a:srgbClr val="22302C"/>
              </a:solidFill>
              <a:latin typeface="楷体" panose="02010609060101010101" pitchFamily="49" charset="-122"/>
              <a:ea typeface="楷体" panose="02010609060101010101" pitchFamily="49" charset="-122"/>
              <a:cs typeface="三极古拙楷书" panose="00000500000000000000" charset="-122"/>
              <a:sym typeface="三极古拙楷书" panose="00000500000000000000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789680" y="5626100"/>
            <a:ext cx="4337685" cy="7524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2"/>
              </a:solidFill>
              <a:latin typeface="CESI楷体-GB13000" panose="02000500000000000000" charset="-122"/>
              <a:ea typeface="CESI楷体-GB13000" panose="02000500000000000000" charset="-122"/>
            </a:endParaRPr>
          </a:p>
        </p:txBody>
      </p:sp>
      <p:sp>
        <p:nvSpPr>
          <p:cNvPr id="1048627" name="文本框 30"/>
          <p:cNvSpPr txBox="1"/>
          <p:nvPr>
            <p:custDataLst>
              <p:tags r:id="rId2"/>
            </p:custDataLst>
          </p:nvPr>
        </p:nvSpPr>
        <p:spPr>
          <a:xfrm>
            <a:off x="533400" y="6334125"/>
            <a:ext cx="1040130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zh-CN" altLang="en-US" sz="1200" spc="60">
                <a:solidFill>
                  <a:srgbClr val="8A968F"/>
                </a:solidFill>
                <a:cs typeface="+mn-lt"/>
              </a:rPr>
              <a:t>传承千年徽水文脉</a:t>
            </a:r>
            <a:r>
              <a:rPr lang="en-US" altLang="zh-CN" sz="1200" spc="60">
                <a:solidFill>
                  <a:srgbClr val="8A968F"/>
                </a:solidFill>
                <a:cs typeface="+mn-lt"/>
              </a:rPr>
              <a:t> </a:t>
            </a:r>
            <a:r>
              <a:rPr lang="zh-CN" altLang="en-US" sz="1200" spc="60">
                <a:solidFill>
                  <a:srgbClr val="8A968F"/>
                </a:solidFill>
                <a:cs typeface="+mn-lt"/>
              </a:rPr>
              <a:t>守护新安一江碧水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464820" y="1922145"/>
            <a:ext cx="2023745" cy="3089368"/>
          </a:xfrm>
          <a:prstGeom prst="flowChartAlternateProcess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r>
              <a:rPr sz="1400">
                <a:solidFill>
                  <a:schemeClr val="tx2"/>
                </a:solidFill>
                <a:latin typeface="+mj-ea"/>
                <a:ea typeface="+mj-ea"/>
                <a:cs typeface="+mj-ea"/>
                <a:sym typeface="+mn-ea"/>
              </a:rPr>
              <a:t>黄山古称徽州，“徽”字不常见，但意蕴深远。拆字观之，人文为基、山水相系。一山一水，一人一文，便是徽州。一个 “徽” 字，道尽这片土地的禀赋：群山作屏，溪流成脉，造就了“八山一水一分田”的自然地貌，也孕育出山水人文共生共融的徽州文化。</a:t>
            </a:r>
            <a:endParaRPr lang="zh-CN" altLang="en-US" sz="1400">
              <a:solidFill>
                <a:schemeClr val="tx2"/>
              </a:solidFill>
              <a:latin typeface="+mj-ea"/>
              <a:ea typeface="+mj-ea"/>
              <a:cs typeface="+mj-ea"/>
              <a:sym typeface="+mn-e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4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0" y="0"/>
            <a:ext cx="12192000" cy="1143000"/>
          </a:xfrm>
          <a:prstGeom prst="rect">
            <a:avLst/>
          </a:prstGeom>
          <a:noFill/>
        </p:spPr>
      </p:pic>
      <p:pic>
        <p:nvPicPr>
          <p:cNvPr id="2097154" name="图片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6286500" y="0"/>
            <a:ext cx="5905500" cy="1714500"/>
          </a:xfrm>
          <a:prstGeom prst="rect">
            <a:avLst/>
          </a:prstGeom>
          <a:noFill/>
        </p:spPr>
      </p:pic>
      <p:sp>
        <p:nvSpPr>
          <p:cNvPr id="1048626" name="文本框 5"/>
          <p:cNvSpPr txBox="1"/>
          <p:nvPr>
            <p:custDataLst>
              <p:tags r:id="rId3"/>
            </p:custDataLst>
          </p:nvPr>
        </p:nvSpPr>
        <p:spPr>
          <a:xfrm>
            <a:off x="533400" y="738188"/>
            <a:ext cx="11125200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sz="3000" spc="60" dirty="0">
                <a:solidFill>
                  <a:srgbClr val="22302C"/>
                </a:solidFill>
                <a:latin typeface="楷体" panose="02010609060101010101" pitchFamily="49" charset="-122"/>
                <a:ea typeface="楷体" panose="02010609060101010101" pitchFamily="49" charset="-122"/>
                <a:cs typeface="三极古拙楷书" panose="00000500000000000000" charset="-122"/>
                <a:sym typeface="三极古拙楷书" panose="00000500000000000000" charset="-122"/>
              </a:rPr>
              <a:t>一个“</a:t>
            </a:r>
            <a:r>
              <a:rPr sz="3000" spc="60" dirty="0">
                <a:solidFill>
                  <a:srgbClr val="22302C"/>
                </a:solidFill>
                <a:latin typeface="楷体" panose="02010609060101010101" pitchFamily="49" charset="-122"/>
                <a:ea typeface="楷体" panose="02010609060101010101" pitchFamily="49" charset="-122"/>
                <a:cs typeface="三极古拙楷书" panose="00000500000000000000" charset="-122"/>
                <a:sym typeface="三极古拙楷书" panose="00000500000000000000" charset="-122"/>
              </a:rPr>
              <a:t>徽</a:t>
            </a:r>
            <a:r>
              <a:rPr lang="zh-CN" sz="3000" spc="60" dirty="0">
                <a:solidFill>
                  <a:srgbClr val="22302C"/>
                </a:solidFill>
                <a:latin typeface="楷体" panose="02010609060101010101" pitchFamily="49" charset="-122"/>
                <a:ea typeface="楷体" panose="02010609060101010101" pitchFamily="49" charset="-122"/>
                <a:cs typeface="三极古拙楷书" panose="00000500000000000000" charset="-122"/>
                <a:sym typeface="三极古拙楷书" panose="00000500000000000000" charset="-122"/>
              </a:rPr>
              <a:t>”</a:t>
            </a:r>
            <a:r>
              <a:rPr sz="3000" spc="60" dirty="0">
                <a:solidFill>
                  <a:srgbClr val="22302C"/>
                </a:solidFill>
                <a:latin typeface="楷体" panose="02010609060101010101" pitchFamily="49" charset="-122"/>
                <a:ea typeface="楷体" panose="02010609060101010101" pitchFamily="49" charset="-122"/>
                <a:cs typeface="三极古拙楷书" panose="00000500000000000000" charset="-122"/>
                <a:sym typeface="三极古拙楷书" panose="00000500000000000000" charset="-122"/>
              </a:rPr>
              <a:t>字</a:t>
            </a:r>
            <a:r>
              <a:rPr lang="zh-CN" sz="3000" spc="60" dirty="0">
                <a:solidFill>
                  <a:srgbClr val="22302C"/>
                </a:solidFill>
                <a:latin typeface="楷体" panose="02010609060101010101" pitchFamily="49" charset="-122"/>
                <a:ea typeface="楷体" panose="02010609060101010101" pitchFamily="49" charset="-122"/>
                <a:cs typeface="三极古拙楷书" panose="00000500000000000000" charset="-122"/>
                <a:sym typeface="三极古拙楷书" panose="00000500000000000000" charset="-122"/>
              </a:rPr>
              <a:t>，</a:t>
            </a:r>
            <a:r>
              <a:rPr sz="3000" spc="60" dirty="0" err="1">
                <a:solidFill>
                  <a:srgbClr val="22302C"/>
                </a:solidFill>
                <a:latin typeface="楷体" panose="02010609060101010101" pitchFamily="49" charset="-122"/>
                <a:ea typeface="楷体" panose="02010609060101010101" pitchFamily="49" charset="-122"/>
                <a:cs typeface="三极古拙楷书" panose="00000500000000000000" charset="-122"/>
                <a:sym typeface="三极古拙楷书" panose="00000500000000000000" charset="-122"/>
              </a:rPr>
              <a:t>道尽</a:t>
            </a:r>
            <a:r>
              <a:rPr lang="zh-CN" sz="3000" spc="60" dirty="0">
                <a:solidFill>
                  <a:srgbClr val="22302C"/>
                </a:solidFill>
                <a:latin typeface="楷体" panose="02010609060101010101" pitchFamily="49" charset="-122"/>
                <a:ea typeface="楷体" panose="02010609060101010101" pitchFamily="49" charset="-122"/>
                <a:cs typeface="三极古拙楷书" panose="00000500000000000000" charset="-122"/>
                <a:sym typeface="三极古拙楷书" panose="00000500000000000000" charset="-122"/>
              </a:rPr>
              <a:t>这片土地</a:t>
            </a:r>
            <a:r>
              <a:rPr sz="3000" spc="60" dirty="0" err="1">
                <a:solidFill>
                  <a:srgbClr val="22302C"/>
                </a:solidFill>
                <a:latin typeface="楷体" panose="02010609060101010101" pitchFamily="49" charset="-122"/>
                <a:ea typeface="楷体" panose="02010609060101010101" pitchFamily="49" charset="-122"/>
                <a:cs typeface="三极古拙楷书" panose="00000500000000000000" charset="-122"/>
                <a:sym typeface="三极古拙楷书" panose="00000500000000000000" charset="-122"/>
              </a:rPr>
              <a:t>的禀赋</a:t>
            </a:r>
            <a:endParaRPr sz="3000" spc="60" dirty="0">
              <a:solidFill>
                <a:srgbClr val="22302C"/>
              </a:solidFill>
              <a:latin typeface="楷体" panose="02010609060101010101" pitchFamily="49" charset="-122"/>
              <a:ea typeface="楷体" panose="02010609060101010101" pitchFamily="49" charset="-122"/>
              <a:cs typeface="三极古拙楷书" panose="00000500000000000000" charset="-122"/>
              <a:sym typeface="三极古拙楷书" panose="00000500000000000000" charset="-122"/>
            </a:endParaRPr>
          </a:p>
        </p:txBody>
      </p:sp>
      <p:sp>
        <p:nvSpPr>
          <p:cNvPr id="1048627" name="文本框 30"/>
          <p:cNvSpPr txBox="1"/>
          <p:nvPr>
            <p:custDataLst>
              <p:tags r:id="rId4"/>
            </p:custDataLst>
          </p:nvPr>
        </p:nvSpPr>
        <p:spPr>
          <a:xfrm>
            <a:off x="533400" y="6334125"/>
            <a:ext cx="3504565" cy="2006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zh-CN" altLang="en-US" sz="1200" spc="60">
                <a:solidFill>
                  <a:srgbClr val="8A968F"/>
                </a:solidFill>
                <a:cs typeface="+mn-lt"/>
              </a:rPr>
              <a:t>传承千年徽水文脉</a:t>
            </a:r>
            <a:r>
              <a:rPr lang="en-US" altLang="zh-CN" sz="1200" spc="60">
                <a:solidFill>
                  <a:srgbClr val="8A968F"/>
                </a:solidFill>
                <a:cs typeface="+mn-lt"/>
              </a:rPr>
              <a:t> </a:t>
            </a:r>
            <a:r>
              <a:rPr lang="zh-CN" altLang="en-US" sz="1200" spc="60">
                <a:solidFill>
                  <a:srgbClr val="8A968F"/>
                </a:solidFill>
                <a:cs typeface="+mn-lt"/>
              </a:rPr>
              <a:t>守护新安一江碧水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476250" y="1732280"/>
            <a:ext cx="838200" cy="773430"/>
            <a:chOff x="750" y="2728"/>
            <a:chExt cx="1320" cy="1218"/>
          </a:xfrm>
        </p:grpSpPr>
        <p:sp>
          <p:nvSpPr>
            <p:cNvPr id="1048628" name="任意多边形 6"/>
            <p:cNvSpPr/>
            <p:nvPr>
              <p:custDataLst>
                <p:tags r:id="rId15"/>
              </p:custDataLst>
            </p:nvPr>
          </p:nvSpPr>
          <p:spPr>
            <a:xfrm>
              <a:off x="840" y="2767"/>
              <a:ext cx="1140" cy="1140"/>
            </a:xfrm>
            <a:custGeom>
              <a:avLst/>
              <a:gdLst>
                <a:gd name="sw" fmla="*/ 1 w 1140"/>
                <a:gd name="sh" fmla="*/ 1 h 1140"/>
                <a:gd name="mins" fmla="min sw sh"/>
                <a:gd name="dsw" fmla="+- 0 sw mins"/>
                <a:gd name="dsh" fmla="+- 0 sh mins"/>
                <a:gd name="p0x0" fmla="*/ 60 w 1140"/>
                <a:gd name="p0y0" fmla="*/ 0 h 1140"/>
                <a:gd name="p0x1" fmla="*/ 1080 w 1140"/>
                <a:gd name="p0y1" fmla="*/ 0 h 1140"/>
                <a:gd name="p0x2" fmla="*/ 1113 w 1140"/>
                <a:gd name="p0y2" fmla="*/ 0 h 1140"/>
                <a:gd name="p0x3" fmla="*/ 1140 w 1140"/>
                <a:gd name="p0y3" fmla="*/ 26 h 1140"/>
                <a:gd name="p0x4" fmla="*/ 1140 w 1140"/>
                <a:gd name="p0y4" fmla="*/ 60 h 1140"/>
                <a:gd name="p0x5" fmla="*/ 1140 w 1140"/>
                <a:gd name="p0y5" fmla="*/ 1080 h 1140"/>
                <a:gd name="p0x6" fmla="*/ 1140 w 1140"/>
                <a:gd name="p0y6" fmla="*/ 1113 h 1140"/>
                <a:gd name="p0x7" fmla="*/ 1113 w 1140"/>
                <a:gd name="p0y7" fmla="*/ 1140 h 1140"/>
                <a:gd name="p0x8" fmla="*/ 1080 w 1140"/>
                <a:gd name="p0y8" fmla="*/ 1140 h 1140"/>
                <a:gd name="p0x9" fmla="*/ 60 w 1140"/>
                <a:gd name="p0y9" fmla="*/ 1140 h 1140"/>
                <a:gd name="p0x10" fmla="*/ 26 w 1140"/>
                <a:gd name="p0y10" fmla="*/ 1140 h 1140"/>
                <a:gd name="p0x11" fmla="*/ 0 w 1140"/>
                <a:gd name="p0y11" fmla="*/ 1113 h 1140"/>
                <a:gd name="p0x12" fmla="*/ 0 w 1140"/>
                <a:gd name="p0y12" fmla="*/ 1080 h 1140"/>
                <a:gd name="p0x13" fmla="*/ 0 w 1140"/>
                <a:gd name="p0y13" fmla="*/ 60 h 1140"/>
                <a:gd name="p0x14" fmla="*/ 0 w 1140"/>
                <a:gd name="p0y14" fmla="*/ 26 h 1140"/>
                <a:gd name="p0x15" fmla="*/ 26 w 1140"/>
                <a:gd name="p0y15" fmla="*/ 0 h 1140"/>
                <a:gd name="p0x16" fmla="*/ 60 w 1140"/>
                <a:gd name="p0y16" fmla="*/ 0 h 1140"/>
              </a:gdLst>
              <a:ahLst/>
              <a:cxnLst/>
              <a:rect l="0" t="0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8629" name="文本框 7"/>
            <p:cNvSpPr txBox="1"/>
            <p:nvPr>
              <p:custDataLst>
                <p:tags r:id="rId16"/>
              </p:custDataLst>
            </p:nvPr>
          </p:nvSpPr>
          <p:spPr>
            <a:xfrm>
              <a:off x="750" y="2728"/>
              <a:ext cx="1320" cy="1218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/>
            <a:p>
              <a:pPr algn="ctr">
                <a:lnSpc>
                  <a:spcPct val="144000"/>
                </a:lnSpc>
              </a:pPr>
              <a:r>
                <a:rPr sz="3300" dirty="0">
                  <a:solidFill>
                    <a:srgbClr val="FFFFFF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三极古拙楷书" panose="00000500000000000000" charset="-122"/>
                </a:rPr>
                <a:t>徽</a:t>
              </a:r>
            </a:p>
          </p:txBody>
        </p:sp>
      </p:grpSp>
      <p:sp>
        <p:nvSpPr>
          <p:cNvPr id="1048632" name="矩形 10"/>
          <p:cNvSpPr/>
          <p:nvPr>
            <p:custDataLst>
              <p:tags r:id="rId5"/>
            </p:custDataLst>
          </p:nvPr>
        </p:nvSpPr>
        <p:spPr>
          <a:xfrm>
            <a:off x="533400" y="2790190"/>
            <a:ext cx="6313170" cy="9525"/>
          </a:xfrm>
          <a:prstGeom prst="rect">
            <a:avLst/>
          </a:prstGeom>
          <a:solidFill>
            <a:srgbClr val="E2E4D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634" name="文本框 12"/>
          <p:cNvSpPr txBox="1"/>
          <p:nvPr>
            <p:custDataLst>
              <p:tags r:id="rId6"/>
            </p:custDataLst>
          </p:nvPr>
        </p:nvSpPr>
        <p:spPr>
          <a:xfrm>
            <a:off x="514350" y="3119120"/>
            <a:ext cx="152400" cy="1746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>
              <a:lnSpc>
                <a:spcPct val="147000"/>
              </a:lnSpc>
            </a:pPr>
            <a:endParaRPr sz="1275">
              <a:solidFill>
                <a:srgbClr val="164A3E"/>
              </a:solidFill>
              <a:latin typeface="三极古拙楷书" panose="00000500000000000000" charset="-122"/>
              <a:ea typeface="三极古拙楷书" panose="00000500000000000000" charset="-122"/>
              <a:sym typeface="三极古拙楷书" panose="00000500000000000000" charset="-122"/>
            </a:endParaRPr>
          </a:p>
        </p:txBody>
      </p:sp>
      <p:sp>
        <p:nvSpPr>
          <p:cNvPr id="1048635" name="文本框 13"/>
          <p:cNvSpPr txBox="1"/>
          <p:nvPr>
            <p:custDataLst>
              <p:tags r:id="rId7"/>
            </p:custDataLst>
          </p:nvPr>
        </p:nvSpPr>
        <p:spPr>
          <a:xfrm>
            <a:off x="1422400" y="2180590"/>
            <a:ext cx="5318125" cy="30035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2200" spc="36" dirty="0" err="1">
                <a:solidFill>
                  <a:srgbClr val="22302C"/>
                </a:solidFill>
                <a:latin typeface="楷体" panose="02010609060101010101" pitchFamily="49" charset="-122"/>
                <a:ea typeface="楷体" panose="02010609060101010101" pitchFamily="49" charset="-122"/>
                <a:sym typeface="三极古拙楷书" panose="00000500000000000000" charset="-122"/>
              </a:rPr>
              <a:t>先民治水，不与水争地</a:t>
            </a:r>
            <a:r>
              <a:rPr lang="zh-CN" sz="2200" spc="36" dirty="0">
                <a:solidFill>
                  <a:srgbClr val="22302C"/>
                </a:solidFill>
                <a:latin typeface="楷体" panose="02010609060101010101" pitchFamily="49" charset="-122"/>
                <a:ea typeface="楷体" panose="02010609060101010101" pitchFamily="49" charset="-122"/>
                <a:sym typeface="三极古拙楷书" panose="00000500000000000000" charset="-122"/>
              </a:rPr>
              <a:t>，善借水之力</a:t>
            </a:r>
          </a:p>
        </p:txBody>
      </p:sp>
      <p:sp>
        <p:nvSpPr>
          <p:cNvPr id="1048638" name="文本框 20"/>
          <p:cNvSpPr txBox="1"/>
          <p:nvPr>
            <p:custDataLst>
              <p:tags r:id="rId8"/>
            </p:custDataLst>
          </p:nvPr>
        </p:nvSpPr>
        <p:spPr>
          <a:xfrm>
            <a:off x="386080" y="4755121"/>
            <a:ext cx="4192562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endParaRPr spc="36">
              <a:solidFill>
                <a:srgbClr val="22302C"/>
              </a:solidFill>
              <a:latin typeface="三极古拙楷书" panose="00000500000000000000" charset="-122"/>
              <a:ea typeface="三极古拙楷书" panose="00000500000000000000" charset="-122"/>
              <a:cs typeface="三极古拙楷书" panose="00000500000000000000" charset="-122"/>
              <a:sym typeface="三极古拙楷书" panose="00000500000000000000" charset="-122"/>
            </a:endParaRPr>
          </a:p>
        </p:txBody>
      </p:sp>
      <p:sp>
        <p:nvSpPr>
          <p:cNvPr id="1048641" name="文本框 15"/>
          <p:cNvSpPr txBox="1"/>
          <p:nvPr>
            <p:custDataLst>
              <p:tags r:id="rId9"/>
            </p:custDataLst>
          </p:nvPr>
        </p:nvSpPr>
        <p:spPr>
          <a:xfrm>
            <a:off x="704850" y="3176194"/>
            <a:ext cx="6142215" cy="3476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42000"/>
              </a:lnSpc>
            </a:pPr>
            <a:r>
              <a:rPr dirty="0" err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</a:rPr>
              <a:t>唐代渔梁坝横立练江，蓄泄兼筹、惠泽两岸</a:t>
            </a:r>
            <a:endParaRPr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lt"/>
            </a:endParaRPr>
          </a:p>
        </p:txBody>
      </p:sp>
      <p:sp>
        <p:nvSpPr>
          <p:cNvPr id="1048642" name="任意多边形 14"/>
          <p:cNvSpPr/>
          <p:nvPr>
            <p:custDataLst>
              <p:tags r:id="rId10"/>
            </p:custDataLst>
          </p:nvPr>
        </p:nvSpPr>
        <p:spPr>
          <a:xfrm>
            <a:off x="561975" y="340042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rect l="0" t="0" r="r" b="b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643" name="文本框 17"/>
          <p:cNvSpPr txBox="1"/>
          <p:nvPr>
            <p:custDataLst>
              <p:tags r:id="rId11"/>
            </p:custDataLst>
          </p:nvPr>
        </p:nvSpPr>
        <p:spPr>
          <a:xfrm>
            <a:off x="704850" y="3688715"/>
            <a:ext cx="5857240" cy="67183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 fontAlgn="auto">
              <a:lnSpc>
                <a:spcPts val="3200"/>
              </a:lnSpc>
            </a:pPr>
            <a:r>
              <a:rPr dirty="0" err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</a:rPr>
              <a:t>徽州堨坝梯级布设</a:t>
            </a:r>
            <a:r>
              <a:rPr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</a:rPr>
              <a:t>，</a:t>
            </a:r>
            <a:r>
              <a:rPr lang="zh-CN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</a:rPr>
              <a:t>筑</a:t>
            </a:r>
            <a:r>
              <a:rPr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  <a:sym typeface="+mn-ea"/>
              </a:rPr>
              <a:t>堨</a:t>
            </a:r>
            <a:r>
              <a:rPr lang="zh-CN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  <a:sym typeface="+mn-ea"/>
              </a:rPr>
              <a:t>挡水、挖塘存水、修渠饮水，</a:t>
            </a:r>
            <a:r>
              <a:rPr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</a:rPr>
              <a:t>上塘下堨、塘堨并举，形成拦引蓄泄的复合水利体系，</a:t>
            </a:r>
            <a:r>
              <a:rPr lang="en-US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</a:rPr>
              <a:t>2024</a:t>
            </a:r>
            <a:r>
              <a:rPr lang="zh-CN" altLang="en-US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</a:rPr>
              <a:t>年</a:t>
            </a:r>
            <a:r>
              <a:rPr dirty="0" err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</a:rPr>
              <a:t>入选世界灌溉工程遗产</a:t>
            </a:r>
            <a:endParaRPr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lt"/>
            </a:endParaRPr>
          </a:p>
        </p:txBody>
      </p:sp>
      <p:sp>
        <p:nvSpPr>
          <p:cNvPr id="1048644" name="任意多边形 16"/>
          <p:cNvSpPr/>
          <p:nvPr>
            <p:custDataLst>
              <p:tags r:id="rId12"/>
            </p:custDataLst>
          </p:nvPr>
        </p:nvSpPr>
        <p:spPr>
          <a:xfrm>
            <a:off x="561975" y="391795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rect l="0" t="0" r="r" b="b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97155" name="图片 25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0"/>
          <a:srcRect t="3864" b="3864"/>
          <a:stretch>
            <a:fillRect/>
          </a:stretch>
        </p:blipFill>
        <p:spPr>
          <a:xfrm>
            <a:off x="7130441" y="416560"/>
            <a:ext cx="4354169" cy="2702560"/>
          </a:xfrm>
          <a:prstGeom prst="roundRect">
            <a:avLst/>
          </a:prstGeom>
        </p:spPr>
      </p:pic>
      <p:sp>
        <p:nvSpPr>
          <p:cNvPr id="1048740" name="文本框 10"/>
          <p:cNvSpPr txBox="1"/>
          <p:nvPr>
            <p:custDataLst>
              <p:tags r:id="rId14"/>
            </p:custDataLst>
          </p:nvPr>
        </p:nvSpPr>
        <p:spPr>
          <a:xfrm>
            <a:off x="9161780" y="6301105"/>
            <a:ext cx="1105535" cy="2686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200">
                <a:solidFill>
                  <a:schemeClr val="tx2"/>
                </a:solidFill>
                <a:cs typeface="+mn-lt"/>
                <a:sym typeface="+mn-ea"/>
              </a:rPr>
              <a:t>徽州堨坝</a:t>
            </a:r>
            <a:endParaRPr lang="zh-CN" sz="1200" spc="72">
              <a:solidFill>
                <a:schemeClr val="tx2"/>
              </a:solidFill>
              <a:cs typeface="+mn-lt"/>
              <a:sym typeface="+mn-ea"/>
            </a:endParaRPr>
          </a:p>
        </p:txBody>
      </p:sp>
      <p:sp>
        <p:nvSpPr>
          <p:cNvPr id="2" name="文本框 0"/>
          <p:cNvSpPr txBox="1"/>
          <p:nvPr/>
        </p:nvSpPr>
        <p:spPr>
          <a:xfrm>
            <a:off x="8987790" y="3119120"/>
            <a:ext cx="640080" cy="27559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sz="1200">
                <a:solidFill>
                  <a:schemeClr val="tx2"/>
                </a:solidFill>
                <a:cs typeface="+mn-lt"/>
                <a:sym typeface="+mn-ea"/>
              </a:rPr>
              <a:t>渔梁坝</a:t>
            </a:r>
            <a:endParaRPr lang="zh-CN" sz="1200"/>
          </a:p>
        </p:txBody>
      </p:sp>
      <p:pic>
        <p:nvPicPr>
          <p:cNvPr id="6" name="图片 5" descr="1236779096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132320" y="3399155"/>
            <a:ext cx="4352290" cy="2747010"/>
          </a:xfrm>
          <a:prstGeom prst="round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4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0" y="0"/>
            <a:ext cx="12192000" cy="1143000"/>
          </a:xfrm>
          <a:prstGeom prst="rect">
            <a:avLst/>
          </a:prstGeom>
          <a:noFill/>
        </p:spPr>
      </p:pic>
      <p:pic>
        <p:nvPicPr>
          <p:cNvPr id="2097154" name="图片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6286500" y="0"/>
            <a:ext cx="5905500" cy="1714500"/>
          </a:xfrm>
          <a:prstGeom prst="rect">
            <a:avLst/>
          </a:prstGeom>
          <a:noFill/>
        </p:spPr>
      </p:pic>
      <p:sp>
        <p:nvSpPr>
          <p:cNvPr id="1048626" name="文本框 5"/>
          <p:cNvSpPr txBox="1"/>
          <p:nvPr>
            <p:custDataLst>
              <p:tags r:id="rId3"/>
            </p:custDataLst>
          </p:nvPr>
        </p:nvSpPr>
        <p:spPr>
          <a:xfrm>
            <a:off x="533400" y="738188"/>
            <a:ext cx="11125200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sz="3000" spc="60" dirty="0">
                <a:solidFill>
                  <a:srgbClr val="22302C"/>
                </a:solidFill>
                <a:latin typeface="楷体" panose="02010609060101010101" pitchFamily="49" charset="-122"/>
                <a:ea typeface="楷体" panose="02010609060101010101" pitchFamily="49" charset="-122"/>
                <a:cs typeface="三极古拙楷书" panose="00000500000000000000" charset="-122"/>
                <a:sym typeface="三极古拙楷书" panose="00000500000000000000" charset="-122"/>
              </a:rPr>
              <a:t>一个“</a:t>
            </a:r>
            <a:r>
              <a:rPr sz="3000" spc="60" dirty="0">
                <a:solidFill>
                  <a:srgbClr val="22302C"/>
                </a:solidFill>
                <a:latin typeface="楷体" panose="02010609060101010101" pitchFamily="49" charset="-122"/>
                <a:ea typeface="楷体" panose="02010609060101010101" pitchFamily="49" charset="-122"/>
                <a:cs typeface="三极古拙楷书" panose="00000500000000000000" charset="-122"/>
                <a:sym typeface="三极古拙楷书" panose="00000500000000000000" charset="-122"/>
              </a:rPr>
              <a:t>徽</a:t>
            </a:r>
            <a:r>
              <a:rPr lang="zh-CN" sz="3000" spc="60" dirty="0">
                <a:solidFill>
                  <a:srgbClr val="22302C"/>
                </a:solidFill>
                <a:latin typeface="楷体" panose="02010609060101010101" pitchFamily="49" charset="-122"/>
                <a:ea typeface="楷体" panose="02010609060101010101" pitchFamily="49" charset="-122"/>
                <a:cs typeface="三极古拙楷书" panose="00000500000000000000" charset="-122"/>
                <a:sym typeface="三极古拙楷书" panose="00000500000000000000" charset="-122"/>
              </a:rPr>
              <a:t>”</a:t>
            </a:r>
            <a:r>
              <a:rPr sz="3000" spc="60" dirty="0">
                <a:solidFill>
                  <a:srgbClr val="22302C"/>
                </a:solidFill>
                <a:latin typeface="楷体" panose="02010609060101010101" pitchFamily="49" charset="-122"/>
                <a:ea typeface="楷体" panose="02010609060101010101" pitchFamily="49" charset="-122"/>
                <a:cs typeface="三极古拙楷书" panose="00000500000000000000" charset="-122"/>
                <a:sym typeface="三极古拙楷书" panose="00000500000000000000" charset="-122"/>
              </a:rPr>
              <a:t>字</a:t>
            </a:r>
            <a:r>
              <a:rPr lang="zh-CN" sz="3000" spc="60" dirty="0">
                <a:solidFill>
                  <a:srgbClr val="22302C"/>
                </a:solidFill>
                <a:latin typeface="楷体" panose="02010609060101010101" pitchFamily="49" charset="-122"/>
                <a:ea typeface="楷体" panose="02010609060101010101" pitchFamily="49" charset="-122"/>
                <a:cs typeface="三极古拙楷书" panose="00000500000000000000" charset="-122"/>
                <a:sym typeface="三极古拙楷书" panose="00000500000000000000" charset="-122"/>
              </a:rPr>
              <a:t>，</a:t>
            </a:r>
            <a:r>
              <a:rPr sz="3000" spc="60" dirty="0" err="1">
                <a:solidFill>
                  <a:srgbClr val="22302C"/>
                </a:solidFill>
                <a:latin typeface="楷体" panose="02010609060101010101" pitchFamily="49" charset="-122"/>
                <a:ea typeface="楷体" panose="02010609060101010101" pitchFamily="49" charset="-122"/>
                <a:cs typeface="三极古拙楷书" panose="00000500000000000000" charset="-122"/>
                <a:sym typeface="三极古拙楷书" panose="00000500000000000000" charset="-122"/>
              </a:rPr>
              <a:t>道尽</a:t>
            </a:r>
            <a:r>
              <a:rPr lang="zh-CN" sz="3000" spc="60" dirty="0">
                <a:solidFill>
                  <a:srgbClr val="22302C"/>
                </a:solidFill>
                <a:latin typeface="楷体" panose="02010609060101010101" pitchFamily="49" charset="-122"/>
                <a:ea typeface="楷体" panose="02010609060101010101" pitchFamily="49" charset="-122"/>
                <a:cs typeface="三极古拙楷书" panose="00000500000000000000" charset="-122"/>
                <a:sym typeface="三极古拙楷书" panose="00000500000000000000" charset="-122"/>
              </a:rPr>
              <a:t>这片土地</a:t>
            </a:r>
            <a:r>
              <a:rPr sz="3000" spc="60" dirty="0" err="1">
                <a:solidFill>
                  <a:srgbClr val="22302C"/>
                </a:solidFill>
                <a:latin typeface="楷体" panose="02010609060101010101" pitchFamily="49" charset="-122"/>
                <a:ea typeface="楷体" panose="02010609060101010101" pitchFamily="49" charset="-122"/>
                <a:cs typeface="三极古拙楷书" panose="00000500000000000000" charset="-122"/>
                <a:sym typeface="三极古拙楷书" panose="00000500000000000000" charset="-122"/>
              </a:rPr>
              <a:t>的禀赋</a:t>
            </a:r>
            <a:endParaRPr sz="3000" spc="60" dirty="0">
              <a:solidFill>
                <a:srgbClr val="22302C"/>
              </a:solidFill>
              <a:latin typeface="楷体" panose="02010609060101010101" pitchFamily="49" charset="-122"/>
              <a:ea typeface="楷体" panose="02010609060101010101" pitchFamily="49" charset="-122"/>
              <a:cs typeface="三极古拙楷书" panose="00000500000000000000" charset="-122"/>
              <a:sym typeface="三极古拙楷书" panose="00000500000000000000" charset="-122"/>
            </a:endParaRPr>
          </a:p>
        </p:txBody>
      </p:sp>
      <p:sp>
        <p:nvSpPr>
          <p:cNvPr id="1048627" name="文本框 30"/>
          <p:cNvSpPr txBox="1"/>
          <p:nvPr>
            <p:custDataLst>
              <p:tags r:id="rId4"/>
            </p:custDataLst>
          </p:nvPr>
        </p:nvSpPr>
        <p:spPr>
          <a:xfrm>
            <a:off x="533400" y="6334125"/>
            <a:ext cx="1040130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zh-CN" altLang="en-US" sz="1200" spc="60">
                <a:solidFill>
                  <a:srgbClr val="8A968F"/>
                </a:solidFill>
                <a:cs typeface="+mn-lt"/>
              </a:rPr>
              <a:t>传承千年徽水文脉</a:t>
            </a:r>
            <a:r>
              <a:rPr lang="en-US" altLang="zh-CN" sz="1200" spc="60">
                <a:solidFill>
                  <a:srgbClr val="8A968F"/>
                </a:solidFill>
                <a:cs typeface="+mn-lt"/>
              </a:rPr>
              <a:t> </a:t>
            </a:r>
            <a:r>
              <a:rPr lang="zh-CN" altLang="en-US" sz="1200" spc="60">
                <a:solidFill>
                  <a:srgbClr val="8A968F"/>
                </a:solidFill>
                <a:cs typeface="+mn-lt"/>
              </a:rPr>
              <a:t>守护新安一江碧水</a:t>
            </a:r>
          </a:p>
        </p:txBody>
      </p:sp>
      <p:sp>
        <p:nvSpPr>
          <p:cNvPr id="1048628" name="任意多边形 6"/>
          <p:cNvSpPr/>
          <p:nvPr>
            <p:custDataLst>
              <p:tags r:id="rId5"/>
            </p:custDataLst>
          </p:nvPr>
        </p:nvSpPr>
        <p:spPr>
          <a:xfrm>
            <a:off x="533400" y="1757045"/>
            <a:ext cx="723900" cy="723900"/>
          </a:xfrm>
          <a:custGeom>
            <a:avLst/>
            <a:gdLst>
              <a:gd name="sw" fmla="*/ 1 w 1140"/>
              <a:gd name="sh" fmla="*/ 1 h 1140"/>
              <a:gd name="mins" fmla="min sw sh"/>
              <a:gd name="dsw" fmla="+- 0 sw mins"/>
              <a:gd name="dsh" fmla="+- 0 sh mins"/>
              <a:gd name="p0x0" fmla="*/ 60 w 1140"/>
              <a:gd name="p0y0" fmla="*/ 0 h 1140"/>
              <a:gd name="p0x1" fmla="*/ 1080 w 1140"/>
              <a:gd name="p0y1" fmla="*/ 0 h 1140"/>
              <a:gd name="p0x2" fmla="*/ 1113 w 1140"/>
              <a:gd name="p0y2" fmla="*/ 0 h 1140"/>
              <a:gd name="p0x3" fmla="*/ 1140 w 1140"/>
              <a:gd name="p0y3" fmla="*/ 26 h 1140"/>
              <a:gd name="p0x4" fmla="*/ 1140 w 1140"/>
              <a:gd name="p0y4" fmla="*/ 60 h 1140"/>
              <a:gd name="p0x5" fmla="*/ 1140 w 1140"/>
              <a:gd name="p0y5" fmla="*/ 1080 h 1140"/>
              <a:gd name="p0x6" fmla="*/ 1140 w 1140"/>
              <a:gd name="p0y6" fmla="*/ 1113 h 1140"/>
              <a:gd name="p0x7" fmla="*/ 1113 w 1140"/>
              <a:gd name="p0y7" fmla="*/ 1140 h 1140"/>
              <a:gd name="p0x8" fmla="*/ 1080 w 1140"/>
              <a:gd name="p0y8" fmla="*/ 1140 h 1140"/>
              <a:gd name="p0x9" fmla="*/ 60 w 1140"/>
              <a:gd name="p0y9" fmla="*/ 1140 h 1140"/>
              <a:gd name="p0x10" fmla="*/ 26 w 1140"/>
              <a:gd name="p0y10" fmla="*/ 1140 h 1140"/>
              <a:gd name="p0x11" fmla="*/ 0 w 1140"/>
              <a:gd name="p0y11" fmla="*/ 1113 h 1140"/>
              <a:gd name="p0x12" fmla="*/ 0 w 1140"/>
              <a:gd name="p0y12" fmla="*/ 1080 h 1140"/>
              <a:gd name="p0x13" fmla="*/ 0 w 1140"/>
              <a:gd name="p0y13" fmla="*/ 60 h 1140"/>
              <a:gd name="p0x14" fmla="*/ 0 w 1140"/>
              <a:gd name="p0y14" fmla="*/ 26 h 1140"/>
              <a:gd name="p0x15" fmla="*/ 26 w 1140"/>
              <a:gd name="p0y15" fmla="*/ 0 h 1140"/>
              <a:gd name="p0x16" fmla="*/ 60 w 1140"/>
              <a:gd name="p0y16" fmla="*/ 0 h 1140"/>
            </a:gdLst>
            <a:ahLst/>
            <a:cxnLst/>
            <a:rect l="0" t="0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629" name="文本框 7"/>
          <p:cNvSpPr txBox="1"/>
          <p:nvPr>
            <p:custDataLst>
              <p:tags r:id="rId6"/>
            </p:custDataLst>
          </p:nvPr>
        </p:nvSpPr>
        <p:spPr>
          <a:xfrm>
            <a:off x="476250" y="1732521"/>
            <a:ext cx="838200" cy="77343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>
              <a:lnSpc>
                <a:spcPct val="144000"/>
              </a:lnSpc>
            </a:pPr>
            <a:r>
              <a:rPr sz="3300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三极古拙楷书" panose="00000500000000000000" charset="-122"/>
              </a:rPr>
              <a:t>徽</a:t>
            </a:r>
          </a:p>
        </p:txBody>
      </p:sp>
      <p:sp>
        <p:nvSpPr>
          <p:cNvPr id="1048632" name="矩形 10"/>
          <p:cNvSpPr/>
          <p:nvPr>
            <p:custDataLst>
              <p:tags r:id="rId7"/>
            </p:custDataLst>
          </p:nvPr>
        </p:nvSpPr>
        <p:spPr>
          <a:xfrm>
            <a:off x="533400" y="2790190"/>
            <a:ext cx="6313170" cy="9525"/>
          </a:xfrm>
          <a:prstGeom prst="rect">
            <a:avLst/>
          </a:prstGeom>
          <a:solidFill>
            <a:srgbClr val="E2E4D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634" name="文本框 12"/>
          <p:cNvSpPr txBox="1"/>
          <p:nvPr>
            <p:custDataLst>
              <p:tags r:id="rId8"/>
            </p:custDataLst>
          </p:nvPr>
        </p:nvSpPr>
        <p:spPr>
          <a:xfrm>
            <a:off x="514350" y="3119120"/>
            <a:ext cx="152400" cy="1746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>
              <a:lnSpc>
                <a:spcPct val="147000"/>
              </a:lnSpc>
            </a:pPr>
            <a:endParaRPr sz="1275">
              <a:solidFill>
                <a:srgbClr val="164A3E"/>
              </a:solidFill>
              <a:latin typeface="三极古拙楷书" panose="00000500000000000000" charset="-122"/>
              <a:ea typeface="三极古拙楷书" panose="00000500000000000000" charset="-122"/>
              <a:sym typeface="三极古拙楷书" panose="00000500000000000000" charset="-122"/>
            </a:endParaRPr>
          </a:p>
        </p:txBody>
      </p:sp>
      <p:sp>
        <p:nvSpPr>
          <p:cNvPr id="1048635" name="文本框 13"/>
          <p:cNvSpPr txBox="1"/>
          <p:nvPr>
            <p:custDataLst>
              <p:tags r:id="rId9"/>
            </p:custDataLst>
          </p:nvPr>
        </p:nvSpPr>
        <p:spPr>
          <a:xfrm>
            <a:off x="933450" y="3124124"/>
            <a:ext cx="2560368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endParaRPr spc="36">
              <a:solidFill>
                <a:srgbClr val="22302C"/>
              </a:solidFill>
              <a:latin typeface="三极古拙楷书" panose="00000500000000000000" charset="-122"/>
              <a:ea typeface="三极古拙楷书" panose="00000500000000000000" charset="-122"/>
              <a:sym typeface="三极古拙楷书" panose="00000500000000000000" charset="-122"/>
            </a:endParaRPr>
          </a:p>
        </p:txBody>
      </p:sp>
      <p:sp>
        <p:nvSpPr>
          <p:cNvPr id="1048638" name="文本框 20"/>
          <p:cNvSpPr txBox="1"/>
          <p:nvPr>
            <p:custDataLst>
              <p:tags r:id="rId10"/>
            </p:custDataLst>
          </p:nvPr>
        </p:nvSpPr>
        <p:spPr>
          <a:xfrm>
            <a:off x="376555" y="4755121"/>
            <a:ext cx="4192562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endParaRPr spc="36">
              <a:solidFill>
                <a:srgbClr val="22302C"/>
              </a:solidFill>
              <a:latin typeface="三极古拙楷书" panose="00000500000000000000" charset="-122"/>
              <a:ea typeface="三极古拙楷书" panose="00000500000000000000" charset="-122"/>
              <a:cs typeface="三极古拙楷书" panose="00000500000000000000" charset="-122"/>
              <a:sym typeface="三极古拙楷书" panose="00000500000000000000" charset="-122"/>
            </a:endParaRPr>
          </a:p>
        </p:txBody>
      </p:sp>
      <p:sp>
        <p:nvSpPr>
          <p:cNvPr id="1048642" name="任意多边形 14"/>
          <p:cNvSpPr/>
          <p:nvPr>
            <p:custDataLst>
              <p:tags r:id="rId11"/>
            </p:custDataLst>
          </p:nvPr>
        </p:nvSpPr>
        <p:spPr>
          <a:xfrm>
            <a:off x="552450" y="343725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rect l="0" t="0" r="r" b="b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643" name="文本框 17"/>
          <p:cNvSpPr txBox="1"/>
          <p:nvPr>
            <p:custDataLst>
              <p:tags r:id="rId12"/>
            </p:custDataLst>
          </p:nvPr>
        </p:nvSpPr>
        <p:spPr>
          <a:xfrm>
            <a:off x="704850" y="3924224"/>
            <a:ext cx="5905500" cy="6715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42000"/>
              </a:lnSpc>
            </a:pPr>
            <a:endParaRPr sz="1500" b="1">
              <a:solidFill>
                <a:srgbClr val="1F6E5C"/>
              </a:solidFill>
              <a:cs typeface="+mn-lt"/>
            </a:endParaRPr>
          </a:p>
        </p:txBody>
      </p:sp>
      <p:sp>
        <p:nvSpPr>
          <p:cNvPr id="1048644" name="任意多边形 16"/>
          <p:cNvSpPr/>
          <p:nvPr>
            <p:custDataLst>
              <p:tags r:id="rId13"/>
            </p:custDataLst>
          </p:nvPr>
        </p:nvSpPr>
        <p:spPr>
          <a:xfrm>
            <a:off x="533400" y="399542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rect l="0" t="0" r="r" b="b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384935" y="2137410"/>
            <a:ext cx="5461635" cy="43088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sz="2200" spc="36" dirty="0" err="1">
                <a:solidFill>
                  <a:srgbClr val="22302C"/>
                </a:solidFill>
                <a:latin typeface="楷体" panose="02010609060101010101" pitchFamily="49" charset="-122"/>
                <a:ea typeface="楷体" panose="02010609060101010101" pitchFamily="49" charset="-122"/>
                <a:cs typeface="三极古拙楷书" panose="00000500000000000000" charset="-122"/>
                <a:sym typeface="三极古拙楷书" panose="00000500000000000000" charset="-122"/>
              </a:rPr>
              <a:t>宏村以水布局</a:t>
            </a:r>
            <a:r>
              <a:rPr sz="2200" spc="36" dirty="0">
                <a:solidFill>
                  <a:srgbClr val="22302C"/>
                </a:solidFill>
                <a:latin typeface="楷体" panose="02010609060101010101" pitchFamily="49" charset="-122"/>
                <a:ea typeface="楷体" panose="02010609060101010101" pitchFamily="49" charset="-122"/>
                <a:cs typeface="三极古拙楷书" panose="00000500000000000000" charset="-122"/>
                <a:sym typeface="三极古拙楷书" panose="00000500000000000000" charset="-122"/>
              </a:rPr>
              <a:t>，</a:t>
            </a:r>
            <a:r>
              <a:rPr lang="zh-CN" sz="2200" spc="36" dirty="0">
                <a:solidFill>
                  <a:srgbClr val="22302C"/>
                </a:solidFill>
                <a:latin typeface="楷体" panose="02010609060101010101" pitchFamily="49" charset="-122"/>
                <a:ea typeface="楷体" panose="02010609060101010101" pitchFamily="49" charset="-122"/>
                <a:cs typeface="三极古拙楷书" panose="00000500000000000000" charset="-122"/>
                <a:sym typeface="三极古拙楷书" panose="00000500000000000000" charset="-122"/>
              </a:rPr>
              <a:t>建立起</a:t>
            </a:r>
            <a:r>
              <a:rPr sz="2200" spc="36" dirty="0" err="1">
                <a:solidFill>
                  <a:srgbClr val="22302C"/>
                </a:solidFill>
                <a:latin typeface="楷体" panose="02010609060101010101" pitchFamily="49" charset="-122"/>
                <a:ea typeface="楷体" panose="02010609060101010101" pitchFamily="49" charset="-122"/>
                <a:cs typeface="三极古拙楷书" panose="00000500000000000000" charset="-122"/>
                <a:sym typeface="三极古拙楷书" panose="00000500000000000000" charset="-122"/>
              </a:rPr>
              <a:t>古代版“河长</a:t>
            </a:r>
            <a:r>
              <a:rPr lang="zh-CN" altLang="en-US" sz="2200" spc="36" dirty="0">
                <a:solidFill>
                  <a:srgbClr val="22302C"/>
                </a:solidFill>
                <a:latin typeface="楷体" panose="02010609060101010101" pitchFamily="49" charset="-122"/>
                <a:ea typeface="楷体" panose="02010609060101010101" pitchFamily="49" charset="-122"/>
                <a:cs typeface="三极古拙楷书" panose="00000500000000000000" charset="-122"/>
                <a:sym typeface="三极古拙楷书" panose="00000500000000000000" charset="-122"/>
              </a:rPr>
              <a:t>制</a:t>
            </a:r>
            <a:r>
              <a:rPr sz="2200" spc="36" dirty="0">
                <a:solidFill>
                  <a:srgbClr val="22302C"/>
                </a:solidFill>
                <a:latin typeface="楷体" panose="02010609060101010101" pitchFamily="49" charset="-122"/>
                <a:ea typeface="楷体" panose="02010609060101010101" pitchFamily="49" charset="-122"/>
                <a:cs typeface="三极古拙楷书" panose="00000500000000000000" charset="-122"/>
                <a:sym typeface="三极古拙楷书" panose="00000500000000000000" charset="-122"/>
              </a:rPr>
              <a:t>”</a:t>
            </a:r>
            <a:endParaRPr lang="zh-CN" altLang="en-US" sz="2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48645" name="文本框 22"/>
          <p:cNvSpPr txBox="1"/>
          <p:nvPr>
            <p:custDataLst>
              <p:tags r:id="rId14"/>
            </p:custDataLst>
          </p:nvPr>
        </p:nvSpPr>
        <p:spPr>
          <a:xfrm>
            <a:off x="770255" y="3255251"/>
            <a:ext cx="6142215" cy="3476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42000"/>
              </a:lnSpc>
            </a:pPr>
            <a:r>
              <a:rPr dirty="0" err="1">
                <a:solidFill>
                  <a:schemeClr val="tx2"/>
                </a:solidFill>
                <a:cs typeface="+mn-lt"/>
              </a:rPr>
              <a:t>引西溪入村、凿月沼南湖，水圳穿巷、循环流转</a:t>
            </a:r>
            <a:endParaRPr dirty="0">
              <a:solidFill>
                <a:schemeClr val="tx2"/>
              </a:solidFill>
              <a:cs typeface="+mn-lt"/>
            </a:endParaRPr>
          </a:p>
        </p:txBody>
      </p:sp>
      <p:sp>
        <p:nvSpPr>
          <p:cNvPr id="1048647" name="文本框 24"/>
          <p:cNvSpPr txBox="1"/>
          <p:nvPr>
            <p:custDataLst>
              <p:tags r:id="rId15"/>
            </p:custDataLst>
          </p:nvPr>
        </p:nvSpPr>
        <p:spPr>
          <a:xfrm>
            <a:off x="704850" y="3850005"/>
            <a:ext cx="5906135" cy="3479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42000"/>
              </a:lnSpc>
            </a:pPr>
            <a:r>
              <a:rPr lang="zh-CN" dirty="0">
                <a:solidFill>
                  <a:schemeClr val="tx2"/>
                </a:solidFill>
                <a:cs typeface="+mn-lt"/>
              </a:rPr>
              <a:t>以村落规划实现防洪、供水、生态一体统筹，到设立</a:t>
            </a:r>
            <a:r>
              <a:rPr dirty="0" err="1">
                <a:solidFill>
                  <a:schemeClr val="tx2"/>
                </a:solidFill>
                <a:cs typeface="+mn-lt"/>
              </a:rPr>
              <a:t>村规约定分时用水、分水管护、禁约护河，形成民间</a:t>
            </a:r>
            <a:r>
              <a:rPr lang="zh-CN" dirty="0">
                <a:solidFill>
                  <a:schemeClr val="tx2"/>
                </a:solidFill>
                <a:cs typeface="+mn-lt"/>
              </a:rPr>
              <a:t>自治、</a:t>
            </a:r>
            <a:r>
              <a:rPr dirty="0" err="1">
                <a:solidFill>
                  <a:schemeClr val="tx2"/>
                </a:solidFill>
                <a:cs typeface="+mn-lt"/>
              </a:rPr>
              <a:t>依规管水</a:t>
            </a:r>
            <a:r>
              <a:rPr lang="zh-CN" dirty="0">
                <a:solidFill>
                  <a:schemeClr val="tx2"/>
                </a:solidFill>
                <a:cs typeface="+mn-lt"/>
              </a:rPr>
              <a:t>的</a:t>
            </a:r>
            <a:r>
              <a:rPr dirty="0" err="1">
                <a:solidFill>
                  <a:schemeClr val="tx2"/>
                </a:solidFill>
                <a:cs typeface="+mn-lt"/>
              </a:rPr>
              <a:t>传统</a:t>
            </a:r>
            <a:endParaRPr dirty="0">
              <a:solidFill>
                <a:schemeClr val="tx2"/>
              </a:solidFill>
              <a:cs typeface="+mn-lt"/>
            </a:endParaRPr>
          </a:p>
        </p:txBody>
      </p:sp>
      <p:pic>
        <p:nvPicPr>
          <p:cNvPr id="6" name="图片 5" descr="wKiM92onhPqATGq_AAofpRSFyNk430"/>
          <p:cNvPicPr preferRelativeResize="0">
            <a:picLocks noChangeAspect="1"/>
          </p:cNvPicPr>
          <p:nvPr/>
        </p:nvPicPr>
        <p:blipFill>
          <a:blip r:embed="rId19"/>
          <a:srcRect l="65" t="405" r="23" b="368"/>
          <a:stretch>
            <a:fillRect/>
          </a:stretch>
        </p:blipFill>
        <p:spPr>
          <a:xfrm>
            <a:off x="7121525" y="570865"/>
            <a:ext cx="4683125" cy="2722245"/>
          </a:xfrm>
          <a:prstGeom prst="flowChartAlternateProcess">
            <a:avLst/>
          </a:prstGeom>
          <a:noFill/>
          <a:effectLst/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0"/>
          <a:srcRect l="697" t="972" r="594" b="3122"/>
          <a:stretch>
            <a:fillRect/>
          </a:stretch>
        </p:blipFill>
        <p:spPr>
          <a:xfrm>
            <a:off x="7121525" y="3437255"/>
            <a:ext cx="4648835" cy="2946400"/>
          </a:xfrm>
          <a:prstGeom prst="flowChartAlternateProcess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4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0"/>
          <a:stretch>
            <a:fillRect/>
          </a:stretch>
        </p:blipFill>
        <p:spPr>
          <a:xfrm>
            <a:off x="0" y="0"/>
            <a:ext cx="12192000" cy="1143000"/>
          </a:xfrm>
          <a:prstGeom prst="rect">
            <a:avLst/>
          </a:prstGeom>
          <a:noFill/>
        </p:spPr>
      </p:pic>
      <p:sp>
        <p:nvSpPr>
          <p:cNvPr id="1048651" name="文本框 3"/>
          <p:cNvSpPr txBox="1"/>
          <p:nvPr>
            <p:custDataLst>
              <p:tags r:id="rId2"/>
            </p:custDataLst>
          </p:nvPr>
        </p:nvSpPr>
        <p:spPr>
          <a:xfrm>
            <a:off x="645160" y="709613"/>
            <a:ext cx="11125200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sz="3000" spc="60" dirty="0">
                <a:solidFill>
                  <a:srgbClr val="22302C"/>
                </a:solidFill>
                <a:latin typeface="楷体" panose="02010609060101010101" pitchFamily="49" charset="-122"/>
                <a:ea typeface="楷体" panose="02010609060101010101" pitchFamily="49" charset="-122"/>
                <a:cs typeface="三极古拙楷书" panose="00000500000000000000" charset="-122"/>
                <a:sym typeface="三极古拙楷书" panose="00000500000000000000" charset="-122"/>
              </a:rPr>
              <a:t>跨越千年，先民流域共治理念迎来重大实践</a:t>
            </a:r>
            <a:endParaRPr sz="3000" spc="60" dirty="0">
              <a:solidFill>
                <a:srgbClr val="22302C"/>
              </a:solidFill>
              <a:latin typeface="楷体" panose="02010609060101010101" pitchFamily="49" charset="-122"/>
              <a:ea typeface="楷体" panose="02010609060101010101" pitchFamily="49" charset="-122"/>
              <a:cs typeface="三极古拙楷书" panose="00000500000000000000" charset="-122"/>
              <a:sym typeface="三极古拙楷书" panose="00000500000000000000" charset="-122"/>
            </a:endParaRPr>
          </a:p>
        </p:txBody>
      </p:sp>
      <p:sp>
        <p:nvSpPr>
          <p:cNvPr id="1048652" name="文本框 30"/>
          <p:cNvSpPr txBox="1"/>
          <p:nvPr>
            <p:custDataLst>
              <p:tags r:id="rId3"/>
            </p:custDataLst>
          </p:nvPr>
        </p:nvSpPr>
        <p:spPr>
          <a:xfrm>
            <a:off x="533400" y="6334125"/>
            <a:ext cx="1040130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zh-CN" altLang="en-US" sz="1200" spc="60">
                <a:solidFill>
                  <a:srgbClr val="8A968F"/>
                </a:solidFill>
                <a:cs typeface="+mn-lt"/>
              </a:rPr>
              <a:t>传承千年徽水文脉</a:t>
            </a:r>
            <a:r>
              <a:rPr lang="en-US" altLang="zh-CN" sz="1200" spc="60">
                <a:solidFill>
                  <a:srgbClr val="8A968F"/>
                </a:solidFill>
                <a:cs typeface="+mn-lt"/>
              </a:rPr>
              <a:t> </a:t>
            </a:r>
            <a:r>
              <a:rPr lang="zh-CN" altLang="en-US" sz="1200" spc="60">
                <a:solidFill>
                  <a:srgbClr val="8A968F"/>
                </a:solidFill>
                <a:cs typeface="+mn-lt"/>
              </a:rPr>
              <a:t>守护新安一江碧水</a:t>
            </a:r>
          </a:p>
        </p:txBody>
      </p:sp>
      <p:pic>
        <p:nvPicPr>
          <p:cNvPr id="2097156" name="图片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1"/>
          <a:stretch>
            <a:fillRect/>
          </a:stretch>
        </p:blipFill>
        <p:spPr>
          <a:xfrm>
            <a:off x="7239000" y="0"/>
            <a:ext cx="4953000" cy="1714500"/>
          </a:xfrm>
          <a:prstGeom prst="rect">
            <a:avLst/>
          </a:prstGeom>
          <a:noFill/>
        </p:spPr>
      </p:pic>
      <p:sp>
        <p:nvSpPr>
          <p:cNvPr id="1048653" name="文本框 9"/>
          <p:cNvSpPr txBox="1"/>
          <p:nvPr>
            <p:custDataLst>
              <p:tags r:id="rId5"/>
            </p:custDataLst>
          </p:nvPr>
        </p:nvSpPr>
        <p:spPr>
          <a:xfrm>
            <a:off x="640080" y="1314450"/>
            <a:ext cx="11075670" cy="139827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 fontAlgn="auto">
              <a:lnSpc>
                <a:spcPts val="2200"/>
              </a:lnSpc>
              <a:spcAft>
                <a:spcPts val="0"/>
              </a:spcAft>
            </a:pPr>
            <a:r>
              <a:rPr sz="1400" dirty="0">
                <a:solidFill>
                  <a:srgbClr val="22302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</a:rPr>
              <a:t>201</a:t>
            </a:r>
            <a:r>
              <a:rPr sz="1400" dirty="0">
                <a:solidFill>
                  <a:srgbClr val="22302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  <a:sym typeface="三极古拙楷书" panose="00000500000000000000" charset="-122"/>
              </a:rPr>
              <a:t>2年</a:t>
            </a:r>
            <a:r>
              <a:rPr sz="1400" dirty="0">
                <a:solidFill>
                  <a:srgbClr val="22302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</a:rPr>
              <a:t>，全国首个跨省流域生态保护补偿试点落地新安江，</a:t>
            </a:r>
            <a:r>
              <a:rPr lang="zh-CN" sz="1400" dirty="0">
                <a:solidFill>
                  <a:srgbClr val="22302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</a:rPr>
              <a:t>开启</a:t>
            </a:r>
            <a:r>
              <a:rPr sz="1400" dirty="0">
                <a:solidFill>
                  <a:srgbClr val="22302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</a:rPr>
              <a:t>“</a:t>
            </a:r>
            <a:r>
              <a:rPr sz="1400" dirty="0" err="1">
                <a:solidFill>
                  <a:srgbClr val="22302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</a:rPr>
              <a:t>谁受益、谁补偿，谁保护、谁受偿</a:t>
            </a:r>
            <a:r>
              <a:rPr sz="1400" dirty="0">
                <a:solidFill>
                  <a:srgbClr val="22302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</a:rPr>
              <a:t>”</a:t>
            </a:r>
            <a:r>
              <a:rPr lang="zh-CN" sz="1400" dirty="0">
                <a:solidFill>
                  <a:srgbClr val="22302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</a:rPr>
              <a:t>协同治理探索</a:t>
            </a:r>
            <a:r>
              <a:rPr sz="1400" dirty="0">
                <a:solidFill>
                  <a:srgbClr val="22302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</a:rPr>
              <a:t>。皖浙两省以水质为标尺，打破行政边界，变“各</a:t>
            </a:r>
            <a:r>
              <a:rPr sz="14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</a:rPr>
              <a:t>自管水”为“</a:t>
            </a:r>
            <a:r>
              <a:rPr sz="1400" dirty="0" err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</a:rPr>
              <a:t>上下游共护一江清水</a:t>
            </a:r>
            <a:r>
              <a:rPr sz="14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</a:rPr>
              <a:t>”，</a:t>
            </a:r>
            <a:r>
              <a:rPr sz="1400" dirty="0" err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</a:rPr>
              <a:t>孕育形成</a:t>
            </a:r>
            <a:r>
              <a:rPr lang="zh-CN" sz="14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</a:rPr>
              <a:t>享誉全国的</a:t>
            </a:r>
            <a:r>
              <a:rPr sz="14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</a:rPr>
              <a:t>“</a:t>
            </a:r>
            <a:r>
              <a:rPr lang="zh-CN" sz="14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</a:rPr>
              <a:t>新安江模式</a:t>
            </a:r>
            <a:r>
              <a:rPr sz="14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  <a:sym typeface="+mn-ea"/>
              </a:rPr>
              <a:t>”，已推广至</a:t>
            </a:r>
            <a:r>
              <a:rPr lang="en-US" sz="14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  <a:sym typeface="三极古拙楷书" panose="00000500000000000000" charset="-122"/>
              </a:rPr>
              <a:t>24</a:t>
            </a:r>
            <a:r>
              <a:rPr lang="zh-CN" altLang="en-US" sz="14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  <a:sym typeface="三极古拙楷书" panose="00000500000000000000" charset="-122"/>
              </a:rPr>
              <a:t>个省域、</a:t>
            </a:r>
            <a:r>
              <a:rPr lang="en-US" altLang="zh-CN" sz="14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  <a:sym typeface="三极古拙楷书" panose="00000500000000000000" charset="-122"/>
              </a:rPr>
              <a:t>33</a:t>
            </a:r>
            <a:r>
              <a:rPr lang="zh-CN" altLang="en-US" sz="14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  <a:sym typeface="三极古拙楷书" panose="00000500000000000000" charset="-122"/>
              </a:rPr>
              <a:t>个流域</a:t>
            </a:r>
            <a:r>
              <a:rPr sz="14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  <a:sym typeface="+mn-ea"/>
              </a:rPr>
              <a:t>。</a:t>
            </a:r>
          </a:p>
          <a:p>
            <a:pPr algn="l" fontAlgn="auto">
              <a:lnSpc>
                <a:spcPts val="2200"/>
              </a:lnSpc>
              <a:spcAft>
                <a:spcPts val="0"/>
              </a:spcAft>
            </a:pPr>
            <a:r>
              <a:rPr sz="1400" dirty="0">
                <a:solidFill>
                  <a:srgbClr val="22302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  <a:sym typeface="三极古拙楷书" panose="00000500000000000000" charset="-122"/>
              </a:rPr>
              <a:t>2013年，</a:t>
            </a:r>
            <a:r>
              <a:rPr lang="zh-CN" sz="14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三极古拙楷书" panose="00000500000000000000" charset="-122"/>
              </a:rPr>
              <a:t>结合新安江生态保护补偿试点，</a:t>
            </a:r>
            <a:r>
              <a:rPr sz="1400" dirty="0" err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黄山在全省率先推行河长制</a:t>
            </a:r>
            <a:r>
              <a:rPr lang="zh-CN" sz="14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，实现了古老治水智慧</a:t>
            </a:r>
            <a:r>
              <a:rPr lang="en-US" altLang="zh-CN" sz="14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—</a:t>
            </a:r>
            <a:r>
              <a:rPr lang="zh-CN" altLang="en-US" sz="14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跨省生态补偿制度创新</a:t>
            </a:r>
            <a:r>
              <a:rPr lang="en-US" altLang="zh-CN" sz="14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—</a:t>
            </a:r>
            <a:r>
              <a:rPr lang="zh-CN" altLang="en-US" sz="14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河湖长制全域管护的一脉接续、层层递进。</a:t>
            </a:r>
            <a:endParaRPr sz="14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lt"/>
            </a:endParaRPr>
          </a:p>
          <a:p>
            <a:pPr algn="l">
              <a:lnSpc>
                <a:spcPct val="133000"/>
              </a:lnSpc>
              <a:spcAft>
                <a:spcPts val="1175"/>
              </a:spcAft>
            </a:pPr>
            <a:endParaRPr sz="1400" dirty="0">
              <a:solidFill>
                <a:schemeClr val="tx2"/>
              </a:solidFill>
              <a:ea typeface="+mn-lt"/>
              <a:cs typeface="+mn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45160" y="5586095"/>
            <a:ext cx="9841865" cy="685800"/>
            <a:chOff x="593" y="9135"/>
            <a:chExt cx="17692" cy="1080"/>
          </a:xfrm>
        </p:grpSpPr>
        <p:sp>
          <p:nvSpPr>
            <p:cNvPr id="1048658" name="任意多边形 14"/>
            <p:cNvSpPr/>
            <p:nvPr>
              <p:custDataLst>
                <p:tags r:id="rId7"/>
              </p:custDataLst>
            </p:nvPr>
          </p:nvSpPr>
          <p:spPr>
            <a:xfrm>
              <a:off x="593" y="9135"/>
              <a:ext cx="17520" cy="1080"/>
            </a:xfrm>
            <a:custGeom>
              <a:avLst/>
              <a:gdLst>
                <a:gd name="sw" fmla="*/ 1 w 17520"/>
                <a:gd name="sh" fmla="*/ 1 h 1080"/>
                <a:gd name="mins" fmla="min sw sh"/>
                <a:gd name="dsw" fmla="+- 0 sw mins"/>
                <a:gd name="dsh" fmla="+- 0 sh mins"/>
                <a:gd name="p0x0" fmla="*/ 120 w 17520"/>
                <a:gd name="p0y0" fmla="*/ 0 h 1080"/>
                <a:gd name="p0x1" fmla="*/ 17400 w 17520"/>
                <a:gd name="p0y1" fmla="*/ 0 h 1080"/>
                <a:gd name="p0x2" fmla="*/ 17466 w 17520"/>
                <a:gd name="p0y2" fmla="*/ 0 h 1080"/>
                <a:gd name="p0x3" fmla="*/ 17520 w 17520"/>
                <a:gd name="p0y3" fmla="*/ 53 h 1080"/>
                <a:gd name="p0x4" fmla="*/ 17520 w 17520"/>
                <a:gd name="p0y4" fmla="*/ 120 h 1080"/>
                <a:gd name="p0x5" fmla="*/ 17520 w 17520"/>
                <a:gd name="p0y5" fmla="*/ 960 h 1080"/>
                <a:gd name="p0x6" fmla="*/ 17520 w 17520"/>
                <a:gd name="p0y6" fmla="*/ 1026 h 1080"/>
                <a:gd name="p0x7" fmla="*/ 17466 w 17520"/>
                <a:gd name="p0y7" fmla="*/ 1080 h 1080"/>
                <a:gd name="p0x8" fmla="*/ 17400 w 17520"/>
                <a:gd name="p0y8" fmla="*/ 1080 h 1080"/>
                <a:gd name="p0x9" fmla="*/ 120 w 17520"/>
                <a:gd name="p0y9" fmla="*/ 1080 h 1080"/>
                <a:gd name="p0x10" fmla="*/ 53 w 17520"/>
                <a:gd name="p0y10" fmla="*/ 1080 h 1080"/>
                <a:gd name="p0x11" fmla="*/ 0 w 17520"/>
                <a:gd name="p0y11" fmla="*/ 1026 h 1080"/>
                <a:gd name="p0x12" fmla="*/ 0 w 17520"/>
                <a:gd name="p0y12" fmla="*/ 960 h 1080"/>
                <a:gd name="p0x13" fmla="*/ 0 w 17520"/>
                <a:gd name="p0y13" fmla="*/ 120 h 1080"/>
                <a:gd name="p0x14" fmla="*/ 0 w 17520"/>
                <a:gd name="p0y14" fmla="*/ 53 h 1080"/>
                <a:gd name="p0x15" fmla="*/ 53 w 17520"/>
                <a:gd name="p0y15" fmla="*/ 0 h 1080"/>
                <a:gd name="p0x16" fmla="*/ 120 w 17520"/>
                <a:gd name="p0y16" fmla="*/ 0 h 1080"/>
              </a:gdLst>
              <a:ahLst/>
              <a:cxnLst/>
              <a:rect l="0" t="0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FBF9F4"/>
            </a:solidFill>
            <a:ln>
              <a:noFill/>
            </a:ln>
            <a:effectLst>
              <a:outerShdw blurRad="42863" dist="9525" dir="5399999" algn="ctr" rotWithShape="0">
                <a:schemeClr val="accent3">
                  <a:lumMod val="38679"/>
                  <a:alpha val="7843"/>
                </a:schemeClr>
              </a:outerShdw>
            </a:effec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8661" name="任意多边形 17"/>
            <p:cNvSpPr/>
            <p:nvPr>
              <p:custDataLst>
                <p:tags r:id="rId8"/>
              </p:custDataLst>
            </p:nvPr>
          </p:nvSpPr>
          <p:spPr>
            <a:xfrm>
              <a:off x="3310" y="9435"/>
              <a:ext cx="600" cy="600"/>
            </a:xfrm>
            <a:custGeom>
              <a:avLst/>
              <a:gdLst>
                <a:gd name="sw" fmla="*/ 1 w 600"/>
                <a:gd name="sh" fmla="*/ 1 h 600"/>
                <a:gd name="mins" fmla="min sw sh"/>
                <a:gd name="dsw" fmla="+- 0 sw mins"/>
                <a:gd name="dsh" fmla="+- 0 sh mins"/>
                <a:gd name="p0x0" fmla="*/ 300 w 600"/>
                <a:gd name="p0y0" fmla="*/ 0 h 600"/>
                <a:gd name="p0x1" fmla="*/ 465 w 600"/>
                <a:gd name="p0y1" fmla="*/ 0 h 600"/>
                <a:gd name="p0x2" fmla="*/ 600 w 600"/>
                <a:gd name="p0y2" fmla="*/ 134 h 600"/>
                <a:gd name="p0x3" fmla="*/ 600 w 600"/>
                <a:gd name="p0y3" fmla="*/ 300 h 600"/>
                <a:gd name="p0x4" fmla="*/ 600 w 600"/>
                <a:gd name="p0y4" fmla="*/ 465 h 600"/>
                <a:gd name="p0x5" fmla="*/ 465 w 600"/>
                <a:gd name="p0y5" fmla="*/ 600 h 600"/>
                <a:gd name="p0x6" fmla="*/ 300 w 600"/>
                <a:gd name="p0y6" fmla="*/ 600 h 600"/>
                <a:gd name="p0x7" fmla="*/ 134 w 600"/>
                <a:gd name="p0y7" fmla="*/ 600 h 600"/>
                <a:gd name="p0x8" fmla="*/ 0 w 600"/>
                <a:gd name="p0y8" fmla="*/ 465 h 600"/>
                <a:gd name="p0x9" fmla="*/ 0 w 600"/>
                <a:gd name="p0y9" fmla="*/ 300 h 600"/>
                <a:gd name="p0x10" fmla="*/ 0 w 600"/>
                <a:gd name="p0y10" fmla="*/ 134 h 600"/>
                <a:gd name="p0x11" fmla="*/ 134 w 600"/>
                <a:gd name="p0y11" fmla="*/ 0 h 600"/>
                <a:gd name="p0x12" fmla="*/ 300 w 600"/>
                <a:gd name="p0y12" fmla="*/ 0 h 600"/>
              </a:gdLst>
              <a:ahLst/>
              <a:cxnLst/>
              <a:rect l="0" t="0" r="r" b="b"/>
              <a:pathLst>
                <a:path>
                  <a:moveTo>
                    <a:pt x="p0x0" y="p0y0"/>
                  </a:moveTo>
                  <a:cubicBezTo>
                    <a:pt x="p0x1" y="p0y1"/>
                    <a:pt x="p0x2" y="p0y2"/>
                    <a:pt x="p0x3" y="p0y3"/>
                  </a:cubicBezTo>
                  <a:cubicBezTo>
                    <a:pt x="p0x4" y="p0y4"/>
                    <a:pt x="p0x5" y="p0y5"/>
                    <a:pt x="p0x6" y="p0y6"/>
                  </a:cubicBezTo>
                  <a:cubicBezTo>
                    <a:pt x="p0x7" y="p0y7"/>
                    <a:pt x="p0x8" y="p0y8"/>
                    <a:pt x="p0x9" y="p0y9"/>
                  </a:cubicBezTo>
                  <a:cubicBezTo>
                    <a:pt x="p0x10" y="p0y10"/>
                    <a:pt x="p0x11" y="p0y11"/>
                    <a:pt x="p0x12" y="p0y12"/>
                  </a:cubicBezTo>
                  <a:close/>
                </a:path>
              </a:pathLst>
            </a:custGeom>
            <a:solidFill>
              <a:schemeClr val="accent1">
                <a:alpha val="10196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097157" name="图片 1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22"/>
            <a:srcRect l="-3125" t="-27273" r="-3125" b="-27273"/>
            <a:stretch>
              <a:fillRect/>
            </a:stretch>
          </p:blipFill>
          <p:spPr>
            <a:xfrm>
              <a:off x="3483" y="9607"/>
              <a:ext cx="255" cy="255"/>
            </a:xfrm>
            <a:prstGeom prst="rect">
              <a:avLst/>
            </a:prstGeom>
          </p:spPr>
        </p:pic>
        <p:sp>
          <p:nvSpPr>
            <p:cNvPr id="1048662" name="文本框 19"/>
            <p:cNvSpPr txBox="1"/>
            <p:nvPr>
              <p:custDataLst>
                <p:tags r:id="rId10"/>
              </p:custDataLst>
            </p:nvPr>
          </p:nvSpPr>
          <p:spPr>
            <a:xfrm>
              <a:off x="4091" y="9533"/>
              <a:ext cx="2029" cy="375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/>
            <a:p>
              <a:pPr algn="l"/>
              <a:r>
                <a:rPr sz="1425" spc="28">
                  <a:solidFill>
                    <a:srgbClr val="22302C"/>
                  </a:solidFill>
                  <a:cs typeface="+mn-lt"/>
                </a:rPr>
                <a:t>古老治水智慧</a:t>
              </a:r>
            </a:p>
          </p:txBody>
        </p:sp>
        <p:pic>
          <p:nvPicPr>
            <p:cNvPr id="2097158" name="图片 20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23"/>
            <a:srcRect t="-30000" b="-30000"/>
            <a:stretch>
              <a:fillRect/>
            </a:stretch>
          </p:blipFill>
          <p:spPr>
            <a:xfrm>
              <a:off x="7188" y="9600"/>
              <a:ext cx="270" cy="240"/>
            </a:xfrm>
            <a:prstGeom prst="rect">
              <a:avLst/>
            </a:prstGeom>
          </p:spPr>
        </p:pic>
        <p:sp>
          <p:nvSpPr>
            <p:cNvPr id="1048663" name="任意多边形 21"/>
            <p:cNvSpPr/>
            <p:nvPr>
              <p:custDataLst>
                <p:tags r:id="rId12"/>
              </p:custDataLst>
            </p:nvPr>
          </p:nvSpPr>
          <p:spPr>
            <a:xfrm>
              <a:off x="8811" y="9390"/>
              <a:ext cx="600" cy="600"/>
            </a:xfrm>
            <a:custGeom>
              <a:avLst/>
              <a:gdLst>
                <a:gd name="sw" fmla="*/ 1 w 600"/>
                <a:gd name="sh" fmla="*/ 1 h 600"/>
                <a:gd name="mins" fmla="min sw sh"/>
                <a:gd name="dsw" fmla="+- 0 sw mins"/>
                <a:gd name="dsh" fmla="+- 0 sh mins"/>
                <a:gd name="p0x0" fmla="*/ 300 w 600"/>
                <a:gd name="p0y0" fmla="*/ 0 h 600"/>
                <a:gd name="p0x1" fmla="*/ 465 w 600"/>
                <a:gd name="p0y1" fmla="*/ 0 h 600"/>
                <a:gd name="p0x2" fmla="*/ 600 w 600"/>
                <a:gd name="p0y2" fmla="*/ 134 h 600"/>
                <a:gd name="p0x3" fmla="*/ 600 w 600"/>
                <a:gd name="p0y3" fmla="*/ 300 h 600"/>
                <a:gd name="p0x4" fmla="*/ 600 w 600"/>
                <a:gd name="p0y4" fmla="*/ 465 h 600"/>
                <a:gd name="p0x5" fmla="*/ 465 w 600"/>
                <a:gd name="p0y5" fmla="*/ 600 h 600"/>
                <a:gd name="p0x6" fmla="*/ 300 w 600"/>
                <a:gd name="p0y6" fmla="*/ 600 h 600"/>
                <a:gd name="p0x7" fmla="*/ 134 w 600"/>
                <a:gd name="p0y7" fmla="*/ 600 h 600"/>
                <a:gd name="p0x8" fmla="*/ 0 w 600"/>
                <a:gd name="p0y8" fmla="*/ 465 h 600"/>
                <a:gd name="p0x9" fmla="*/ 0 w 600"/>
                <a:gd name="p0y9" fmla="*/ 300 h 600"/>
                <a:gd name="p0x10" fmla="*/ 0 w 600"/>
                <a:gd name="p0y10" fmla="*/ 134 h 600"/>
                <a:gd name="p0x11" fmla="*/ 134 w 600"/>
                <a:gd name="p0y11" fmla="*/ 0 h 600"/>
                <a:gd name="p0x12" fmla="*/ 300 w 600"/>
                <a:gd name="p0y12" fmla="*/ 0 h 600"/>
              </a:gdLst>
              <a:ahLst/>
              <a:cxnLst/>
              <a:rect l="0" t="0" r="r" b="b"/>
              <a:pathLst>
                <a:path>
                  <a:moveTo>
                    <a:pt x="p0x0" y="p0y0"/>
                  </a:moveTo>
                  <a:cubicBezTo>
                    <a:pt x="p0x1" y="p0y1"/>
                    <a:pt x="p0x2" y="p0y2"/>
                    <a:pt x="p0x3" y="p0y3"/>
                  </a:cubicBezTo>
                  <a:cubicBezTo>
                    <a:pt x="p0x4" y="p0y4"/>
                    <a:pt x="p0x5" y="p0y5"/>
                    <a:pt x="p0x6" y="p0y6"/>
                  </a:cubicBezTo>
                  <a:cubicBezTo>
                    <a:pt x="p0x7" y="p0y7"/>
                    <a:pt x="p0x8" y="p0y8"/>
                    <a:pt x="p0x9" y="p0y9"/>
                  </a:cubicBezTo>
                  <a:cubicBezTo>
                    <a:pt x="p0x10" y="p0y10"/>
                    <a:pt x="p0x11" y="p0y11"/>
                    <a:pt x="p0x12" y="p0y12"/>
                  </a:cubicBezTo>
                  <a:close/>
                </a:path>
              </a:pathLst>
            </a:custGeom>
            <a:solidFill>
              <a:schemeClr val="accent1">
                <a:alpha val="10196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097159" name="图片 22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24"/>
            <a:srcRect l="-2778" t="-10714" r="-2778" b="-10714"/>
            <a:stretch>
              <a:fillRect/>
            </a:stretch>
          </p:blipFill>
          <p:spPr>
            <a:xfrm>
              <a:off x="8969" y="9592"/>
              <a:ext cx="285" cy="255"/>
            </a:xfrm>
            <a:prstGeom prst="rect">
              <a:avLst/>
            </a:prstGeom>
          </p:spPr>
        </p:pic>
        <p:sp>
          <p:nvSpPr>
            <p:cNvPr id="1048664" name="文本框 23"/>
            <p:cNvSpPr txBox="1"/>
            <p:nvPr>
              <p:custDataLst>
                <p:tags r:id="rId14"/>
              </p:custDataLst>
            </p:nvPr>
          </p:nvSpPr>
          <p:spPr>
            <a:xfrm>
              <a:off x="9592" y="9533"/>
              <a:ext cx="2611" cy="375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/>
            <a:p>
              <a:pPr algn="l"/>
              <a:r>
                <a:rPr sz="1425" spc="28">
                  <a:solidFill>
                    <a:srgbClr val="22302C"/>
                  </a:solidFill>
                  <a:cs typeface="+mn-lt"/>
                </a:rPr>
                <a:t>跨省生态补偿创新</a:t>
              </a:r>
            </a:p>
          </p:txBody>
        </p:sp>
        <p:pic>
          <p:nvPicPr>
            <p:cNvPr id="2097160" name="图片 24"/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>
            <a:blip r:embed="rId23"/>
            <a:srcRect t="-30000" b="-30000"/>
            <a:stretch>
              <a:fillRect/>
            </a:stretch>
          </p:blipFill>
          <p:spPr>
            <a:xfrm>
              <a:off x="13270" y="9600"/>
              <a:ext cx="270" cy="240"/>
            </a:xfrm>
            <a:prstGeom prst="rect">
              <a:avLst/>
            </a:prstGeom>
          </p:spPr>
        </p:pic>
        <p:sp>
          <p:nvSpPr>
            <p:cNvPr id="1048665" name="任意多边形 25"/>
            <p:cNvSpPr/>
            <p:nvPr>
              <p:custDataLst>
                <p:tags r:id="rId16"/>
              </p:custDataLst>
            </p:nvPr>
          </p:nvSpPr>
          <p:spPr>
            <a:xfrm>
              <a:off x="14895" y="9390"/>
              <a:ext cx="600" cy="600"/>
            </a:xfrm>
            <a:custGeom>
              <a:avLst/>
              <a:gdLst>
                <a:gd name="sw" fmla="*/ 1 w 600"/>
                <a:gd name="sh" fmla="*/ 1 h 600"/>
                <a:gd name="mins" fmla="min sw sh"/>
                <a:gd name="dsw" fmla="+- 0 sw mins"/>
                <a:gd name="dsh" fmla="+- 0 sh mins"/>
                <a:gd name="p0x0" fmla="*/ 300 w 600"/>
                <a:gd name="p0y0" fmla="*/ 0 h 600"/>
                <a:gd name="p0x1" fmla="*/ 465 w 600"/>
                <a:gd name="p0y1" fmla="*/ 0 h 600"/>
                <a:gd name="p0x2" fmla="*/ 600 w 600"/>
                <a:gd name="p0y2" fmla="*/ 134 h 600"/>
                <a:gd name="p0x3" fmla="*/ 600 w 600"/>
                <a:gd name="p0y3" fmla="*/ 300 h 600"/>
                <a:gd name="p0x4" fmla="*/ 600 w 600"/>
                <a:gd name="p0y4" fmla="*/ 465 h 600"/>
                <a:gd name="p0x5" fmla="*/ 465 w 600"/>
                <a:gd name="p0y5" fmla="*/ 600 h 600"/>
                <a:gd name="p0x6" fmla="*/ 300 w 600"/>
                <a:gd name="p0y6" fmla="*/ 600 h 600"/>
                <a:gd name="p0x7" fmla="*/ 134 w 600"/>
                <a:gd name="p0y7" fmla="*/ 600 h 600"/>
                <a:gd name="p0x8" fmla="*/ 0 w 600"/>
                <a:gd name="p0y8" fmla="*/ 465 h 600"/>
                <a:gd name="p0x9" fmla="*/ 0 w 600"/>
                <a:gd name="p0y9" fmla="*/ 300 h 600"/>
                <a:gd name="p0x10" fmla="*/ 0 w 600"/>
                <a:gd name="p0y10" fmla="*/ 134 h 600"/>
                <a:gd name="p0x11" fmla="*/ 134 w 600"/>
                <a:gd name="p0y11" fmla="*/ 0 h 600"/>
                <a:gd name="p0x12" fmla="*/ 300 w 600"/>
                <a:gd name="p0y12" fmla="*/ 0 h 600"/>
              </a:gdLst>
              <a:ahLst/>
              <a:cxnLst/>
              <a:rect l="0" t="0" r="r" b="b"/>
              <a:pathLst>
                <a:path>
                  <a:moveTo>
                    <a:pt x="p0x0" y="p0y0"/>
                  </a:moveTo>
                  <a:cubicBezTo>
                    <a:pt x="p0x1" y="p0y1"/>
                    <a:pt x="p0x2" y="p0y2"/>
                    <a:pt x="p0x3" y="p0y3"/>
                  </a:cubicBezTo>
                  <a:cubicBezTo>
                    <a:pt x="p0x4" y="p0y4"/>
                    <a:pt x="p0x5" y="p0y5"/>
                    <a:pt x="p0x6" y="p0y6"/>
                  </a:cubicBezTo>
                  <a:cubicBezTo>
                    <a:pt x="p0x7" y="p0y7"/>
                    <a:pt x="p0x8" y="p0y8"/>
                    <a:pt x="p0x9" y="p0y9"/>
                  </a:cubicBezTo>
                  <a:cubicBezTo>
                    <a:pt x="p0x10" y="p0y10"/>
                    <a:pt x="p0x11" y="p0y11"/>
                    <a:pt x="p0x12" y="p0y12"/>
                  </a:cubicBezTo>
                  <a:close/>
                </a:path>
              </a:pathLst>
            </a:custGeom>
            <a:solidFill>
              <a:schemeClr val="accent1">
                <a:alpha val="10196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097161" name="图片 26"/>
            <p:cNvPicPr>
              <a:picLocks noChangeAspect="1"/>
            </p:cNvPicPr>
            <p:nvPr>
              <p:custDataLst>
                <p:tags r:id="rId17"/>
              </p:custDataLst>
            </p:nvPr>
          </p:nvPicPr>
          <p:blipFill>
            <a:blip r:embed="rId25"/>
            <a:srcRect l="-6667" t="-6667" r="-6667" b="-6667"/>
            <a:stretch>
              <a:fillRect/>
            </a:stretch>
          </p:blipFill>
          <p:spPr>
            <a:xfrm>
              <a:off x="15066" y="9592"/>
              <a:ext cx="255" cy="255"/>
            </a:xfrm>
            <a:prstGeom prst="rect">
              <a:avLst/>
            </a:prstGeom>
          </p:spPr>
        </p:pic>
        <p:sp>
          <p:nvSpPr>
            <p:cNvPr id="1048666" name="文本框 27"/>
            <p:cNvSpPr txBox="1"/>
            <p:nvPr>
              <p:custDataLst>
                <p:tags r:id="rId18"/>
              </p:custDataLst>
            </p:nvPr>
          </p:nvSpPr>
          <p:spPr>
            <a:xfrm>
              <a:off x="15674" y="9533"/>
              <a:ext cx="2611" cy="375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/>
            <a:p>
              <a:pPr algn="l"/>
              <a:r>
                <a:rPr sz="1425" spc="28">
                  <a:solidFill>
                    <a:srgbClr val="22302C"/>
                  </a:solidFill>
                  <a:cs typeface="+mn-lt"/>
                </a:rPr>
                <a:t>河湖长制全域管护</a:t>
              </a:r>
            </a:p>
          </p:txBody>
        </p:sp>
      </p:grpSp>
      <p:pic>
        <p:nvPicPr>
          <p:cNvPr id="2097162" name="图片 6" descr="53996279-ce0d-11f1-90b2-be7d7e653f8a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6"/>
          <a:srcRect t="97" r="14" b="119"/>
          <a:stretch>
            <a:fillRect/>
          </a:stretch>
        </p:blipFill>
        <p:spPr>
          <a:xfrm>
            <a:off x="1071886" y="2576830"/>
            <a:ext cx="4297034" cy="2864485"/>
          </a:xfrm>
          <a:prstGeom prst="rect">
            <a:avLst/>
          </a:prstGeom>
        </p:spPr>
      </p:pic>
      <p:pic>
        <p:nvPicPr>
          <p:cNvPr id="6" name="图片 1" descr="IMG_256"/>
          <p:cNvPicPr/>
          <p:nvPr/>
        </p:nvPicPr>
        <p:blipFill>
          <a:blip r:embed="rId27"/>
          <a:srcRect t="16151" b="21300"/>
          <a:stretch>
            <a:fillRect/>
          </a:stretch>
        </p:blipFill>
        <p:spPr>
          <a:xfrm>
            <a:off x="6636385" y="2576830"/>
            <a:ext cx="4298400" cy="28656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矩形 1"/>
          <p:cNvSpPr/>
          <p:nvPr>
            <p:custDataLst>
              <p:tags r:id="rId1"/>
            </p:custDataLst>
          </p:nvPr>
        </p:nvSpPr>
        <p:spPr>
          <a:xfrm>
            <a:off x="0" y="0"/>
            <a:ext cx="12230100" cy="6858000"/>
          </a:xfrm>
          <a:prstGeom prst="rect">
            <a:avLst/>
          </a:prstGeom>
          <a:solidFill>
            <a:srgbClr val="FBF9F4">
              <a:alpha val="10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6"/>
          <a:stretch>
            <a:fillRect/>
          </a:stretch>
        </p:blipFill>
        <p:spPr>
          <a:xfrm>
            <a:off x="0" y="0"/>
            <a:ext cx="12192000" cy="1143000"/>
          </a:xfrm>
          <a:prstGeom prst="rect">
            <a:avLst/>
          </a:prstGeom>
          <a:noFill/>
        </p:spPr>
      </p:pic>
      <p:pic>
        <p:nvPicPr>
          <p:cNvPr id="2097174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36"/>
          <a:stretch>
            <a:fillRect/>
          </a:stretch>
        </p:blipFill>
        <p:spPr>
          <a:xfrm>
            <a:off x="0" y="0"/>
            <a:ext cx="12192000" cy="1143000"/>
          </a:xfrm>
          <a:prstGeom prst="rect">
            <a:avLst/>
          </a:prstGeom>
          <a:noFill/>
        </p:spPr>
      </p:pic>
      <p:sp>
        <p:nvSpPr>
          <p:cNvPr id="1048678" name="文本框 2"/>
          <p:cNvSpPr txBox="1"/>
          <p:nvPr>
            <p:custDataLst>
              <p:tags r:id="rId4"/>
            </p:custDataLst>
          </p:nvPr>
        </p:nvSpPr>
        <p:spPr>
          <a:xfrm>
            <a:off x="571500" y="705803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zh-CN" sz="3000" dirty="0">
                <a:solidFill>
                  <a:srgbClr val="2C3E2D"/>
                </a:solidFill>
                <a:latin typeface="楷体" panose="02010609060101010101" pitchFamily="49" charset="-122"/>
                <a:ea typeface="楷体" panose="02010609060101010101" pitchFamily="49" charset="-122"/>
                <a:sym typeface="三极古拙楷书" panose="00000500000000000000" charset="-122"/>
              </a:rPr>
              <a:t>全面推行河长制十年来，</a:t>
            </a:r>
            <a:r>
              <a:rPr sz="3000" dirty="0" err="1">
                <a:solidFill>
                  <a:srgbClr val="2C3E2D"/>
                </a:solidFill>
                <a:latin typeface="楷体" panose="02010609060101010101" pitchFamily="49" charset="-122"/>
                <a:ea typeface="楷体" panose="02010609060101010101" pitchFamily="49" charset="-122"/>
                <a:sym typeface="三极古拙楷书" panose="00000500000000000000" charset="-122"/>
              </a:rPr>
              <a:t>黄山</a:t>
            </a:r>
            <a:r>
              <a:rPr lang="zh-CN" sz="3000" dirty="0">
                <a:solidFill>
                  <a:srgbClr val="2C3E2D"/>
                </a:solidFill>
                <a:latin typeface="楷体" panose="02010609060101010101" pitchFamily="49" charset="-122"/>
                <a:ea typeface="楷体" panose="02010609060101010101" pitchFamily="49" charset="-122"/>
                <a:sym typeface="三极古拙楷书" panose="00000500000000000000" charset="-122"/>
              </a:rPr>
              <a:t>取得</a:t>
            </a:r>
            <a:r>
              <a:rPr sz="3000" dirty="0" err="1">
                <a:solidFill>
                  <a:srgbClr val="2C3E2D"/>
                </a:solidFill>
                <a:latin typeface="楷体" panose="02010609060101010101" pitchFamily="49" charset="-122"/>
                <a:ea typeface="楷体" panose="02010609060101010101" pitchFamily="49" charset="-122"/>
                <a:sym typeface="三极古拙楷书" panose="00000500000000000000" charset="-122"/>
              </a:rPr>
              <a:t>管护成效</a:t>
            </a:r>
            <a:endParaRPr sz="3000" dirty="0">
              <a:solidFill>
                <a:srgbClr val="2C3E2D"/>
              </a:solidFill>
              <a:latin typeface="楷体" panose="02010609060101010101" pitchFamily="49" charset="-122"/>
              <a:ea typeface="楷体" panose="02010609060101010101" pitchFamily="49" charset="-122"/>
              <a:sym typeface="三极古拙楷书" panose="00000500000000000000" charset="-122"/>
            </a:endParaRPr>
          </a:p>
        </p:txBody>
      </p:sp>
      <p:sp>
        <p:nvSpPr>
          <p:cNvPr id="1048680" name="任意多边形 4"/>
          <p:cNvSpPr/>
          <p:nvPr>
            <p:custDataLst>
              <p:tags r:id="rId5"/>
            </p:custDataLst>
          </p:nvPr>
        </p:nvSpPr>
        <p:spPr>
          <a:xfrm>
            <a:off x="571500" y="1205865"/>
            <a:ext cx="5429250" cy="1240790"/>
          </a:xfrm>
          <a:custGeom>
            <a:avLst/>
            <a:gdLst>
              <a:gd name="sw" fmla="*/ 1 w 8550"/>
              <a:gd name="sh" fmla="*/ 1 h 2419"/>
              <a:gd name="mins" fmla="min sw sh"/>
              <a:gd name="dsw" fmla="+- 0 sw mins"/>
              <a:gd name="dsh" fmla="+- 0 sh mins"/>
              <a:gd name="p0x0" fmla="*/ 120 w 8550"/>
              <a:gd name="p0y0" fmla="*/ 0 h 2419"/>
              <a:gd name="p0x1" fmla="*/ 8430 w 8550"/>
              <a:gd name="p0y1" fmla="*/ 0 h 2419"/>
              <a:gd name="p0x2" fmla="*/ 8496 w 8550"/>
              <a:gd name="p0y2" fmla="*/ 0 h 2419"/>
              <a:gd name="p0x3" fmla="*/ 8550 w 8550"/>
              <a:gd name="p0y3" fmla="*/ 53 h 2419"/>
              <a:gd name="p0x4" fmla="*/ 8550 w 8550"/>
              <a:gd name="p0y4" fmla="*/ 120 h 2419"/>
              <a:gd name="p0x5" fmla="*/ 8550 w 8550"/>
              <a:gd name="p0y5" fmla="*/ 2299 h 2419"/>
              <a:gd name="p0x6" fmla="*/ 8550 w 8550"/>
              <a:gd name="p0y6" fmla="*/ 2365 h 2419"/>
              <a:gd name="p0x7" fmla="*/ 8496 w 8550"/>
              <a:gd name="p0y7" fmla="*/ 2419 h 2419"/>
              <a:gd name="p0x8" fmla="*/ 8430 w 8550"/>
              <a:gd name="p0y8" fmla="*/ 2419 h 2419"/>
              <a:gd name="p0x9" fmla="*/ 120 w 8550"/>
              <a:gd name="p0y9" fmla="*/ 2419 h 2419"/>
              <a:gd name="p0x10" fmla="*/ 53 w 8550"/>
              <a:gd name="p0y10" fmla="*/ 2419 h 2419"/>
              <a:gd name="p0x11" fmla="*/ 0 w 8550"/>
              <a:gd name="p0y11" fmla="*/ 2365 h 2419"/>
              <a:gd name="p0x12" fmla="*/ 0 w 8550"/>
              <a:gd name="p0y12" fmla="*/ 2299 h 2419"/>
              <a:gd name="p0x13" fmla="*/ 0 w 8550"/>
              <a:gd name="p0y13" fmla="*/ 120 h 2419"/>
              <a:gd name="p0x14" fmla="*/ 0 w 8550"/>
              <a:gd name="p0y14" fmla="*/ 53 h 2419"/>
              <a:gd name="p0x15" fmla="*/ 53 w 8550"/>
              <a:gd name="p0y15" fmla="*/ 0 h 2419"/>
              <a:gd name="p0x16" fmla="*/ 120 w 8550"/>
              <a:gd name="p0y16" fmla="*/ 0 h 2419"/>
            </a:gdLst>
            <a:ahLst/>
            <a:cxnLst/>
            <a:rect l="0" t="0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5098"/>
            </a:srgbClr>
          </a:solidFill>
          <a:ln>
            <a:noFill/>
          </a:ln>
          <a:effectLst>
            <a:outerShdw blurRad="171450" dist="19050" dir="5399999" algn="ctr" rotWithShape="0">
              <a:srgbClr val="000000">
                <a:alpha val="5098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681" name="文本框 5"/>
          <p:cNvSpPr txBox="1"/>
          <p:nvPr>
            <p:custDataLst>
              <p:tags r:id="rId6"/>
            </p:custDataLst>
          </p:nvPr>
        </p:nvSpPr>
        <p:spPr>
          <a:xfrm>
            <a:off x="1936001" y="1428356"/>
            <a:ext cx="3196752" cy="55911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2000"/>
              </a:lnSpc>
            </a:pPr>
            <a:r>
              <a:rPr lang="en-US" altLang="en-US" sz="3600" dirty="0">
                <a:solidFill>
                  <a:schemeClr val="accent2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  <a:sym typeface="三极古拙楷书" panose="00000500000000000000" charset="-122"/>
              </a:rPr>
              <a:t>2018</a:t>
            </a:r>
            <a:r>
              <a:rPr lang="zh-CN" altLang="en-US" sz="3600" dirty="0">
                <a:solidFill>
                  <a:schemeClr val="accent2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  <a:sym typeface="三极古拙楷书" panose="00000500000000000000" charset="-122"/>
              </a:rPr>
              <a:t>、</a:t>
            </a:r>
            <a:r>
              <a:rPr lang="en-US" altLang="zh-CN" sz="3600" dirty="0">
                <a:solidFill>
                  <a:schemeClr val="accent2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  <a:sym typeface="三极古拙楷书" panose="00000500000000000000" charset="-122"/>
              </a:rPr>
              <a:t>2019</a:t>
            </a:r>
          </a:p>
        </p:txBody>
      </p:sp>
      <p:sp>
        <p:nvSpPr>
          <p:cNvPr id="1048682" name="文本框 6"/>
          <p:cNvSpPr txBox="1"/>
          <p:nvPr>
            <p:custDataLst>
              <p:tags r:id="rId7"/>
            </p:custDataLst>
          </p:nvPr>
        </p:nvSpPr>
        <p:spPr>
          <a:xfrm>
            <a:off x="1842770" y="1987445"/>
            <a:ext cx="2476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sz="1500">
                <a:solidFill>
                  <a:srgbClr val="475569"/>
                </a:solidFill>
                <a:latin typeface="+mj-ea"/>
                <a:ea typeface="+mj-ea"/>
                <a:sym typeface="三极古拙楷书" panose="00000500000000000000" charset="-122"/>
              </a:rPr>
              <a:t>连续两年获省政府督查激励</a:t>
            </a:r>
          </a:p>
        </p:txBody>
      </p:sp>
      <p:sp>
        <p:nvSpPr>
          <p:cNvPr id="1048683" name="任意多边形 7"/>
          <p:cNvSpPr/>
          <p:nvPr>
            <p:custDataLst>
              <p:tags r:id="rId8"/>
            </p:custDataLst>
          </p:nvPr>
        </p:nvSpPr>
        <p:spPr>
          <a:xfrm>
            <a:off x="6191250" y="1205865"/>
            <a:ext cx="5429250" cy="1240790"/>
          </a:xfrm>
          <a:custGeom>
            <a:avLst/>
            <a:gdLst>
              <a:gd name="sw" fmla="*/ 1 w 8550"/>
              <a:gd name="sh" fmla="*/ 1 h 2419"/>
              <a:gd name="mins" fmla="min sw sh"/>
              <a:gd name="dsw" fmla="+- 0 sw mins"/>
              <a:gd name="dsh" fmla="+- 0 sh mins"/>
              <a:gd name="p0x0" fmla="*/ 120 w 8550"/>
              <a:gd name="p0y0" fmla="*/ 0 h 2419"/>
              <a:gd name="p0x1" fmla="*/ 8430 w 8550"/>
              <a:gd name="p0y1" fmla="*/ 0 h 2419"/>
              <a:gd name="p0x2" fmla="*/ 8496 w 8550"/>
              <a:gd name="p0y2" fmla="*/ 0 h 2419"/>
              <a:gd name="p0x3" fmla="*/ 8550 w 8550"/>
              <a:gd name="p0y3" fmla="*/ 53 h 2419"/>
              <a:gd name="p0x4" fmla="*/ 8550 w 8550"/>
              <a:gd name="p0y4" fmla="*/ 120 h 2419"/>
              <a:gd name="p0x5" fmla="*/ 8550 w 8550"/>
              <a:gd name="p0y5" fmla="*/ 2299 h 2419"/>
              <a:gd name="p0x6" fmla="*/ 8550 w 8550"/>
              <a:gd name="p0y6" fmla="*/ 2365 h 2419"/>
              <a:gd name="p0x7" fmla="*/ 8496 w 8550"/>
              <a:gd name="p0y7" fmla="*/ 2419 h 2419"/>
              <a:gd name="p0x8" fmla="*/ 8430 w 8550"/>
              <a:gd name="p0y8" fmla="*/ 2419 h 2419"/>
              <a:gd name="p0x9" fmla="*/ 120 w 8550"/>
              <a:gd name="p0y9" fmla="*/ 2419 h 2419"/>
              <a:gd name="p0x10" fmla="*/ 53 w 8550"/>
              <a:gd name="p0y10" fmla="*/ 2419 h 2419"/>
              <a:gd name="p0x11" fmla="*/ 0 w 8550"/>
              <a:gd name="p0y11" fmla="*/ 2365 h 2419"/>
              <a:gd name="p0x12" fmla="*/ 0 w 8550"/>
              <a:gd name="p0y12" fmla="*/ 2299 h 2419"/>
              <a:gd name="p0x13" fmla="*/ 0 w 8550"/>
              <a:gd name="p0y13" fmla="*/ 120 h 2419"/>
              <a:gd name="p0x14" fmla="*/ 0 w 8550"/>
              <a:gd name="p0y14" fmla="*/ 53 h 2419"/>
              <a:gd name="p0x15" fmla="*/ 53 w 8550"/>
              <a:gd name="p0y15" fmla="*/ 0 h 2419"/>
              <a:gd name="p0x16" fmla="*/ 120 w 8550"/>
              <a:gd name="p0y16" fmla="*/ 0 h 2419"/>
            </a:gdLst>
            <a:ahLst/>
            <a:cxnLst/>
            <a:rect l="0" t="0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5098"/>
            </a:srgbClr>
          </a:solidFill>
          <a:ln>
            <a:noFill/>
          </a:ln>
          <a:effectLst>
            <a:outerShdw blurRad="171450" dist="19050" dir="5399999" algn="ctr" rotWithShape="0">
              <a:srgbClr val="000000">
                <a:alpha val="5098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684" name="文本框 8"/>
          <p:cNvSpPr txBox="1"/>
          <p:nvPr>
            <p:custDataLst>
              <p:tags r:id="rId9"/>
            </p:custDataLst>
          </p:nvPr>
        </p:nvSpPr>
        <p:spPr>
          <a:xfrm>
            <a:off x="8250180" y="1428356"/>
            <a:ext cx="1598419" cy="55911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2000"/>
              </a:lnSpc>
            </a:pPr>
            <a:r>
              <a:rPr sz="3600">
                <a:solidFill>
                  <a:schemeClr val="accent2"/>
                </a:solidFill>
                <a:latin typeface="方正小标宋简体" panose="02000000000000000000" charset="-122"/>
                <a:ea typeface="方正小标宋简体" panose="02000000000000000000" charset="-122"/>
                <a:sym typeface="三极古拙楷书" panose="00000500000000000000" charset="-122"/>
              </a:rPr>
              <a:t>2019</a:t>
            </a:r>
          </a:p>
        </p:txBody>
      </p:sp>
      <p:sp>
        <p:nvSpPr>
          <p:cNvPr id="1048685" name="文本框 9"/>
          <p:cNvSpPr txBox="1"/>
          <p:nvPr>
            <p:custDataLst>
              <p:tags r:id="rId10"/>
            </p:custDataLst>
          </p:nvPr>
        </p:nvSpPr>
        <p:spPr>
          <a:xfrm>
            <a:off x="7931150" y="1987445"/>
            <a:ext cx="1714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sz="1500">
                <a:solidFill>
                  <a:srgbClr val="475569"/>
                </a:solidFill>
                <a:latin typeface="+mj-ea"/>
                <a:ea typeface="+mj-ea"/>
                <a:sym typeface="三极古拙楷书" panose="00000500000000000000" charset="-122"/>
              </a:rPr>
              <a:t>获国务院督查激励</a:t>
            </a:r>
          </a:p>
        </p:txBody>
      </p:sp>
      <p:sp>
        <p:nvSpPr>
          <p:cNvPr id="1048686" name="任意多边形 10"/>
          <p:cNvSpPr/>
          <p:nvPr>
            <p:custDataLst>
              <p:tags r:id="rId11"/>
            </p:custDataLst>
          </p:nvPr>
        </p:nvSpPr>
        <p:spPr>
          <a:xfrm>
            <a:off x="561975" y="2589530"/>
            <a:ext cx="5429250" cy="1838325"/>
          </a:xfrm>
          <a:custGeom>
            <a:avLst/>
            <a:gdLst>
              <a:gd name="sw" fmla="*/ 1 w 8550"/>
              <a:gd name="sh" fmla="*/ 1 h 4248"/>
              <a:gd name="mins" fmla="min sw sh"/>
              <a:gd name="dsw" fmla="+- 0 sw mins"/>
              <a:gd name="dsh" fmla="+- 0 sh mins"/>
              <a:gd name="p0x0" fmla="*/ 120 w 8550"/>
              <a:gd name="p0y0" fmla="*/ 0 h 4248"/>
              <a:gd name="p0x1" fmla="*/ 8430 w 8550"/>
              <a:gd name="p0y1" fmla="*/ 0 h 4248"/>
              <a:gd name="p0x2" fmla="*/ 8496 w 8550"/>
              <a:gd name="p0y2" fmla="*/ 0 h 4248"/>
              <a:gd name="p0x3" fmla="*/ 8550 w 8550"/>
              <a:gd name="p0y3" fmla="*/ 53 h 4248"/>
              <a:gd name="p0x4" fmla="*/ 8550 w 8550"/>
              <a:gd name="p0y4" fmla="*/ 120 h 4248"/>
              <a:gd name="p0x5" fmla="*/ 8550 w 8550"/>
              <a:gd name="p0y5" fmla="*/ 4128 h 4248"/>
              <a:gd name="p0x6" fmla="*/ 8550 w 8550"/>
              <a:gd name="p0y6" fmla="*/ 4194 h 4248"/>
              <a:gd name="p0x7" fmla="*/ 8496 w 8550"/>
              <a:gd name="p0y7" fmla="*/ 4248 h 4248"/>
              <a:gd name="p0x8" fmla="*/ 8430 w 8550"/>
              <a:gd name="p0y8" fmla="*/ 4248 h 4248"/>
              <a:gd name="p0x9" fmla="*/ 120 w 8550"/>
              <a:gd name="p0y9" fmla="*/ 4248 h 4248"/>
              <a:gd name="p0x10" fmla="*/ 53 w 8550"/>
              <a:gd name="p0y10" fmla="*/ 4248 h 4248"/>
              <a:gd name="p0x11" fmla="*/ 0 w 8550"/>
              <a:gd name="p0y11" fmla="*/ 4194 h 4248"/>
              <a:gd name="p0x12" fmla="*/ 0 w 8550"/>
              <a:gd name="p0y12" fmla="*/ 4128 h 4248"/>
              <a:gd name="p0x13" fmla="*/ 0 w 8550"/>
              <a:gd name="p0y13" fmla="*/ 120 h 4248"/>
              <a:gd name="p0x14" fmla="*/ 0 w 8550"/>
              <a:gd name="p0y14" fmla="*/ 53 h 4248"/>
              <a:gd name="p0x15" fmla="*/ 53 w 8550"/>
              <a:gd name="p0y15" fmla="*/ 0 h 4248"/>
              <a:gd name="p0x16" fmla="*/ 120 w 8550"/>
              <a:gd name="p0y16" fmla="*/ 0 h 4248"/>
            </a:gdLst>
            <a:ahLst/>
            <a:cxnLst/>
            <a:rect l="0" t="0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5098"/>
            </a:srgbClr>
          </a:solidFill>
          <a:ln>
            <a:noFill/>
          </a:ln>
          <a:effectLst>
            <a:outerShdw blurRad="171450" dist="19050" dir="5399999" algn="ctr" rotWithShape="0">
              <a:srgbClr val="000000">
                <a:alpha val="5098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1" name="组合 40"/>
          <p:cNvGrpSpPr/>
          <p:nvPr/>
        </p:nvGrpSpPr>
        <p:grpSpPr>
          <a:xfrm>
            <a:off x="762000" y="2748915"/>
            <a:ext cx="5048250" cy="419100"/>
            <a:chOff x="1200" y="5239"/>
            <a:chExt cx="7950" cy="660"/>
          </a:xfrm>
        </p:grpSpPr>
        <p:sp>
          <p:nvSpPr>
            <p:cNvPr id="1048687" name="任意多边形 11"/>
            <p:cNvSpPr/>
            <p:nvPr>
              <p:custDataLst>
                <p:tags r:id="rId33"/>
              </p:custDataLst>
            </p:nvPr>
          </p:nvSpPr>
          <p:spPr>
            <a:xfrm>
              <a:off x="1200" y="5239"/>
              <a:ext cx="7950" cy="660"/>
            </a:xfrm>
            <a:custGeom>
              <a:avLst/>
              <a:gdLst>
                <a:gd name="sw" fmla="*/ 1 w 7950"/>
                <a:gd name="sh" fmla="*/ 1 h 660"/>
                <a:gd name="mins" fmla="min sw sh"/>
                <a:gd name="dsw" fmla="+- 0 sw mins"/>
                <a:gd name="dsh" fmla="+- 0 sh mins"/>
                <a:gd name="p0x0" fmla="*/ 0 w 7950"/>
                <a:gd name="p0y0" fmla="*/ 0 h 660"/>
                <a:gd name="p0x1" fmla="*/ 7950 w 7950"/>
                <a:gd name="p0y1" fmla="*/ 0 h 660"/>
                <a:gd name="p0x2" fmla="*/ 7950 w 7950"/>
                <a:gd name="p0y2" fmla="*/ 660 h 660"/>
                <a:gd name="p0x3" fmla="*/ 0 w 7950"/>
                <a:gd name="p0y3" fmla="*/ 660 h 660"/>
                <a:gd name="p0x4" fmla="*/ 0 w 7950"/>
                <a:gd name="p0y4" fmla="*/ 0 h 660"/>
              </a:gdLst>
              <a:ahLst/>
              <a:cxnLst/>
              <a:rect l="0" t="0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8688" name="任意多边形 12"/>
            <p:cNvSpPr/>
            <p:nvPr>
              <p:custDataLst>
                <p:tags r:id="rId34"/>
              </p:custDataLst>
            </p:nvPr>
          </p:nvSpPr>
          <p:spPr>
            <a:xfrm>
              <a:off x="1200" y="5884"/>
              <a:ext cx="7950" cy="15"/>
            </a:xfrm>
            <a:custGeom>
              <a:avLst/>
              <a:gdLst>
                <a:gd name="sw" fmla="*/ 1 w 7950"/>
                <a:gd name="sh" fmla="*/ 1 h 15"/>
                <a:gd name="mins" fmla="min sw sh"/>
                <a:gd name="dsw" fmla="+- 0 sw mins"/>
                <a:gd name="dsh" fmla="+- 0 sh mins"/>
                <a:gd name="p0x0" fmla="*/ 7950 w 7950"/>
                <a:gd name="p0y0" fmla="*/ 15 h 15"/>
                <a:gd name="p0x1" fmla="*/ 0 w 7950"/>
                <a:gd name="p0y1" fmla="*/ 15 h 15"/>
                <a:gd name="p0x2" fmla="*/ 0 w 7950"/>
                <a:gd name="p0y2" fmla="*/ 0 h 15"/>
                <a:gd name="p0x3" fmla="*/ 7950 w 7950"/>
                <a:gd name="p0y3" fmla="*/ 0 h 15"/>
                <a:gd name="p0x4" fmla="*/ 7950 w 7950"/>
                <a:gd name="p0y4" fmla="*/ 15 h 15"/>
              </a:gdLst>
              <a:ahLst/>
              <a:cxnLst/>
              <a:rect l="0" t="0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0F172A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48689" name="任意多边形 14"/>
          <p:cNvSpPr/>
          <p:nvPr>
            <p:custDataLst>
              <p:tags r:id="rId12"/>
            </p:custDataLst>
          </p:nvPr>
        </p:nvSpPr>
        <p:spPr>
          <a:xfrm>
            <a:off x="752475" y="279273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rect l="0" t="0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6A4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690" name="文本框 17"/>
          <p:cNvSpPr txBox="1"/>
          <p:nvPr>
            <p:custDataLst>
              <p:tags r:id="rId13"/>
            </p:custDataLst>
          </p:nvPr>
        </p:nvSpPr>
        <p:spPr>
          <a:xfrm>
            <a:off x="1222375" y="2792549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4A4A4A"/>
                </a:solidFill>
                <a:latin typeface="三极古拙楷书" panose="00000500000000000000" charset="-122"/>
                <a:ea typeface="三极古拙楷书" panose="00000500000000000000" charset="-122"/>
                <a:sym typeface="三极古拙楷书" panose="00000500000000000000" charset="-122"/>
              </a:rPr>
              <a:t>战略定位</a:t>
            </a:r>
          </a:p>
        </p:txBody>
      </p:sp>
      <p:sp>
        <p:nvSpPr>
          <p:cNvPr id="1048691" name="任意多边形 18"/>
          <p:cNvSpPr/>
          <p:nvPr>
            <p:custDataLst>
              <p:tags r:id="rId14"/>
            </p:custDataLst>
          </p:nvPr>
        </p:nvSpPr>
        <p:spPr>
          <a:xfrm>
            <a:off x="762000" y="3258185"/>
            <a:ext cx="5048250" cy="1016000"/>
          </a:xfrm>
          <a:custGeom>
            <a:avLst/>
            <a:gdLst>
              <a:gd name="sw" fmla="*/ 1 w 7950"/>
              <a:gd name="sh" fmla="*/ 1 h 1200"/>
              <a:gd name="mins" fmla="min sw sh"/>
              <a:gd name="dsw" fmla="+- 0 sw mins"/>
              <a:gd name="dsh" fmla="+- 0 sh mins"/>
              <a:gd name="p0x0" fmla="*/ 60 w 7950"/>
              <a:gd name="p0y0" fmla="*/ 0 h 1200"/>
              <a:gd name="p0x1" fmla="*/ 7890 w 7950"/>
              <a:gd name="p0y1" fmla="*/ 0 h 1200"/>
              <a:gd name="p0x2" fmla="*/ 7923 w 7950"/>
              <a:gd name="p0y2" fmla="*/ 0 h 1200"/>
              <a:gd name="p0x3" fmla="*/ 7950 w 7950"/>
              <a:gd name="p0y3" fmla="*/ 26 h 1200"/>
              <a:gd name="p0x4" fmla="*/ 7950 w 7950"/>
              <a:gd name="p0y4" fmla="*/ 60 h 1200"/>
              <a:gd name="p0x5" fmla="*/ 7950 w 7950"/>
              <a:gd name="p0y5" fmla="*/ 1140 h 1200"/>
              <a:gd name="p0x6" fmla="*/ 7950 w 7950"/>
              <a:gd name="p0y6" fmla="*/ 1173 h 1200"/>
              <a:gd name="p0x7" fmla="*/ 7923 w 7950"/>
              <a:gd name="p0y7" fmla="*/ 1200 h 1200"/>
              <a:gd name="p0x8" fmla="*/ 7890 w 7950"/>
              <a:gd name="p0y8" fmla="*/ 1200 h 1200"/>
              <a:gd name="p0x9" fmla="*/ 60 w 7950"/>
              <a:gd name="p0y9" fmla="*/ 1200 h 1200"/>
              <a:gd name="p0x10" fmla="*/ 26 w 7950"/>
              <a:gd name="p0y10" fmla="*/ 1200 h 1200"/>
              <a:gd name="p0x11" fmla="*/ 0 w 7950"/>
              <a:gd name="p0y11" fmla="*/ 1173 h 1200"/>
              <a:gd name="p0x12" fmla="*/ 0 w 7950"/>
              <a:gd name="p0y12" fmla="*/ 1140 h 1200"/>
              <a:gd name="p0x13" fmla="*/ 0 w 7950"/>
              <a:gd name="p0y13" fmla="*/ 60 h 1200"/>
              <a:gd name="p0x14" fmla="*/ 0 w 7950"/>
              <a:gd name="p0y14" fmla="*/ 26 h 1200"/>
              <a:gd name="p0x15" fmla="*/ 26 w 7950"/>
              <a:gd name="p0y15" fmla="*/ 0 h 1200"/>
              <a:gd name="p0x16" fmla="*/ 60 w 7950"/>
              <a:gd name="p0y16" fmla="*/ 0 h 1200"/>
            </a:gdLst>
            <a:ahLst/>
            <a:cxnLst/>
            <a:rect l="0" t="0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1F5F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695" name="文本框 22"/>
          <p:cNvSpPr txBox="1"/>
          <p:nvPr>
            <p:custDataLst>
              <p:tags r:id="rId15"/>
            </p:custDataLst>
          </p:nvPr>
        </p:nvSpPr>
        <p:spPr>
          <a:xfrm>
            <a:off x="849630" y="3313430"/>
            <a:ext cx="4674235" cy="905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sz="16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三极古拙楷书" panose="00000500000000000000" charset="-122"/>
              </a:rPr>
              <a:t>认真贯彻习近平总书记关于治水重要论述，立足新安江源头、长三角生态安全屏障，把守护新安一江清水作为重大政治责任</a:t>
            </a:r>
            <a:r>
              <a:rPr lang="zh-CN" sz="1600" dirty="0">
                <a:solidFill>
                  <a:schemeClr val="tx2"/>
                </a:solidFill>
                <a:latin typeface="+mn-ea"/>
                <a:cs typeface="+mn-ea"/>
                <a:sym typeface="三极古拙楷书" panose="00000500000000000000" charset="-122"/>
              </a:rPr>
              <a:t>。</a:t>
            </a:r>
            <a:endParaRPr sz="1500" b="1" dirty="0">
              <a:solidFill>
                <a:srgbClr val="2D6A4F"/>
              </a:solidFill>
              <a:latin typeface="三极古拙楷书" panose="00000500000000000000" charset="-122"/>
              <a:ea typeface="三极古拙楷书" panose="00000500000000000000" charset="-122"/>
              <a:sym typeface="三极古拙楷书" panose="00000500000000000000" charset="-122"/>
            </a:endParaRPr>
          </a:p>
          <a:p>
            <a:pPr algn="l">
              <a:lnSpc>
                <a:spcPct val="133000"/>
              </a:lnSpc>
            </a:pPr>
            <a:endParaRPr lang="zh-CN" sz="1500" b="1" dirty="0">
              <a:solidFill>
                <a:srgbClr val="2D6A4F"/>
              </a:solidFill>
              <a:latin typeface="三极古拙楷书" panose="00000500000000000000" charset="-122"/>
              <a:ea typeface="三极古拙楷书" panose="00000500000000000000" charset="-122"/>
              <a:sym typeface="三极古拙楷书" panose="00000500000000000000" charset="-122"/>
            </a:endParaRPr>
          </a:p>
        </p:txBody>
      </p:sp>
      <p:sp>
        <p:nvSpPr>
          <p:cNvPr id="1048696" name="任意多边形 23"/>
          <p:cNvSpPr/>
          <p:nvPr>
            <p:custDataLst>
              <p:tags r:id="rId16"/>
            </p:custDataLst>
          </p:nvPr>
        </p:nvSpPr>
        <p:spPr>
          <a:xfrm>
            <a:off x="6073775" y="2589530"/>
            <a:ext cx="5429250" cy="1838325"/>
          </a:xfrm>
          <a:custGeom>
            <a:avLst/>
            <a:gdLst>
              <a:gd name="sw" fmla="*/ 1 w 8550"/>
              <a:gd name="sh" fmla="*/ 1 h 4248"/>
              <a:gd name="mins" fmla="min sw sh"/>
              <a:gd name="dsw" fmla="+- 0 sw mins"/>
              <a:gd name="dsh" fmla="+- 0 sh mins"/>
              <a:gd name="p0x0" fmla="*/ 120 w 8550"/>
              <a:gd name="p0y0" fmla="*/ 0 h 4248"/>
              <a:gd name="p0x1" fmla="*/ 8430 w 8550"/>
              <a:gd name="p0y1" fmla="*/ 0 h 4248"/>
              <a:gd name="p0x2" fmla="*/ 8496 w 8550"/>
              <a:gd name="p0y2" fmla="*/ 0 h 4248"/>
              <a:gd name="p0x3" fmla="*/ 8550 w 8550"/>
              <a:gd name="p0y3" fmla="*/ 53 h 4248"/>
              <a:gd name="p0x4" fmla="*/ 8550 w 8550"/>
              <a:gd name="p0y4" fmla="*/ 120 h 4248"/>
              <a:gd name="p0x5" fmla="*/ 8550 w 8550"/>
              <a:gd name="p0y5" fmla="*/ 4128 h 4248"/>
              <a:gd name="p0x6" fmla="*/ 8550 w 8550"/>
              <a:gd name="p0y6" fmla="*/ 4194 h 4248"/>
              <a:gd name="p0x7" fmla="*/ 8496 w 8550"/>
              <a:gd name="p0y7" fmla="*/ 4248 h 4248"/>
              <a:gd name="p0x8" fmla="*/ 8430 w 8550"/>
              <a:gd name="p0y8" fmla="*/ 4248 h 4248"/>
              <a:gd name="p0x9" fmla="*/ 120 w 8550"/>
              <a:gd name="p0y9" fmla="*/ 4248 h 4248"/>
              <a:gd name="p0x10" fmla="*/ 53 w 8550"/>
              <a:gd name="p0y10" fmla="*/ 4248 h 4248"/>
              <a:gd name="p0x11" fmla="*/ 0 w 8550"/>
              <a:gd name="p0y11" fmla="*/ 4194 h 4248"/>
              <a:gd name="p0x12" fmla="*/ 0 w 8550"/>
              <a:gd name="p0y12" fmla="*/ 4128 h 4248"/>
              <a:gd name="p0x13" fmla="*/ 0 w 8550"/>
              <a:gd name="p0y13" fmla="*/ 120 h 4248"/>
              <a:gd name="p0x14" fmla="*/ 0 w 8550"/>
              <a:gd name="p0y14" fmla="*/ 53 h 4248"/>
              <a:gd name="p0x15" fmla="*/ 53 w 8550"/>
              <a:gd name="p0y15" fmla="*/ 0 h 4248"/>
              <a:gd name="p0x16" fmla="*/ 120 w 8550"/>
              <a:gd name="p0y16" fmla="*/ 0 h 4248"/>
            </a:gdLst>
            <a:ahLst/>
            <a:cxnLst/>
            <a:rect l="0" t="0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5098"/>
            </a:srgbClr>
          </a:solidFill>
          <a:ln>
            <a:noFill/>
          </a:ln>
          <a:effectLst>
            <a:outerShdw blurRad="171450" dist="19050" dir="5399999" algn="ctr" rotWithShape="0">
              <a:srgbClr val="000000">
                <a:alpha val="5098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2" name="组合 41"/>
          <p:cNvGrpSpPr/>
          <p:nvPr/>
        </p:nvGrpSpPr>
        <p:grpSpPr>
          <a:xfrm>
            <a:off x="6400800" y="2758440"/>
            <a:ext cx="5048250" cy="419100"/>
            <a:chOff x="10050" y="5239"/>
            <a:chExt cx="7950" cy="660"/>
          </a:xfrm>
        </p:grpSpPr>
        <p:sp>
          <p:nvSpPr>
            <p:cNvPr id="1048697" name="任意多边形 24"/>
            <p:cNvSpPr/>
            <p:nvPr>
              <p:custDataLst>
                <p:tags r:id="rId31"/>
              </p:custDataLst>
            </p:nvPr>
          </p:nvSpPr>
          <p:spPr>
            <a:xfrm>
              <a:off x="10050" y="5239"/>
              <a:ext cx="7950" cy="660"/>
            </a:xfrm>
            <a:custGeom>
              <a:avLst/>
              <a:gdLst>
                <a:gd name="sw" fmla="*/ 1 w 7950"/>
                <a:gd name="sh" fmla="*/ 1 h 660"/>
                <a:gd name="mins" fmla="min sw sh"/>
                <a:gd name="dsw" fmla="+- 0 sw mins"/>
                <a:gd name="dsh" fmla="+- 0 sh mins"/>
                <a:gd name="p0x0" fmla="*/ 0 w 7950"/>
                <a:gd name="p0y0" fmla="*/ 0 h 660"/>
                <a:gd name="p0x1" fmla="*/ 7950 w 7950"/>
                <a:gd name="p0y1" fmla="*/ 0 h 660"/>
                <a:gd name="p0x2" fmla="*/ 7950 w 7950"/>
                <a:gd name="p0y2" fmla="*/ 660 h 660"/>
                <a:gd name="p0x3" fmla="*/ 0 w 7950"/>
                <a:gd name="p0y3" fmla="*/ 660 h 660"/>
                <a:gd name="p0x4" fmla="*/ 0 w 7950"/>
                <a:gd name="p0y4" fmla="*/ 0 h 660"/>
              </a:gdLst>
              <a:ahLst/>
              <a:cxnLst/>
              <a:rect l="0" t="0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8698" name="任意多边形 25"/>
            <p:cNvSpPr/>
            <p:nvPr>
              <p:custDataLst>
                <p:tags r:id="rId32"/>
              </p:custDataLst>
            </p:nvPr>
          </p:nvSpPr>
          <p:spPr>
            <a:xfrm>
              <a:off x="10050" y="5884"/>
              <a:ext cx="7950" cy="15"/>
            </a:xfrm>
            <a:custGeom>
              <a:avLst/>
              <a:gdLst>
                <a:gd name="sw" fmla="*/ 1 w 7950"/>
                <a:gd name="sh" fmla="*/ 1 h 15"/>
                <a:gd name="mins" fmla="min sw sh"/>
                <a:gd name="dsw" fmla="+- 0 sw mins"/>
                <a:gd name="dsh" fmla="+- 0 sh mins"/>
                <a:gd name="p0x0" fmla="*/ 7950 w 7950"/>
                <a:gd name="p0y0" fmla="*/ 15 h 15"/>
                <a:gd name="p0x1" fmla="*/ 0 w 7950"/>
                <a:gd name="p0y1" fmla="*/ 15 h 15"/>
                <a:gd name="p0x2" fmla="*/ 0 w 7950"/>
                <a:gd name="p0y2" fmla="*/ 0 h 15"/>
                <a:gd name="p0x3" fmla="*/ 7950 w 7950"/>
                <a:gd name="p0y3" fmla="*/ 0 h 15"/>
                <a:gd name="p0x4" fmla="*/ 7950 w 7950"/>
                <a:gd name="p0y4" fmla="*/ 15 h 15"/>
              </a:gdLst>
              <a:ahLst/>
              <a:cxnLst/>
              <a:rect l="0" t="0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0F172A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48699" name="任意多边形 27"/>
          <p:cNvSpPr/>
          <p:nvPr>
            <p:custDataLst>
              <p:tags r:id="rId17"/>
            </p:custDataLst>
          </p:nvPr>
        </p:nvSpPr>
        <p:spPr>
          <a:xfrm>
            <a:off x="6400800" y="279273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rect l="0" t="0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6A4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700" name="文本框 30"/>
          <p:cNvSpPr txBox="1"/>
          <p:nvPr>
            <p:custDataLst>
              <p:tags r:id="rId18"/>
            </p:custDataLst>
          </p:nvPr>
        </p:nvSpPr>
        <p:spPr>
          <a:xfrm>
            <a:off x="6894830" y="2748734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4A4A4A"/>
                </a:solidFill>
                <a:latin typeface="三极古拙楷书" panose="00000500000000000000" charset="-122"/>
                <a:ea typeface="三极古拙楷书" panose="00000500000000000000" charset="-122"/>
                <a:sym typeface="三极古拙楷书" panose="00000500000000000000" charset="-122"/>
              </a:rPr>
              <a:t>管护路径</a:t>
            </a:r>
          </a:p>
        </p:txBody>
      </p:sp>
      <p:sp>
        <p:nvSpPr>
          <p:cNvPr id="1048701" name="任意多边形 31"/>
          <p:cNvSpPr/>
          <p:nvPr>
            <p:custDataLst>
              <p:tags r:id="rId19"/>
            </p:custDataLst>
          </p:nvPr>
        </p:nvSpPr>
        <p:spPr>
          <a:xfrm>
            <a:off x="6400800" y="3258185"/>
            <a:ext cx="5048250" cy="960755"/>
          </a:xfrm>
          <a:custGeom>
            <a:avLst/>
            <a:gdLst>
              <a:gd name="sw" fmla="*/ 1 w 7950"/>
              <a:gd name="sh" fmla="*/ 1 h 720"/>
              <a:gd name="mins" fmla="min sw sh"/>
              <a:gd name="dsw" fmla="+- 0 sw mins"/>
              <a:gd name="dsh" fmla="+- 0 sh mins"/>
              <a:gd name="p0x0" fmla="*/ 60 w 7950"/>
              <a:gd name="p0y0" fmla="*/ 0 h 720"/>
              <a:gd name="p0x1" fmla="*/ 7890 w 7950"/>
              <a:gd name="p0y1" fmla="*/ 0 h 720"/>
              <a:gd name="p0x2" fmla="*/ 7923 w 7950"/>
              <a:gd name="p0y2" fmla="*/ 0 h 720"/>
              <a:gd name="p0x3" fmla="*/ 7950 w 7950"/>
              <a:gd name="p0y3" fmla="*/ 26 h 720"/>
              <a:gd name="p0x4" fmla="*/ 7950 w 7950"/>
              <a:gd name="p0y4" fmla="*/ 60 h 720"/>
              <a:gd name="p0x5" fmla="*/ 7950 w 7950"/>
              <a:gd name="p0y5" fmla="*/ 660 h 720"/>
              <a:gd name="p0x6" fmla="*/ 7950 w 7950"/>
              <a:gd name="p0y6" fmla="*/ 693 h 720"/>
              <a:gd name="p0x7" fmla="*/ 7923 w 7950"/>
              <a:gd name="p0y7" fmla="*/ 720 h 720"/>
              <a:gd name="p0x8" fmla="*/ 7890 w 7950"/>
              <a:gd name="p0y8" fmla="*/ 720 h 720"/>
              <a:gd name="p0x9" fmla="*/ 60 w 7950"/>
              <a:gd name="p0y9" fmla="*/ 720 h 720"/>
              <a:gd name="p0x10" fmla="*/ 26 w 7950"/>
              <a:gd name="p0y10" fmla="*/ 720 h 720"/>
              <a:gd name="p0x11" fmla="*/ 0 w 7950"/>
              <a:gd name="p0y11" fmla="*/ 693 h 720"/>
              <a:gd name="p0x12" fmla="*/ 0 w 7950"/>
              <a:gd name="p0y12" fmla="*/ 660 h 720"/>
              <a:gd name="p0x13" fmla="*/ 0 w 7950"/>
              <a:gd name="p0y13" fmla="*/ 60 h 720"/>
              <a:gd name="p0x14" fmla="*/ 0 w 7950"/>
              <a:gd name="p0y14" fmla="*/ 26 h 720"/>
              <a:gd name="p0x15" fmla="*/ 26 w 7950"/>
              <a:gd name="p0y15" fmla="*/ 0 h 720"/>
              <a:gd name="p0x16" fmla="*/ 60 w 7950"/>
              <a:gd name="p0y16" fmla="*/ 0 h 720"/>
            </a:gdLst>
            <a:ahLst/>
            <a:cxnLst/>
            <a:rect l="0" t="0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1F5F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703" name="文本框 33"/>
          <p:cNvSpPr txBox="1"/>
          <p:nvPr>
            <p:custDataLst>
              <p:tags r:id="rId20"/>
            </p:custDataLst>
          </p:nvPr>
        </p:nvSpPr>
        <p:spPr>
          <a:xfrm>
            <a:off x="6477000" y="3344396"/>
            <a:ext cx="4762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500" dirty="0" err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三极古拙楷书" panose="00000500000000000000" charset="-122"/>
              </a:rPr>
              <a:t>以河湖长制为总抓手</a:t>
            </a:r>
            <a:r>
              <a:rPr sz="15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三极古拙楷书" panose="00000500000000000000" charset="-122"/>
              </a:rPr>
              <a:t>，</a:t>
            </a:r>
            <a:r>
              <a:rPr lang="zh-CN" sz="15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三极古拙楷书" panose="00000500000000000000" charset="-122"/>
              </a:rPr>
              <a:t>走出一条</a:t>
            </a:r>
            <a:r>
              <a:rPr sz="1500" dirty="0" err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三极古拙楷书" panose="00000500000000000000" charset="-122"/>
              </a:rPr>
              <a:t>源头护水、系统治水、文化兴水、全民爱水</a:t>
            </a:r>
            <a:r>
              <a:rPr lang="zh-CN" sz="15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三极古拙楷书" panose="00000500000000000000" charset="-122"/>
              </a:rPr>
              <a:t>的黄山河湖管护之路</a:t>
            </a:r>
            <a:r>
              <a:rPr lang="zh-CN" sz="1500" dirty="0">
                <a:solidFill>
                  <a:schemeClr val="tx2"/>
                </a:solidFill>
                <a:latin typeface="+mj-ea"/>
                <a:ea typeface="+mj-ea"/>
                <a:sym typeface="三极古拙楷书" panose="00000500000000000000" charset="-122"/>
              </a:rPr>
              <a:t>。</a:t>
            </a:r>
          </a:p>
        </p:txBody>
      </p:sp>
      <p:sp>
        <p:nvSpPr>
          <p:cNvPr id="1048705" name="文本框 35"/>
          <p:cNvSpPr txBox="1"/>
          <p:nvPr>
            <p:custDataLst>
              <p:tags r:id="rId21"/>
            </p:custDataLst>
          </p:nvPr>
        </p:nvSpPr>
        <p:spPr>
          <a:xfrm>
            <a:off x="6610350" y="5085607"/>
            <a:ext cx="2476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endParaRPr sz="1500" b="1">
              <a:solidFill>
                <a:srgbClr val="2D6A4F"/>
              </a:solidFill>
              <a:latin typeface="三极古拙楷书" panose="00000500000000000000" charset="-122"/>
              <a:ea typeface="三极古拙楷书" panose="00000500000000000000" charset="-122"/>
              <a:sym typeface="三极古拙楷书" panose="00000500000000000000" charset="-122"/>
            </a:endParaRPr>
          </a:p>
        </p:txBody>
      </p:sp>
      <p:sp>
        <p:nvSpPr>
          <p:cNvPr id="1048706" name="任意多边形 36"/>
          <p:cNvSpPr/>
          <p:nvPr>
            <p:custDataLst>
              <p:tags r:id="rId22"/>
            </p:custDataLst>
          </p:nvPr>
        </p:nvSpPr>
        <p:spPr>
          <a:xfrm>
            <a:off x="533400" y="4559935"/>
            <a:ext cx="11049000" cy="1604010"/>
          </a:xfrm>
          <a:custGeom>
            <a:avLst/>
            <a:gdLst>
              <a:gd name="sw" fmla="*/ 1 w 17400"/>
              <a:gd name="sh" fmla="*/ 1 h 712"/>
              <a:gd name="mins" fmla="min sw sh"/>
              <a:gd name="dsw" fmla="+- 0 sw mins"/>
              <a:gd name="dsh" fmla="+- 0 sh mins"/>
              <a:gd name="p0x0" fmla="*/ 120 w 17400"/>
              <a:gd name="p0y0" fmla="*/ 0 h 712"/>
              <a:gd name="p0x1" fmla="*/ 17280 w 17400"/>
              <a:gd name="p0y1" fmla="*/ 0 h 712"/>
              <a:gd name="p0x2" fmla="*/ 17346 w 17400"/>
              <a:gd name="p0y2" fmla="*/ 0 h 712"/>
              <a:gd name="p0x3" fmla="*/ 17400 w 17400"/>
              <a:gd name="p0y3" fmla="*/ 53 h 712"/>
              <a:gd name="p0x4" fmla="*/ 17400 w 17400"/>
              <a:gd name="p0y4" fmla="*/ 120 h 712"/>
              <a:gd name="p0x5" fmla="*/ 17400 w 17400"/>
              <a:gd name="p0y5" fmla="*/ 592 h 712"/>
              <a:gd name="p0x6" fmla="*/ 17400 w 17400"/>
              <a:gd name="p0y6" fmla="*/ 658 h 712"/>
              <a:gd name="p0x7" fmla="*/ 17346 w 17400"/>
              <a:gd name="p0y7" fmla="*/ 712 h 712"/>
              <a:gd name="p0x8" fmla="*/ 17280 w 17400"/>
              <a:gd name="p0y8" fmla="*/ 712 h 712"/>
              <a:gd name="p0x9" fmla="*/ 120 w 17400"/>
              <a:gd name="p0y9" fmla="*/ 712 h 712"/>
              <a:gd name="p0x10" fmla="*/ 53 w 17400"/>
              <a:gd name="p0y10" fmla="*/ 712 h 712"/>
              <a:gd name="p0x11" fmla="*/ 0 w 17400"/>
              <a:gd name="p0y11" fmla="*/ 658 h 712"/>
              <a:gd name="p0x12" fmla="*/ 0 w 17400"/>
              <a:gd name="p0y12" fmla="*/ 592 h 712"/>
              <a:gd name="p0x13" fmla="*/ 0 w 17400"/>
              <a:gd name="p0y13" fmla="*/ 120 h 712"/>
              <a:gd name="p0x14" fmla="*/ 0 w 17400"/>
              <a:gd name="p0y14" fmla="*/ 53 h 712"/>
              <a:gd name="p0x15" fmla="*/ 53 w 17400"/>
              <a:gd name="p0y15" fmla="*/ 0 h 712"/>
              <a:gd name="p0x16" fmla="*/ 120 w 17400"/>
              <a:gd name="p0y16" fmla="*/ 0 h 712"/>
            </a:gdLst>
            <a:ahLst/>
            <a:cxnLst/>
            <a:rect l="0" t="0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6A4F">
              <a:alpha val="10196"/>
            </a:srgbClr>
          </a:solidFill>
          <a:ln>
            <a:noFill/>
          </a:ln>
          <a:effectLst>
            <a:outerShdw blurRad="171450" dist="19050" dir="5399999" algn="ctr" rotWithShape="0">
              <a:srgbClr val="000000">
                <a:alpha val="5098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707" name="文本框 37"/>
          <p:cNvSpPr txBox="1"/>
          <p:nvPr>
            <p:custDataLst>
              <p:tags r:id="rId23"/>
            </p:custDataLst>
          </p:nvPr>
        </p:nvSpPr>
        <p:spPr>
          <a:xfrm>
            <a:off x="849630" y="5211763"/>
            <a:ext cx="713261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2400" b="1" spc="108">
                <a:solidFill>
                  <a:schemeClr val="accent2"/>
                </a:solidFill>
                <a:latin typeface="三极古拙楷书" panose="00000500000000000000" charset="-122"/>
                <a:ea typeface="三极古拙楷书" panose="00000500000000000000" charset="-122"/>
                <a:sym typeface="三极古拙楷书" panose="00000500000000000000" charset="-122"/>
              </a:rPr>
              <a:t>荣誉</a:t>
            </a:r>
          </a:p>
        </p:txBody>
      </p:sp>
      <p:sp>
        <p:nvSpPr>
          <p:cNvPr id="1048708" name="矩形 38"/>
          <p:cNvSpPr/>
          <p:nvPr>
            <p:custDataLst>
              <p:tags r:id="rId24"/>
            </p:custDataLst>
          </p:nvPr>
        </p:nvSpPr>
        <p:spPr>
          <a:xfrm>
            <a:off x="1322705" y="6164580"/>
            <a:ext cx="9525" cy="171450"/>
          </a:xfrm>
          <a:prstGeom prst="rect">
            <a:avLst/>
          </a:prstGeom>
          <a:solidFill>
            <a:srgbClr val="FFFFFF">
              <a:alpha val="14118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709" name="文本框 39"/>
          <p:cNvSpPr txBox="1"/>
          <p:nvPr>
            <p:custDataLst>
              <p:tags r:id="rId25"/>
            </p:custDataLst>
          </p:nvPr>
        </p:nvSpPr>
        <p:spPr>
          <a:xfrm>
            <a:off x="2101850" y="4780915"/>
            <a:ext cx="5691505" cy="12496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 fontAlgn="auto">
              <a:lnSpc>
                <a:spcPts val="2800"/>
              </a:lnSpc>
            </a:pPr>
            <a:r>
              <a:rPr sz="1600" dirty="0" err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ea"/>
                <a:sym typeface="三极古拙楷书" panose="00000500000000000000" charset="-122"/>
              </a:rPr>
              <a:t>市河长办获评</a:t>
            </a:r>
            <a:r>
              <a:rPr lang="zh-CN" sz="16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ea"/>
                <a:sym typeface="三极古拙楷书" panose="00000500000000000000" charset="-122"/>
              </a:rPr>
              <a:t>水利部“</a:t>
            </a:r>
            <a:r>
              <a:rPr sz="1600" dirty="0" err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ea"/>
                <a:sym typeface="三极古拙楷书" panose="00000500000000000000" charset="-122"/>
              </a:rPr>
              <a:t>全面推行河湖长制工作先进集体</a:t>
            </a:r>
            <a:r>
              <a:rPr lang="zh-CN" sz="16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ea"/>
              </a:rPr>
              <a:t>”</a:t>
            </a:r>
            <a:endParaRPr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ea"/>
            </a:endParaRPr>
          </a:p>
          <a:p>
            <a:pPr algn="l" fontAlgn="auto">
              <a:lnSpc>
                <a:spcPts val="2800"/>
              </a:lnSpc>
            </a:pPr>
            <a:r>
              <a:rPr sz="1600" dirty="0" err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ea"/>
              </a:rPr>
              <a:t>新安江屯溪段建成全国首批示范河湖</a:t>
            </a:r>
            <a:endParaRPr sz="16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ea"/>
            </a:endParaRPr>
          </a:p>
          <a:p>
            <a:pPr algn="l" fontAlgn="auto">
              <a:lnSpc>
                <a:spcPts val="2800"/>
              </a:lnSpc>
            </a:pPr>
            <a:r>
              <a:rPr sz="16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ea"/>
              </a:rPr>
              <a:t>新安江（黄山段）上榜全国首批9个美丽河湖优秀案例</a:t>
            </a:r>
            <a:endParaRPr lang="zh-CN" altLang="en-US" sz="16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ea"/>
            </a:endParaRPr>
          </a:p>
        </p:txBody>
      </p:sp>
      <p:sp>
        <p:nvSpPr>
          <p:cNvPr id="1048667" name="任意多边形 28"/>
          <p:cNvSpPr/>
          <p:nvPr>
            <p:custDataLst>
              <p:tags r:id="rId26"/>
            </p:custDataLst>
          </p:nvPr>
        </p:nvSpPr>
        <p:spPr>
          <a:xfrm>
            <a:off x="1842770" y="493966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rect l="0" t="0" r="r" b="b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任意多边形 28"/>
          <p:cNvSpPr/>
          <p:nvPr>
            <p:custDataLst>
              <p:tags r:id="rId27"/>
            </p:custDataLst>
          </p:nvPr>
        </p:nvSpPr>
        <p:spPr>
          <a:xfrm>
            <a:off x="1842770" y="532384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rect l="0" t="0" r="r" b="b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任意多边形 28"/>
          <p:cNvSpPr/>
          <p:nvPr>
            <p:custDataLst>
              <p:tags r:id="rId28"/>
            </p:custDataLst>
          </p:nvPr>
        </p:nvSpPr>
        <p:spPr>
          <a:xfrm>
            <a:off x="1842770" y="568134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rect l="0" t="0" r="r" b="b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735" name="文本框 28"/>
          <p:cNvSpPr txBox="1"/>
          <p:nvPr>
            <p:custDataLst>
              <p:tags r:id="rId29"/>
            </p:custDataLst>
          </p:nvPr>
        </p:nvSpPr>
        <p:spPr>
          <a:xfrm>
            <a:off x="533400" y="6351905"/>
            <a:ext cx="1040130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zh-CN" altLang="en-US" sz="1200" spc="60">
                <a:solidFill>
                  <a:srgbClr val="8A968F"/>
                </a:solidFill>
                <a:cs typeface="+mn-lt"/>
              </a:rPr>
              <a:t>传承千年徽水文脉</a:t>
            </a:r>
            <a:r>
              <a:rPr lang="en-US" altLang="zh-CN" sz="1200" spc="60">
                <a:solidFill>
                  <a:srgbClr val="8A968F"/>
                </a:solidFill>
                <a:cs typeface="+mn-lt"/>
              </a:rPr>
              <a:t> </a:t>
            </a:r>
            <a:r>
              <a:rPr lang="zh-CN" altLang="en-US" sz="1200" spc="60">
                <a:solidFill>
                  <a:srgbClr val="8A968F"/>
                </a:solidFill>
                <a:cs typeface="+mn-lt"/>
              </a:rPr>
              <a:t>守护新安一江碧水</a:t>
            </a:r>
          </a:p>
        </p:txBody>
      </p:sp>
      <p:sp>
        <p:nvSpPr>
          <p:cNvPr id="1048649" name="任意多边形 1"/>
          <p:cNvSpPr/>
          <p:nvPr>
            <p:custDataLst>
              <p:tags r:id="rId30"/>
            </p:custDataLst>
          </p:nvPr>
        </p:nvSpPr>
        <p:spPr>
          <a:xfrm>
            <a:off x="533400" y="342900"/>
            <a:ext cx="1398270" cy="304800"/>
          </a:xfrm>
          <a:custGeom>
            <a:avLst/>
            <a:gdLst>
              <a:gd name="sw" fmla="*/ 1 w 2202"/>
              <a:gd name="sh" fmla="*/ 1 h 480"/>
              <a:gd name="mins" fmla="min sw sh"/>
              <a:gd name="dsw" fmla="+- 0 sw mins"/>
              <a:gd name="dsh" fmla="+- 0 sh mins"/>
              <a:gd name="p0x0" fmla="*/ 60 w 2202"/>
              <a:gd name="p0y0" fmla="*/ 0 h 480"/>
              <a:gd name="p0x1" fmla="*/ 2142 w 2202"/>
              <a:gd name="p0y1" fmla="*/ 0 h 480"/>
              <a:gd name="p0x2" fmla="*/ 2175 w 2202"/>
              <a:gd name="p0y2" fmla="*/ 0 h 480"/>
              <a:gd name="p0x3" fmla="*/ 2202 w 2202"/>
              <a:gd name="p0y3" fmla="*/ 26 h 480"/>
              <a:gd name="p0x4" fmla="*/ 2202 w 2202"/>
              <a:gd name="p0y4" fmla="*/ 60 h 480"/>
              <a:gd name="p0x5" fmla="*/ 2202 w 2202"/>
              <a:gd name="p0y5" fmla="*/ 420 h 480"/>
              <a:gd name="p0x6" fmla="*/ 2202 w 2202"/>
              <a:gd name="p0y6" fmla="*/ 453 h 480"/>
              <a:gd name="p0x7" fmla="*/ 2175 w 2202"/>
              <a:gd name="p0y7" fmla="*/ 480 h 480"/>
              <a:gd name="p0x8" fmla="*/ 2142 w 2202"/>
              <a:gd name="p0y8" fmla="*/ 480 h 480"/>
              <a:gd name="p0x9" fmla="*/ 60 w 2202"/>
              <a:gd name="p0y9" fmla="*/ 480 h 480"/>
              <a:gd name="p0x10" fmla="*/ 26 w 2202"/>
              <a:gd name="p0y10" fmla="*/ 480 h 480"/>
              <a:gd name="p0x11" fmla="*/ 0 w 2202"/>
              <a:gd name="p0y11" fmla="*/ 453 h 480"/>
              <a:gd name="p0x12" fmla="*/ 0 w 2202"/>
              <a:gd name="p0y12" fmla="*/ 420 h 480"/>
              <a:gd name="p0x13" fmla="*/ 0 w 2202"/>
              <a:gd name="p0y13" fmla="*/ 60 h 480"/>
              <a:gd name="p0x14" fmla="*/ 0 w 2202"/>
              <a:gd name="p0y14" fmla="*/ 26 h 480"/>
              <a:gd name="p0x15" fmla="*/ 26 w 2202"/>
              <a:gd name="p0y15" fmla="*/ 0 h 480"/>
              <a:gd name="p0x16" fmla="*/ 60 w 2202"/>
              <a:gd name="p0y16" fmla="*/ 0 h 480"/>
            </a:gdLst>
            <a:ahLst/>
            <a:cxnLst/>
            <a:rect l="0" t="0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图片 2" descr="mmexport1781251308154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0" y="4402455"/>
            <a:ext cx="12192000" cy="2454910"/>
          </a:xfrm>
          <a:prstGeom prst="rect">
            <a:avLst/>
          </a:prstGeom>
        </p:spPr>
      </p:pic>
      <p:sp>
        <p:nvSpPr>
          <p:cNvPr id="2" name="任意多边形 11"/>
          <p:cNvSpPr/>
          <p:nvPr>
            <p:custDataLst>
              <p:tags r:id="rId1"/>
            </p:custDataLst>
          </p:nvPr>
        </p:nvSpPr>
        <p:spPr>
          <a:xfrm>
            <a:off x="722630" y="1858645"/>
            <a:ext cx="3343275" cy="2209800"/>
          </a:xfrm>
          <a:custGeom>
            <a:avLst/>
            <a:gdLst>
              <a:gd name="sw" fmla="*/ 1 w 5265"/>
              <a:gd name="sh" fmla="*/ 1 h 3480"/>
              <a:gd name="mins" fmla="min sw sh"/>
              <a:gd name="dsw" fmla="+- 0 sw mins"/>
              <a:gd name="dsh" fmla="+- 0 sh mins"/>
              <a:gd name="p0x0" fmla="*/ 120 w 5265"/>
              <a:gd name="p0y0" fmla="*/ 0 h 3480"/>
              <a:gd name="p0x1" fmla="*/ 5145 w 5265"/>
              <a:gd name="p0y1" fmla="*/ 0 h 3480"/>
              <a:gd name="p0x2" fmla="*/ 5211 w 5265"/>
              <a:gd name="p0y2" fmla="*/ 0 h 3480"/>
              <a:gd name="p0x3" fmla="*/ 5265 w 5265"/>
              <a:gd name="p0y3" fmla="*/ 53 h 3480"/>
              <a:gd name="p0x4" fmla="*/ 5265 w 5265"/>
              <a:gd name="p0y4" fmla="*/ 120 h 3480"/>
              <a:gd name="p0x5" fmla="*/ 5265 w 5265"/>
              <a:gd name="p0y5" fmla="*/ 3360 h 3480"/>
              <a:gd name="p0x6" fmla="*/ 5265 w 5265"/>
              <a:gd name="p0y6" fmla="*/ 3426 h 3480"/>
              <a:gd name="p0x7" fmla="*/ 5211 w 5265"/>
              <a:gd name="p0y7" fmla="*/ 3480 h 3480"/>
              <a:gd name="p0x8" fmla="*/ 5145 w 5265"/>
              <a:gd name="p0y8" fmla="*/ 3480 h 3480"/>
              <a:gd name="p0x9" fmla="*/ 120 w 5265"/>
              <a:gd name="p0y9" fmla="*/ 3480 h 3480"/>
              <a:gd name="p0x10" fmla="*/ 53 w 5265"/>
              <a:gd name="p0y10" fmla="*/ 3480 h 3480"/>
              <a:gd name="p0x11" fmla="*/ 0 w 5265"/>
              <a:gd name="p0y11" fmla="*/ 3426 h 3480"/>
              <a:gd name="p0x12" fmla="*/ 0 w 5265"/>
              <a:gd name="p0y12" fmla="*/ 3360 h 3480"/>
              <a:gd name="p0x13" fmla="*/ 0 w 5265"/>
              <a:gd name="p0y13" fmla="*/ 120 h 3480"/>
              <a:gd name="p0x14" fmla="*/ 0 w 5265"/>
              <a:gd name="p0y14" fmla="*/ 53 h 3480"/>
              <a:gd name="p0x15" fmla="*/ 53 w 5265"/>
              <a:gd name="p0y15" fmla="*/ 0 h 3480"/>
              <a:gd name="p0x16" fmla="*/ 120 w 5265"/>
              <a:gd name="p0y16" fmla="*/ 0 h 3480"/>
            </a:gdLst>
            <a:ahLst/>
            <a:cxnLst/>
            <a:rect l="0" t="0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F9F4"/>
          </a:solidFill>
          <a:ln w="9525" cmpd="sng">
            <a:solidFill>
              <a:srgbClr val="E8EAE2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0000"/>
              </a:lnSpc>
            </a:pPr>
            <a:endParaRPr lang="zh-CN" sz="2100" kern="100" spc="100" dirty="0">
              <a:solidFill>
                <a:schemeClr val="accent1"/>
              </a:solidFill>
              <a:effectLst>
                <a:outerShdw blurRad="42863" dist="9525" dir="5399999" algn="ctr" rotWithShape="0">
                  <a:srgbClr val="F7F5EF">
                    <a:alpha val="60000"/>
                  </a:srgbClr>
                </a:outerShdw>
              </a:effectLst>
              <a:uFillTx/>
              <a:latin typeface="+中文标题" charset="0"/>
              <a:ea typeface="+mj-ea"/>
              <a:cs typeface="+mj-ea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sz="2100" kern="100" spc="100" dirty="0">
                <a:solidFill>
                  <a:schemeClr val="accent1"/>
                </a:solidFill>
                <a:effectLst>
                  <a:outerShdw blurRad="42863" dist="9525" dir="5399999" algn="ctr" rotWithShape="0">
                    <a:srgbClr val="F7F5EF">
                      <a:alpha val="60000"/>
                    </a:srgbClr>
                  </a:outerShdw>
                </a:effectLst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ea"/>
                <a:sym typeface="+mn-ea"/>
              </a:rPr>
              <a:t>汲取系统治水经验，十年系统施治，在“治水”中扛牢政治担当</a:t>
            </a:r>
            <a:endParaRPr lang="zh-CN" sz="2100" kern="100" spc="100" dirty="0">
              <a:solidFill>
                <a:schemeClr val="accent1"/>
              </a:solidFill>
              <a:effectLst>
                <a:outerShdw blurRad="42863" dist="9525" dir="5399999" algn="ctr" rotWithShape="0">
                  <a:srgbClr val="F7F5EF">
                    <a:alpha val="60000"/>
                  </a:srgbClr>
                </a:outerShdw>
              </a:effectLst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ea"/>
            </a:endParaRPr>
          </a:p>
        </p:txBody>
      </p:sp>
      <p:pic>
        <p:nvPicPr>
          <p:cNvPr id="2097153" name="图片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0"/>
          <a:stretch>
            <a:fillRect/>
          </a:stretch>
        </p:blipFill>
        <p:spPr>
          <a:xfrm>
            <a:off x="0" y="0"/>
            <a:ext cx="12192000" cy="1524000"/>
          </a:xfrm>
          <a:prstGeom prst="rect">
            <a:avLst/>
          </a:prstGeom>
          <a:noFill/>
        </p:spPr>
      </p:pic>
      <p:sp>
        <p:nvSpPr>
          <p:cNvPr id="1048599" name="文本框 3"/>
          <p:cNvSpPr txBox="1"/>
          <p:nvPr>
            <p:custDataLst>
              <p:tags r:id="rId3"/>
            </p:custDataLst>
          </p:nvPr>
        </p:nvSpPr>
        <p:spPr>
          <a:xfrm>
            <a:off x="847653" y="567089"/>
            <a:ext cx="11125200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zh-CN" altLang="en-US" spc="607" dirty="0">
                <a:solidFill>
                  <a:srgbClr val="1F6E5C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lt"/>
              </a:rPr>
              <a:t>共话河湖长制   共谋幸福河湖</a:t>
            </a:r>
          </a:p>
        </p:txBody>
      </p:sp>
      <p:sp>
        <p:nvSpPr>
          <p:cNvPr id="1048600" name="文本框 4"/>
          <p:cNvSpPr txBox="1"/>
          <p:nvPr>
            <p:custDataLst>
              <p:tags r:id="rId4"/>
            </p:custDataLst>
          </p:nvPr>
        </p:nvSpPr>
        <p:spPr>
          <a:xfrm>
            <a:off x="533400" y="109759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3000" spc="240" dirty="0">
                <a:solidFill>
                  <a:srgbClr val="22302C"/>
                </a:solidFill>
                <a:latin typeface="楷体" panose="02010609060101010101" pitchFamily="49" charset="-122"/>
                <a:ea typeface="楷体" panose="02010609060101010101" pitchFamily="49" charset="-122"/>
                <a:cs typeface="三极古拙楷书" panose="00000500000000000000" charset="-122"/>
                <a:sym typeface="三极古拙楷书" panose="00000500000000000000" charset="-122"/>
              </a:rPr>
              <a:t>黄山市全面推行河湖长制十年实践探索</a:t>
            </a:r>
          </a:p>
        </p:txBody>
      </p:sp>
      <p:sp>
        <p:nvSpPr>
          <p:cNvPr id="1048602" name="任意多边形 7"/>
          <p:cNvSpPr/>
          <p:nvPr>
            <p:custDataLst>
              <p:tags r:id="rId5"/>
            </p:custDataLst>
          </p:nvPr>
        </p:nvSpPr>
        <p:spPr>
          <a:xfrm>
            <a:off x="847725" y="198882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60 w 780"/>
              <a:gd name="p0y0" fmla="*/ 0 h 780"/>
              <a:gd name="p0x1" fmla="*/ 720 w 780"/>
              <a:gd name="p0y1" fmla="*/ 0 h 780"/>
              <a:gd name="p0x2" fmla="*/ 753 w 780"/>
              <a:gd name="p0y2" fmla="*/ 0 h 780"/>
              <a:gd name="p0x3" fmla="*/ 780 w 780"/>
              <a:gd name="p0y3" fmla="*/ 26 h 780"/>
              <a:gd name="p0x4" fmla="*/ 780 w 780"/>
              <a:gd name="p0y4" fmla="*/ 60 h 780"/>
              <a:gd name="p0x5" fmla="*/ 780 w 780"/>
              <a:gd name="p0y5" fmla="*/ 720 h 780"/>
              <a:gd name="p0x6" fmla="*/ 780 w 780"/>
              <a:gd name="p0y6" fmla="*/ 753 h 780"/>
              <a:gd name="p0x7" fmla="*/ 753 w 780"/>
              <a:gd name="p0y7" fmla="*/ 780 h 780"/>
              <a:gd name="p0x8" fmla="*/ 720 w 780"/>
              <a:gd name="p0y8" fmla="*/ 780 h 780"/>
              <a:gd name="p0x9" fmla="*/ 60 w 780"/>
              <a:gd name="p0y9" fmla="*/ 780 h 780"/>
              <a:gd name="p0x10" fmla="*/ 26 w 780"/>
              <a:gd name="p0y10" fmla="*/ 780 h 780"/>
              <a:gd name="p0x11" fmla="*/ 0 w 780"/>
              <a:gd name="p0y11" fmla="*/ 753 h 780"/>
              <a:gd name="p0x12" fmla="*/ 0 w 780"/>
              <a:gd name="p0y12" fmla="*/ 720 h 780"/>
              <a:gd name="p0x13" fmla="*/ 0 w 780"/>
              <a:gd name="p0y13" fmla="*/ 60 h 780"/>
              <a:gd name="p0x14" fmla="*/ 0 w 780"/>
              <a:gd name="p0y14" fmla="*/ 26 h 780"/>
              <a:gd name="p0x15" fmla="*/ 26 w 780"/>
              <a:gd name="p0y15" fmla="*/ 0 h 780"/>
              <a:gd name="p0x16" fmla="*/ 60 w 780"/>
              <a:gd name="p0y16" fmla="*/ 0 h 780"/>
            </a:gdLst>
            <a:ahLst/>
            <a:cxnLst/>
            <a:rect l="0" t="0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01</a:t>
            </a:r>
          </a:p>
        </p:txBody>
      </p:sp>
      <p:sp>
        <p:nvSpPr>
          <p:cNvPr id="1048603" name="文本框 8"/>
          <p:cNvSpPr txBox="1"/>
          <p:nvPr>
            <p:custDataLst>
              <p:tags r:id="rId6"/>
            </p:custDataLst>
          </p:nvPr>
        </p:nvSpPr>
        <p:spPr>
          <a:xfrm>
            <a:off x="971550" y="3590925"/>
            <a:ext cx="495300" cy="32385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endParaRPr sz="1950">
              <a:solidFill>
                <a:srgbClr val="FFFFFF"/>
              </a:solidFill>
              <a:latin typeface="三极古拙楷书" panose="00000500000000000000" charset="-122"/>
              <a:ea typeface="三极古拙楷书" panose="00000500000000000000" charset="-122"/>
              <a:sym typeface="三极古拙楷书" panose="00000500000000000000" charset="-122"/>
            </a:endParaRPr>
          </a:p>
        </p:txBody>
      </p:sp>
      <p:sp>
        <p:nvSpPr>
          <p:cNvPr id="1048604" name="文本框 9"/>
          <p:cNvSpPr txBox="1"/>
          <p:nvPr>
            <p:custDataLst>
              <p:tags r:id="rId7"/>
            </p:custDataLst>
          </p:nvPr>
        </p:nvSpPr>
        <p:spPr>
          <a:xfrm>
            <a:off x="847725" y="2633980"/>
            <a:ext cx="3093085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00000"/>
              </a:lnSpc>
            </a:pPr>
            <a:endParaRPr lang="zh-CN" sz="2100" spc="126">
              <a:solidFill>
                <a:srgbClr val="22302C"/>
              </a:solidFill>
              <a:latin typeface="三极古拙楷书" panose="00000500000000000000" charset="-122"/>
              <a:ea typeface="三极古拙楷书" panose="00000500000000000000" charset="-122"/>
              <a:sym typeface="三极古拙楷书" panose="00000500000000000000" charset="-122"/>
            </a:endParaRPr>
          </a:p>
        </p:txBody>
      </p:sp>
      <p:sp>
        <p:nvSpPr>
          <p:cNvPr id="1048605" name="文本框 10"/>
          <p:cNvSpPr txBox="1"/>
          <p:nvPr>
            <p:custDataLst>
              <p:tags r:id="rId8"/>
            </p:custDataLst>
          </p:nvPr>
        </p:nvSpPr>
        <p:spPr>
          <a:xfrm>
            <a:off x="846455" y="3871913"/>
            <a:ext cx="2724150" cy="3476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42000"/>
              </a:lnSpc>
            </a:pPr>
            <a:endParaRPr sz="1500" spc="30">
              <a:solidFill>
                <a:srgbClr val="4A5A55"/>
              </a:solidFill>
              <a:cs typeface="+mn-lt"/>
            </a:endParaRPr>
          </a:p>
        </p:txBody>
      </p:sp>
      <p:sp>
        <p:nvSpPr>
          <p:cNvPr id="1048606" name="任意多边形 11"/>
          <p:cNvSpPr/>
          <p:nvPr>
            <p:custDataLst>
              <p:tags r:id="rId9"/>
            </p:custDataLst>
          </p:nvPr>
        </p:nvSpPr>
        <p:spPr>
          <a:xfrm>
            <a:off x="4424045" y="1858645"/>
            <a:ext cx="3343275" cy="2209800"/>
          </a:xfrm>
          <a:custGeom>
            <a:avLst/>
            <a:gdLst>
              <a:gd name="sw" fmla="*/ 1 w 5265"/>
              <a:gd name="sh" fmla="*/ 1 h 3480"/>
              <a:gd name="mins" fmla="min sw sh"/>
              <a:gd name="dsw" fmla="+- 0 sw mins"/>
              <a:gd name="dsh" fmla="+- 0 sh mins"/>
              <a:gd name="p0x0" fmla="*/ 120 w 5265"/>
              <a:gd name="p0y0" fmla="*/ 0 h 3480"/>
              <a:gd name="p0x1" fmla="*/ 5145 w 5265"/>
              <a:gd name="p0y1" fmla="*/ 0 h 3480"/>
              <a:gd name="p0x2" fmla="*/ 5211 w 5265"/>
              <a:gd name="p0y2" fmla="*/ 0 h 3480"/>
              <a:gd name="p0x3" fmla="*/ 5265 w 5265"/>
              <a:gd name="p0y3" fmla="*/ 53 h 3480"/>
              <a:gd name="p0x4" fmla="*/ 5265 w 5265"/>
              <a:gd name="p0y4" fmla="*/ 120 h 3480"/>
              <a:gd name="p0x5" fmla="*/ 5265 w 5265"/>
              <a:gd name="p0y5" fmla="*/ 3360 h 3480"/>
              <a:gd name="p0x6" fmla="*/ 5265 w 5265"/>
              <a:gd name="p0y6" fmla="*/ 3426 h 3480"/>
              <a:gd name="p0x7" fmla="*/ 5211 w 5265"/>
              <a:gd name="p0y7" fmla="*/ 3480 h 3480"/>
              <a:gd name="p0x8" fmla="*/ 5145 w 5265"/>
              <a:gd name="p0y8" fmla="*/ 3480 h 3480"/>
              <a:gd name="p0x9" fmla="*/ 120 w 5265"/>
              <a:gd name="p0y9" fmla="*/ 3480 h 3480"/>
              <a:gd name="p0x10" fmla="*/ 53 w 5265"/>
              <a:gd name="p0y10" fmla="*/ 3480 h 3480"/>
              <a:gd name="p0x11" fmla="*/ 0 w 5265"/>
              <a:gd name="p0y11" fmla="*/ 3426 h 3480"/>
              <a:gd name="p0x12" fmla="*/ 0 w 5265"/>
              <a:gd name="p0y12" fmla="*/ 3360 h 3480"/>
              <a:gd name="p0x13" fmla="*/ 0 w 5265"/>
              <a:gd name="p0y13" fmla="*/ 120 h 3480"/>
              <a:gd name="p0x14" fmla="*/ 0 w 5265"/>
              <a:gd name="p0y14" fmla="*/ 53 h 3480"/>
              <a:gd name="p0x15" fmla="*/ 53 w 5265"/>
              <a:gd name="p0y15" fmla="*/ 0 h 3480"/>
              <a:gd name="p0x16" fmla="*/ 120 w 5265"/>
              <a:gd name="p0y16" fmla="*/ 0 h 3480"/>
            </a:gdLst>
            <a:ahLst/>
            <a:cxnLst/>
            <a:rect l="0" t="0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F9F4"/>
          </a:solidFill>
          <a:ln w="9525" cmpd="sng">
            <a:solidFill>
              <a:srgbClr val="E8EAE2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0000"/>
              </a:lnSpc>
            </a:pPr>
            <a:endParaRPr lang="zh-CN" sz="2100" kern="100" spc="100" dirty="0">
              <a:solidFill>
                <a:schemeClr val="accent1"/>
              </a:solidFill>
              <a:effectLst>
                <a:outerShdw blurRad="42863" dist="9525" dir="5399999" algn="ctr" rotWithShape="0">
                  <a:srgbClr val="F7F5EF">
                    <a:alpha val="60000"/>
                  </a:srgbClr>
                </a:outerShdw>
              </a:effectLst>
              <a:uFillTx/>
              <a:latin typeface="+中文标题" charset="0"/>
              <a:ea typeface="+mj-ea"/>
              <a:cs typeface="+mj-ea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sz="2100" kern="100" spc="100" dirty="0">
                <a:solidFill>
                  <a:schemeClr val="accent1"/>
                </a:solidFill>
                <a:effectLst>
                  <a:outerShdw blurRad="42863" dist="9525" dir="5399999" algn="ctr" rotWithShape="0">
                    <a:srgbClr val="F7F5EF">
                      <a:alpha val="60000"/>
                    </a:srgbClr>
                  </a:outerShdw>
                </a:effectLst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ea"/>
                <a:sym typeface="+mn-ea"/>
              </a:rPr>
              <a:t>庚续立碑管水典章，十年建章立制，在“护水”中筑牢机制屏障</a:t>
            </a:r>
            <a:endParaRPr lang="zh-CN" sz="2100" kern="100" spc="100" dirty="0">
              <a:solidFill>
                <a:schemeClr val="accent1"/>
              </a:solidFill>
              <a:effectLst>
                <a:outerShdw blurRad="42863" dist="9525" dir="5399999" algn="ctr" rotWithShape="0">
                  <a:srgbClr val="F7F5EF">
                    <a:alpha val="60000"/>
                  </a:srgbClr>
                </a:outerShdw>
              </a:effectLst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ea"/>
            </a:endParaRPr>
          </a:p>
        </p:txBody>
      </p:sp>
      <p:sp>
        <p:nvSpPr>
          <p:cNvPr id="1048607" name="任意多边形 12"/>
          <p:cNvSpPr/>
          <p:nvPr>
            <p:custDataLst>
              <p:tags r:id="rId10"/>
            </p:custDataLst>
          </p:nvPr>
        </p:nvSpPr>
        <p:spPr>
          <a:xfrm>
            <a:off x="4733925" y="198882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60 w 780"/>
              <a:gd name="p0y0" fmla="*/ 0 h 780"/>
              <a:gd name="p0x1" fmla="*/ 720 w 780"/>
              <a:gd name="p0y1" fmla="*/ 0 h 780"/>
              <a:gd name="p0x2" fmla="*/ 753 w 780"/>
              <a:gd name="p0y2" fmla="*/ 0 h 780"/>
              <a:gd name="p0x3" fmla="*/ 780 w 780"/>
              <a:gd name="p0y3" fmla="*/ 26 h 780"/>
              <a:gd name="p0x4" fmla="*/ 780 w 780"/>
              <a:gd name="p0y4" fmla="*/ 60 h 780"/>
              <a:gd name="p0x5" fmla="*/ 780 w 780"/>
              <a:gd name="p0y5" fmla="*/ 720 h 780"/>
              <a:gd name="p0x6" fmla="*/ 780 w 780"/>
              <a:gd name="p0y6" fmla="*/ 753 h 780"/>
              <a:gd name="p0x7" fmla="*/ 753 w 780"/>
              <a:gd name="p0y7" fmla="*/ 780 h 780"/>
              <a:gd name="p0x8" fmla="*/ 720 w 780"/>
              <a:gd name="p0y8" fmla="*/ 780 h 780"/>
              <a:gd name="p0x9" fmla="*/ 60 w 780"/>
              <a:gd name="p0y9" fmla="*/ 780 h 780"/>
              <a:gd name="p0x10" fmla="*/ 26 w 780"/>
              <a:gd name="p0y10" fmla="*/ 780 h 780"/>
              <a:gd name="p0x11" fmla="*/ 0 w 780"/>
              <a:gd name="p0y11" fmla="*/ 753 h 780"/>
              <a:gd name="p0x12" fmla="*/ 0 w 780"/>
              <a:gd name="p0y12" fmla="*/ 720 h 780"/>
              <a:gd name="p0x13" fmla="*/ 0 w 780"/>
              <a:gd name="p0y13" fmla="*/ 60 h 780"/>
              <a:gd name="p0x14" fmla="*/ 0 w 780"/>
              <a:gd name="p0y14" fmla="*/ 26 h 780"/>
              <a:gd name="p0x15" fmla="*/ 26 w 780"/>
              <a:gd name="p0y15" fmla="*/ 0 h 780"/>
              <a:gd name="p0x16" fmla="*/ 60 w 780"/>
              <a:gd name="p0y16" fmla="*/ 0 h 780"/>
            </a:gdLst>
            <a:ahLst/>
            <a:cxnLst/>
            <a:rect l="0" t="0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02</a:t>
            </a:r>
          </a:p>
        </p:txBody>
      </p:sp>
      <p:sp>
        <p:nvSpPr>
          <p:cNvPr id="1048608" name="文本框 13"/>
          <p:cNvSpPr txBox="1"/>
          <p:nvPr>
            <p:custDataLst>
              <p:tags r:id="rId11"/>
            </p:custDataLst>
          </p:nvPr>
        </p:nvSpPr>
        <p:spPr>
          <a:xfrm>
            <a:off x="4857750" y="3590925"/>
            <a:ext cx="495300" cy="32385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endParaRPr sz="1950">
              <a:solidFill>
                <a:srgbClr val="FFFFFF"/>
              </a:solidFill>
              <a:latin typeface="三极古拙楷书" panose="00000500000000000000" charset="-122"/>
              <a:ea typeface="三极古拙楷书" panose="00000500000000000000" charset="-122"/>
              <a:sym typeface="三极古拙楷书" panose="00000500000000000000" charset="-122"/>
            </a:endParaRPr>
          </a:p>
        </p:txBody>
      </p:sp>
      <p:sp>
        <p:nvSpPr>
          <p:cNvPr id="1048609" name="文本框 14"/>
          <p:cNvSpPr txBox="1"/>
          <p:nvPr>
            <p:custDataLst>
              <p:tags r:id="rId12"/>
            </p:custDataLst>
          </p:nvPr>
        </p:nvSpPr>
        <p:spPr>
          <a:xfrm>
            <a:off x="4733925" y="3238500"/>
            <a:ext cx="272415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endParaRPr lang="zh-CN" sz="2100" spc="126">
              <a:solidFill>
                <a:srgbClr val="22302C"/>
              </a:solidFill>
              <a:latin typeface="三极古拙楷书" panose="00000500000000000000" charset="-122"/>
              <a:ea typeface="三极古拙楷书" panose="00000500000000000000" charset="-122"/>
              <a:sym typeface="三极古拙楷书" panose="00000500000000000000" charset="-122"/>
            </a:endParaRPr>
          </a:p>
        </p:txBody>
      </p:sp>
      <p:sp>
        <p:nvSpPr>
          <p:cNvPr id="1048610" name="文本框 15"/>
          <p:cNvSpPr txBox="1"/>
          <p:nvPr>
            <p:custDataLst>
              <p:tags r:id="rId13"/>
            </p:custDataLst>
          </p:nvPr>
        </p:nvSpPr>
        <p:spPr>
          <a:xfrm>
            <a:off x="4733925" y="3874453"/>
            <a:ext cx="2724150" cy="3476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42000"/>
              </a:lnSpc>
            </a:pPr>
            <a:endParaRPr sz="1500" spc="30">
              <a:solidFill>
                <a:srgbClr val="4A5A55"/>
              </a:solidFill>
              <a:cs typeface="+mn-lt"/>
            </a:endParaRPr>
          </a:p>
        </p:txBody>
      </p:sp>
      <p:sp>
        <p:nvSpPr>
          <p:cNvPr id="1048611" name="任意多边形 16"/>
          <p:cNvSpPr/>
          <p:nvPr>
            <p:custDataLst>
              <p:tags r:id="rId14"/>
            </p:custDataLst>
          </p:nvPr>
        </p:nvSpPr>
        <p:spPr>
          <a:xfrm>
            <a:off x="8315325" y="1858645"/>
            <a:ext cx="3343275" cy="2209800"/>
          </a:xfrm>
          <a:custGeom>
            <a:avLst/>
            <a:gdLst>
              <a:gd name="sw" fmla="*/ 1 w 5265"/>
              <a:gd name="sh" fmla="*/ 1 h 3480"/>
              <a:gd name="mins" fmla="min sw sh"/>
              <a:gd name="dsw" fmla="+- 0 sw mins"/>
              <a:gd name="dsh" fmla="+- 0 sh mins"/>
              <a:gd name="p0x0" fmla="*/ 120 w 5265"/>
              <a:gd name="p0y0" fmla="*/ 0 h 3480"/>
              <a:gd name="p0x1" fmla="*/ 5145 w 5265"/>
              <a:gd name="p0y1" fmla="*/ 0 h 3480"/>
              <a:gd name="p0x2" fmla="*/ 5211 w 5265"/>
              <a:gd name="p0y2" fmla="*/ 0 h 3480"/>
              <a:gd name="p0x3" fmla="*/ 5265 w 5265"/>
              <a:gd name="p0y3" fmla="*/ 53 h 3480"/>
              <a:gd name="p0x4" fmla="*/ 5265 w 5265"/>
              <a:gd name="p0y4" fmla="*/ 120 h 3480"/>
              <a:gd name="p0x5" fmla="*/ 5265 w 5265"/>
              <a:gd name="p0y5" fmla="*/ 3360 h 3480"/>
              <a:gd name="p0x6" fmla="*/ 5265 w 5265"/>
              <a:gd name="p0y6" fmla="*/ 3426 h 3480"/>
              <a:gd name="p0x7" fmla="*/ 5211 w 5265"/>
              <a:gd name="p0y7" fmla="*/ 3480 h 3480"/>
              <a:gd name="p0x8" fmla="*/ 5145 w 5265"/>
              <a:gd name="p0y8" fmla="*/ 3480 h 3480"/>
              <a:gd name="p0x9" fmla="*/ 120 w 5265"/>
              <a:gd name="p0y9" fmla="*/ 3480 h 3480"/>
              <a:gd name="p0x10" fmla="*/ 53 w 5265"/>
              <a:gd name="p0y10" fmla="*/ 3480 h 3480"/>
              <a:gd name="p0x11" fmla="*/ 0 w 5265"/>
              <a:gd name="p0y11" fmla="*/ 3426 h 3480"/>
              <a:gd name="p0x12" fmla="*/ 0 w 5265"/>
              <a:gd name="p0y12" fmla="*/ 3360 h 3480"/>
              <a:gd name="p0x13" fmla="*/ 0 w 5265"/>
              <a:gd name="p0y13" fmla="*/ 120 h 3480"/>
              <a:gd name="p0x14" fmla="*/ 0 w 5265"/>
              <a:gd name="p0y14" fmla="*/ 53 h 3480"/>
              <a:gd name="p0x15" fmla="*/ 53 w 5265"/>
              <a:gd name="p0y15" fmla="*/ 0 h 3480"/>
              <a:gd name="p0x16" fmla="*/ 120 w 5265"/>
              <a:gd name="p0y16" fmla="*/ 0 h 3480"/>
            </a:gdLst>
            <a:ahLst/>
            <a:cxnLst/>
            <a:rect l="0" t="0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F9F4"/>
          </a:solidFill>
          <a:ln w="9525" cmpd="sng">
            <a:solidFill>
              <a:srgbClr val="E8EAE2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0000"/>
              </a:lnSpc>
            </a:pPr>
            <a:endParaRPr lang="zh-CN" kern="100" spc="100" dirty="0">
              <a:solidFill>
                <a:schemeClr val="accent1"/>
              </a:solidFill>
              <a:effectLst>
                <a:outerShdw blurRad="42863" dist="9525" dir="5399999" algn="ctr" rotWithShape="0">
                  <a:srgbClr val="F7F5EF">
                    <a:alpha val="60000"/>
                  </a:srgbClr>
                </a:outerShdw>
              </a:effectLst>
              <a:uFillTx/>
              <a:latin typeface="三极古拙楷书" charset="0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sz="2100" kern="100" spc="100" dirty="0">
                <a:solidFill>
                  <a:schemeClr val="accent1"/>
                </a:solidFill>
                <a:effectLst>
                  <a:outerShdw blurRad="42863" dist="9525" dir="5399999" algn="ctr" rotWithShape="0">
                    <a:srgbClr val="F7F5EF">
                      <a:alpha val="60000"/>
                    </a:srgbClr>
                  </a:outerShdw>
                </a:effectLst>
                <a:uFillTx/>
                <a:latin typeface="+中文标题" charset="0"/>
                <a:ea typeface="+mj-ea"/>
                <a:cs typeface="+mj-ea"/>
                <a:sym typeface="+mn-ea"/>
              </a:rPr>
              <a:t>传承治水共生理念，十年探索创新，在“兴水”中绘就幸福画卷</a:t>
            </a:r>
            <a:endParaRPr lang="zh-CN" sz="2100" kern="100" spc="100" dirty="0">
              <a:solidFill>
                <a:schemeClr val="accent1"/>
              </a:solidFill>
              <a:effectLst>
                <a:outerShdw blurRad="42863" dist="9525" dir="5399999" algn="ctr" rotWithShape="0">
                  <a:srgbClr val="F7F5EF">
                    <a:alpha val="60000"/>
                  </a:srgbClr>
                </a:outerShdw>
              </a:effectLst>
              <a:uFillTx/>
              <a:latin typeface="+中文标题" charset="0"/>
              <a:ea typeface="+mj-ea"/>
              <a:cs typeface="+mj-ea"/>
            </a:endParaRPr>
          </a:p>
        </p:txBody>
      </p:sp>
      <p:sp>
        <p:nvSpPr>
          <p:cNvPr id="1048612" name="任意多边形 17"/>
          <p:cNvSpPr/>
          <p:nvPr>
            <p:custDataLst>
              <p:tags r:id="rId15"/>
            </p:custDataLst>
          </p:nvPr>
        </p:nvSpPr>
        <p:spPr>
          <a:xfrm>
            <a:off x="8482965" y="198882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60 w 780"/>
              <a:gd name="p0y0" fmla="*/ 0 h 780"/>
              <a:gd name="p0x1" fmla="*/ 720 w 780"/>
              <a:gd name="p0y1" fmla="*/ 0 h 780"/>
              <a:gd name="p0x2" fmla="*/ 753 w 780"/>
              <a:gd name="p0y2" fmla="*/ 0 h 780"/>
              <a:gd name="p0x3" fmla="*/ 780 w 780"/>
              <a:gd name="p0y3" fmla="*/ 26 h 780"/>
              <a:gd name="p0x4" fmla="*/ 780 w 780"/>
              <a:gd name="p0y4" fmla="*/ 60 h 780"/>
              <a:gd name="p0x5" fmla="*/ 780 w 780"/>
              <a:gd name="p0y5" fmla="*/ 720 h 780"/>
              <a:gd name="p0x6" fmla="*/ 780 w 780"/>
              <a:gd name="p0y6" fmla="*/ 753 h 780"/>
              <a:gd name="p0x7" fmla="*/ 753 w 780"/>
              <a:gd name="p0y7" fmla="*/ 780 h 780"/>
              <a:gd name="p0x8" fmla="*/ 720 w 780"/>
              <a:gd name="p0y8" fmla="*/ 780 h 780"/>
              <a:gd name="p0x9" fmla="*/ 60 w 780"/>
              <a:gd name="p0y9" fmla="*/ 780 h 780"/>
              <a:gd name="p0x10" fmla="*/ 26 w 780"/>
              <a:gd name="p0y10" fmla="*/ 780 h 780"/>
              <a:gd name="p0x11" fmla="*/ 0 w 780"/>
              <a:gd name="p0y11" fmla="*/ 753 h 780"/>
              <a:gd name="p0x12" fmla="*/ 0 w 780"/>
              <a:gd name="p0y12" fmla="*/ 720 h 780"/>
              <a:gd name="p0x13" fmla="*/ 0 w 780"/>
              <a:gd name="p0y13" fmla="*/ 60 h 780"/>
              <a:gd name="p0x14" fmla="*/ 0 w 780"/>
              <a:gd name="p0y14" fmla="*/ 26 h 780"/>
              <a:gd name="p0x15" fmla="*/ 26 w 780"/>
              <a:gd name="p0y15" fmla="*/ 0 h 780"/>
              <a:gd name="p0x16" fmla="*/ 60 w 780"/>
              <a:gd name="p0y16" fmla="*/ 0 h 780"/>
            </a:gdLst>
            <a:ahLst/>
            <a:cxnLst/>
            <a:rect l="0" t="0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zh-CN"/>
              <a:t>03</a:t>
            </a:r>
          </a:p>
        </p:txBody>
      </p:sp>
      <p:sp>
        <p:nvSpPr>
          <p:cNvPr id="1048613" name="文本框 18"/>
          <p:cNvSpPr txBox="1"/>
          <p:nvPr>
            <p:custDataLst>
              <p:tags r:id="rId16"/>
            </p:custDataLst>
          </p:nvPr>
        </p:nvSpPr>
        <p:spPr>
          <a:xfrm>
            <a:off x="8743950" y="3590925"/>
            <a:ext cx="495300" cy="32385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endParaRPr sz="1950">
              <a:solidFill>
                <a:srgbClr val="FFFFFF"/>
              </a:solidFill>
              <a:latin typeface="三极古拙楷书" panose="00000500000000000000" charset="-122"/>
              <a:ea typeface="三极古拙楷书" panose="00000500000000000000" charset="-122"/>
              <a:sym typeface="三极古拙楷书" panose="00000500000000000000" charset="-122"/>
            </a:endParaRPr>
          </a:p>
        </p:txBody>
      </p:sp>
      <p:sp>
        <p:nvSpPr>
          <p:cNvPr id="1048615" name="文本框 20"/>
          <p:cNvSpPr txBox="1"/>
          <p:nvPr>
            <p:custDataLst>
              <p:tags r:id="rId17"/>
            </p:custDataLst>
          </p:nvPr>
        </p:nvSpPr>
        <p:spPr>
          <a:xfrm>
            <a:off x="8541385" y="3871913"/>
            <a:ext cx="2724150" cy="3476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42000"/>
              </a:lnSpc>
            </a:pPr>
            <a:endParaRPr lang="zh-CN" sz="1500" spc="30">
              <a:solidFill>
                <a:srgbClr val="4A5A55"/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任意多边形 1"/>
          <p:cNvSpPr/>
          <p:nvPr>
            <p:custDataLst>
              <p:tags r:id="rId1"/>
            </p:custDataLst>
          </p:nvPr>
        </p:nvSpPr>
        <p:spPr>
          <a:xfrm>
            <a:off x="5753100" y="1860550"/>
            <a:ext cx="685800" cy="685800"/>
          </a:xfrm>
          <a:custGeom>
            <a:avLst/>
            <a:gdLst>
              <a:gd name="sw" fmla="*/ 1 w 1080"/>
              <a:gd name="sh" fmla="*/ 1 h 1080"/>
              <a:gd name="mins" fmla="min sw sh"/>
              <a:gd name="dsw" fmla="+- 0 sw mins"/>
              <a:gd name="dsh" fmla="+- 0 sh mins"/>
              <a:gd name="p0x0" fmla="*/ 120 w 1080"/>
              <a:gd name="p0y0" fmla="*/ 0 h 1080"/>
              <a:gd name="p0x1" fmla="*/ 960 w 1080"/>
              <a:gd name="p0y1" fmla="*/ 0 h 1080"/>
              <a:gd name="p0x2" fmla="*/ 1026 w 1080"/>
              <a:gd name="p0y2" fmla="*/ 0 h 1080"/>
              <a:gd name="p0x3" fmla="*/ 1080 w 1080"/>
              <a:gd name="p0y3" fmla="*/ 53 h 1080"/>
              <a:gd name="p0x4" fmla="*/ 1080 w 1080"/>
              <a:gd name="p0y4" fmla="*/ 120 h 1080"/>
              <a:gd name="p0x5" fmla="*/ 1080 w 1080"/>
              <a:gd name="p0y5" fmla="*/ 960 h 1080"/>
              <a:gd name="p0x6" fmla="*/ 1080 w 1080"/>
              <a:gd name="p0y6" fmla="*/ 1026 h 1080"/>
              <a:gd name="p0x7" fmla="*/ 1026 w 1080"/>
              <a:gd name="p0y7" fmla="*/ 1080 h 1080"/>
              <a:gd name="p0x8" fmla="*/ 960 w 1080"/>
              <a:gd name="p0y8" fmla="*/ 1080 h 1080"/>
              <a:gd name="p0x9" fmla="*/ 120 w 1080"/>
              <a:gd name="p0y9" fmla="*/ 1080 h 1080"/>
              <a:gd name="p0x10" fmla="*/ 53 w 1080"/>
              <a:gd name="p0y10" fmla="*/ 1080 h 1080"/>
              <a:gd name="p0x11" fmla="*/ 0 w 1080"/>
              <a:gd name="p0y11" fmla="*/ 1026 h 1080"/>
              <a:gd name="p0x12" fmla="*/ 0 w 1080"/>
              <a:gd name="p0y12" fmla="*/ 960 h 1080"/>
              <a:gd name="p0x13" fmla="*/ 0 w 1080"/>
              <a:gd name="p0y13" fmla="*/ 120 h 1080"/>
              <a:gd name="p0x14" fmla="*/ 0 w 1080"/>
              <a:gd name="p0y14" fmla="*/ 53 h 1080"/>
              <a:gd name="p0x15" fmla="*/ 53 w 1080"/>
              <a:gd name="p0y15" fmla="*/ 0 h 1080"/>
              <a:gd name="p0x16" fmla="*/ 120 w 1080"/>
              <a:gd name="p0y16" fmla="*/ 0 h 1080"/>
            </a:gdLst>
            <a:ahLst/>
            <a:cxnLst/>
            <a:rect l="0" t="0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228600" algn="ctr" rotWithShape="0">
              <a:schemeClr val="accent1">
                <a:alpha val="18039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620" name="文本框 2"/>
          <p:cNvSpPr txBox="1"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5734050" y="2001660"/>
            <a:ext cx="762000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>
              <a:buNone/>
            </a:pPr>
            <a:r>
              <a:rPr sz="2400" spc="300">
                <a:solidFill>
                  <a:schemeClr val="accent1">
                    <a:lumMod val="0"/>
                    <a:lumOff val="100000"/>
                  </a:schemeClr>
                </a:solidFill>
              </a:rPr>
              <a:t>01</a:t>
            </a:r>
          </a:p>
        </p:txBody>
      </p:sp>
      <p:sp>
        <p:nvSpPr>
          <p:cNvPr id="1048621" name="文本框 3"/>
          <p:cNvSpPr txBox="1">
            <a:spLocks noGrp="1"/>
          </p:cNvSpPr>
          <p:nvPr>
            <p:ph type="ctrTitle" idx="1" hasCustomPrompt="1"/>
            <p:custDataLst>
              <p:tags r:id="rId3"/>
            </p:custDataLst>
          </p:nvPr>
        </p:nvSpPr>
        <p:spPr>
          <a:xfrm>
            <a:off x="1213485" y="2823845"/>
            <a:ext cx="10043795" cy="120967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zh-CN" sz="3600" kern="100" spc="100" dirty="0">
                <a:solidFill>
                  <a:schemeClr val="tx2"/>
                </a:solidFill>
                <a:effectLst>
                  <a:outerShdw blurRad="42863" dist="9525" dir="5399999" algn="ctr" rotWithShape="0">
                    <a:srgbClr val="F7F5EF">
                      <a:alpha val="60000"/>
                    </a:srgbClr>
                  </a:outerShdw>
                </a:effectLst>
                <a:uFillTx/>
                <a:latin typeface="楷体" panose="02010609060101010101" pitchFamily="49" charset="-122"/>
                <a:ea typeface="楷体" panose="02010609060101010101" pitchFamily="49" charset="-122"/>
                <a:cs typeface="+mj-ea"/>
              </a:rPr>
              <a:t>汲取系统治水经验，十年系统施治，</a:t>
            </a:r>
            <a:br>
              <a:rPr lang="zh-CN" sz="3600" kern="100" spc="100" dirty="0">
                <a:solidFill>
                  <a:schemeClr val="tx2"/>
                </a:solidFill>
                <a:effectLst>
                  <a:outerShdw blurRad="42863" dist="9525" dir="5399999" algn="ctr" rotWithShape="0">
                    <a:srgbClr val="F7F5EF">
                      <a:alpha val="60000"/>
                    </a:srgbClr>
                  </a:outerShdw>
                </a:effectLst>
                <a:uFillTx/>
                <a:latin typeface="楷体" panose="02010609060101010101" pitchFamily="49" charset="-122"/>
                <a:ea typeface="楷体" panose="02010609060101010101" pitchFamily="49" charset="-122"/>
                <a:cs typeface="+mj-ea"/>
              </a:rPr>
            </a:br>
            <a:r>
              <a:rPr lang="zh-CN" sz="3600" kern="100" spc="100" dirty="0">
                <a:solidFill>
                  <a:schemeClr val="tx2"/>
                </a:solidFill>
                <a:effectLst>
                  <a:outerShdw blurRad="42863" dist="9525" dir="5399999" algn="ctr" rotWithShape="0">
                    <a:srgbClr val="F7F5EF">
                      <a:alpha val="60000"/>
                    </a:srgbClr>
                  </a:outerShdw>
                </a:effectLst>
                <a:uFillTx/>
                <a:latin typeface="楷体" panose="02010609060101010101" pitchFamily="49" charset="-122"/>
                <a:ea typeface="楷体" panose="02010609060101010101" pitchFamily="49" charset="-122"/>
                <a:cs typeface="+mj-ea"/>
              </a:rPr>
              <a:t>在“治水”中扛牢政治担当</a:t>
            </a:r>
          </a:p>
        </p:txBody>
      </p:sp>
      <p:sp>
        <p:nvSpPr>
          <p:cNvPr id="1048622" name="矩形 4"/>
          <p:cNvSpPr/>
          <p:nvPr>
            <p:custDataLst>
              <p:tags r:id="rId4"/>
            </p:custDataLst>
          </p:nvPr>
        </p:nvSpPr>
        <p:spPr>
          <a:xfrm>
            <a:off x="5524500" y="4329430"/>
            <a:ext cx="1143000" cy="9525"/>
          </a:xfrm>
          <a:prstGeom prst="rect">
            <a:avLst/>
          </a:prstGeom>
          <a:solidFill>
            <a:srgbClr val="C8CCC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4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1143000"/>
          </a:xfrm>
          <a:prstGeom prst="rect">
            <a:avLst/>
          </a:prstGeom>
          <a:noFill/>
        </p:spPr>
      </p:pic>
      <p:sp>
        <p:nvSpPr>
          <p:cNvPr id="100" name="文本框 99"/>
          <p:cNvSpPr txBox="1"/>
          <p:nvPr/>
        </p:nvSpPr>
        <p:spPr>
          <a:xfrm>
            <a:off x="614680" y="1967865"/>
            <a:ext cx="4767580" cy="32891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406400" algn="l">
              <a:lnSpc>
                <a:spcPts val="2800"/>
              </a:lnSpc>
            </a:pPr>
            <a:r>
              <a:rPr lang="zh-CN" b="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ea"/>
              </a:rPr>
              <a:t>古徽州</a:t>
            </a:r>
            <a:r>
              <a:rPr lang="en-US" b="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ea"/>
              </a:rPr>
              <a:t> “</a:t>
            </a:r>
            <a:r>
              <a:rPr lang="zh-CN" b="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ea"/>
              </a:rPr>
              <a:t>八山一水一分田</a:t>
            </a:r>
            <a:r>
              <a:rPr lang="en-US" b="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ea"/>
              </a:rPr>
              <a:t>”</a:t>
            </a:r>
            <a:r>
              <a:rPr lang="zh-CN" b="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ea"/>
              </a:rPr>
              <a:t>，山高流急，雨则山洪奔涌、旱则田土枯焦。先民立足实际，建成一套堨坝为核心、塘陂蓄水、圳渠输水、水口锁水、村水一体的山区流域治水体系，走出一条</a:t>
            </a:r>
            <a:r>
              <a:rPr lang="en-US" b="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ea"/>
              </a:rPr>
              <a:t>“</a:t>
            </a:r>
            <a:r>
              <a:rPr lang="zh-CN" b="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ea"/>
              </a:rPr>
              <a:t>塘堨并举、拦引蓄泄、村水共生</a:t>
            </a:r>
            <a:r>
              <a:rPr lang="en-US" b="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ea"/>
              </a:rPr>
              <a:t>”</a:t>
            </a:r>
            <a:r>
              <a:rPr lang="zh-CN" b="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ea"/>
              </a:rPr>
              <a:t>的系统治水之路。</a:t>
            </a:r>
          </a:p>
          <a:p>
            <a:pPr marL="0" indent="406400" algn="l">
              <a:lnSpc>
                <a:spcPts val="2800"/>
              </a:lnSpc>
            </a:pPr>
            <a:r>
              <a:rPr lang="zh-CN" b="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ea"/>
              </a:rPr>
              <a:t>黄山市传承千年系统治水智慧，坚持全域统筹、系统治理，统筹抓好点源、面源、全域综合治理，续写流域生态保护新篇章</a:t>
            </a:r>
            <a:r>
              <a:rPr lang="zh-CN" b="0" dirty="0">
                <a:solidFill>
                  <a:schemeClr val="tx2"/>
                </a:solidFill>
                <a:latin typeface="+mj-ea"/>
                <a:ea typeface="+mj-ea"/>
                <a:cs typeface="+mj-ea"/>
              </a:rPr>
              <a:t>。</a:t>
            </a:r>
            <a:endParaRPr lang="zh-CN" altLang="en-US" b="0" dirty="0">
              <a:solidFill>
                <a:schemeClr val="tx2"/>
              </a:solidFill>
              <a:latin typeface="+mj-ea"/>
              <a:ea typeface="+mj-ea"/>
              <a:cs typeface="+mj-ea"/>
            </a:endParaRPr>
          </a:p>
        </p:txBody>
      </p:sp>
      <p:pic>
        <p:nvPicPr>
          <p:cNvPr id="2" name="图片 1" descr="wKiM92onhVeAAWN-ABEwar0rPdw00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49265" y="1061085"/>
            <a:ext cx="6086475" cy="4416425"/>
          </a:xfrm>
          <a:prstGeom prst="rect">
            <a:avLst/>
          </a:prstGeom>
          <a:gradFill>
            <a:gsLst>
              <a:gs pos="0">
                <a:schemeClr val="bg1"/>
              </a:gs>
              <a:gs pos="96000">
                <a:srgbClr val="FFFFFF"/>
              </a:gs>
              <a:gs pos="0">
                <a:srgbClr val="202020"/>
              </a:gs>
            </a:gsLst>
            <a:lin ang="7800000" scaled="0"/>
          </a:gradFill>
        </p:spPr>
      </p:pic>
      <p:sp>
        <p:nvSpPr>
          <p:cNvPr id="3" name="文本框 2"/>
          <p:cNvSpPr txBox="1"/>
          <p:nvPr/>
        </p:nvSpPr>
        <p:spPr>
          <a:xfrm>
            <a:off x="8439785" y="5570220"/>
            <a:ext cx="792480" cy="27559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sz="1200">
                <a:solidFill>
                  <a:schemeClr val="tx2"/>
                </a:solidFill>
                <a:cs typeface="+mn-lt"/>
                <a:sym typeface="+mn-ea"/>
              </a:rPr>
              <a:t>呈坎水口</a:t>
            </a:r>
            <a:endParaRPr lang="zh-CN" altLang="en-US" sz="1200"/>
          </a:p>
        </p:txBody>
      </p:sp>
      <p:sp>
        <p:nvSpPr>
          <p:cNvPr id="5" name="文本框 4"/>
          <p:cNvSpPr txBox="1"/>
          <p:nvPr/>
        </p:nvSpPr>
        <p:spPr>
          <a:xfrm>
            <a:off x="614680" y="6204585"/>
            <a:ext cx="2788920" cy="27559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1200" spc="60">
                <a:solidFill>
                  <a:srgbClr val="8A968F"/>
                </a:solidFill>
                <a:cs typeface="+mn-lt"/>
                <a:sym typeface="+mn-ea"/>
              </a:rPr>
              <a:t>传承千年徽水文脉</a:t>
            </a:r>
            <a:r>
              <a:rPr lang="en-US" altLang="zh-CN" sz="1200" spc="60">
                <a:solidFill>
                  <a:srgbClr val="8A968F"/>
                </a:solidFill>
                <a:cs typeface="+mn-lt"/>
                <a:sym typeface="+mn-ea"/>
              </a:rPr>
              <a:t> </a:t>
            </a:r>
            <a:r>
              <a:rPr lang="zh-CN" altLang="en-US" sz="1200" spc="60">
                <a:solidFill>
                  <a:srgbClr val="8A968F"/>
                </a:solidFill>
                <a:cs typeface="+mn-lt"/>
                <a:sym typeface="+mn-ea"/>
              </a:rPr>
              <a:t>守护新安一江碧水</a:t>
            </a:r>
            <a:endParaRPr lang="zh-CN" altLang="en-US" sz="1200"/>
          </a:p>
        </p:txBody>
      </p:sp>
      <p:grpSp>
        <p:nvGrpSpPr>
          <p:cNvPr id="7" name="组合 6"/>
          <p:cNvGrpSpPr/>
          <p:nvPr/>
        </p:nvGrpSpPr>
        <p:grpSpPr>
          <a:xfrm>
            <a:off x="1092200" y="1143000"/>
            <a:ext cx="838200" cy="773430"/>
            <a:chOff x="750" y="2728"/>
            <a:chExt cx="1320" cy="1218"/>
          </a:xfrm>
        </p:grpSpPr>
        <p:sp>
          <p:nvSpPr>
            <p:cNvPr id="1048628" name="任意多边形 6"/>
            <p:cNvSpPr/>
            <p:nvPr>
              <p:custDataLst>
                <p:tags r:id="rId2"/>
              </p:custDataLst>
            </p:nvPr>
          </p:nvSpPr>
          <p:spPr>
            <a:xfrm>
              <a:off x="840" y="2767"/>
              <a:ext cx="1140" cy="1140"/>
            </a:xfrm>
            <a:custGeom>
              <a:avLst/>
              <a:gdLst>
                <a:gd name="sw" fmla="*/ 1 w 1140"/>
                <a:gd name="sh" fmla="*/ 1 h 1140"/>
                <a:gd name="mins" fmla="min sw sh"/>
                <a:gd name="dsw" fmla="+- 0 sw mins"/>
                <a:gd name="dsh" fmla="+- 0 sh mins"/>
                <a:gd name="p0x0" fmla="*/ 60 w 1140"/>
                <a:gd name="p0y0" fmla="*/ 0 h 1140"/>
                <a:gd name="p0x1" fmla="*/ 1080 w 1140"/>
                <a:gd name="p0y1" fmla="*/ 0 h 1140"/>
                <a:gd name="p0x2" fmla="*/ 1113 w 1140"/>
                <a:gd name="p0y2" fmla="*/ 0 h 1140"/>
                <a:gd name="p0x3" fmla="*/ 1140 w 1140"/>
                <a:gd name="p0y3" fmla="*/ 26 h 1140"/>
                <a:gd name="p0x4" fmla="*/ 1140 w 1140"/>
                <a:gd name="p0y4" fmla="*/ 60 h 1140"/>
                <a:gd name="p0x5" fmla="*/ 1140 w 1140"/>
                <a:gd name="p0y5" fmla="*/ 1080 h 1140"/>
                <a:gd name="p0x6" fmla="*/ 1140 w 1140"/>
                <a:gd name="p0y6" fmla="*/ 1113 h 1140"/>
                <a:gd name="p0x7" fmla="*/ 1113 w 1140"/>
                <a:gd name="p0y7" fmla="*/ 1140 h 1140"/>
                <a:gd name="p0x8" fmla="*/ 1080 w 1140"/>
                <a:gd name="p0y8" fmla="*/ 1140 h 1140"/>
                <a:gd name="p0x9" fmla="*/ 60 w 1140"/>
                <a:gd name="p0y9" fmla="*/ 1140 h 1140"/>
                <a:gd name="p0x10" fmla="*/ 26 w 1140"/>
                <a:gd name="p0y10" fmla="*/ 1140 h 1140"/>
                <a:gd name="p0x11" fmla="*/ 0 w 1140"/>
                <a:gd name="p0y11" fmla="*/ 1113 h 1140"/>
                <a:gd name="p0x12" fmla="*/ 0 w 1140"/>
                <a:gd name="p0y12" fmla="*/ 1080 h 1140"/>
                <a:gd name="p0x13" fmla="*/ 0 w 1140"/>
                <a:gd name="p0y13" fmla="*/ 60 h 1140"/>
                <a:gd name="p0x14" fmla="*/ 0 w 1140"/>
                <a:gd name="p0y14" fmla="*/ 26 h 1140"/>
                <a:gd name="p0x15" fmla="*/ 26 w 1140"/>
                <a:gd name="p0y15" fmla="*/ 0 h 1140"/>
                <a:gd name="p0x16" fmla="*/ 60 w 1140"/>
                <a:gd name="p0y16" fmla="*/ 0 h 1140"/>
              </a:gdLst>
              <a:ahLst/>
              <a:cxnLst/>
              <a:rect l="0" t="0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8629" name="文本框 7"/>
            <p:cNvSpPr txBox="1"/>
            <p:nvPr>
              <p:custDataLst>
                <p:tags r:id="rId3"/>
              </p:custDataLst>
            </p:nvPr>
          </p:nvSpPr>
          <p:spPr>
            <a:xfrm>
              <a:off x="750" y="2728"/>
              <a:ext cx="1320" cy="1218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/>
            <a:p>
              <a:pPr algn="ctr">
                <a:lnSpc>
                  <a:spcPct val="144000"/>
                </a:lnSpc>
              </a:pPr>
              <a:r>
                <a:rPr sz="3300" dirty="0">
                  <a:solidFill>
                    <a:srgbClr val="FFFFFF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三极古拙楷书" panose="00000500000000000000" charset="-122"/>
                </a:rPr>
                <a:t>徽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4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0" y="0"/>
            <a:ext cx="12192000" cy="1143000"/>
          </a:xfrm>
          <a:prstGeom prst="rect">
            <a:avLst/>
          </a:prstGeom>
          <a:noFill/>
        </p:spPr>
      </p:pic>
      <p:sp>
        <p:nvSpPr>
          <p:cNvPr id="1048717" name="文本框 3"/>
          <p:cNvSpPr txBox="1"/>
          <p:nvPr>
            <p:custDataLst>
              <p:tags r:id="rId2"/>
            </p:custDataLst>
          </p:nvPr>
        </p:nvSpPr>
        <p:spPr>
          <a:xfrm>
            <a:off x="532765" y="738188"/>
            <a:ext cx="11125200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sz="3000" spc="60" dirty="0">
                <a:solidFill>
                  <a:srgbClr val="22302C"/>
                </a:solidFill>
                <a:latin typeface="楷体" panose="02010609060101010101" pitchFamily="49" charset="-122"/>
                <a:ea typeface="楷体" panose="02010609060101010101" pitchFamily="49" charset="-122"/>
                <a:cs typeface="三极古拙楷书" panose="00000500000000000000" charset="-122"/>
                <a:sym typeface="三极古拙楷书" panose="00000500000000000000" charset="-122"/>
              </a:rPr>
              <a:t>攻坚工业点源污染</a:t>
            </a:r>
          </a:p>
        </p:txBody>
      </p:sp>
      <p:sp>
        <p:nvSpPr>
          <p:cNvPr id="1048721" name="文本框 10"/>
          <p:cNvSpPr txBox="1"/>
          <p:nvPr>
            <p:custDataLst>
              <p:tags r:id="rId3"/>
            </p:custDataLst>
          </p:nvPr>
        </p:nvSpPr>
        <p:spPr>
          <a:xfrm>
            <a:off x="5149215" y="1552575"/>
            <a:ext cx="1739265" cy="30035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pc="108">
                <a:solidFill>
                  <a:schemeClr val="tx2"/>
                </a:solidFill>
                <a:latin typeface="三极古拙楷书" panose="00000500000000000000" charset="-122"/>
                <a:ea typeface="三极古拙楷书" panose="00000500000000000000" charset="-122"/>
                <a:sym typeface="三极古拙楷书" panose="00000500000000000000" charset="-122"/>
              </a:rPr>
              <a:t>准入严</a:t>
            </a:r>
          </a:p>
        </p:txBody>
      </p:sp>
      <p:sp>
        <p:nvSpPr>
          <p:cNvPr id="1048722" name="文本框 11"/>
          <p:cNvSpPr txBox="1"/>
          <p:nvPr>
            <p:custDataLst>
              <p:tags r:id="rId4"/>
            </p:custDataLst>
          </p:nvPr>
        </p:nvSpPr>
        <p:spPr>
          <a:xfrm>
            <a:off x="4667590" y="1853089"/>
            <a:ext cx="6991645" cy="6905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46000"/>
              </a:lnSpc>
            </a:pPr>
            <a:r>
              <a:rPr sz="1500" spc="30" dirty="0" err="1">
                <a:solidFill>
                  <a:schemeClr val="tx2"/>
                </a:solidFill>
                <a:cs typeface="+mn-lt"/>
              </a:rPr>
              <a:t>编制</a:t>
            </a:r>
            <a:r>
              <a:rPr lang="zh-CN" sz="1500" spc="30" dirty="0">
                <a:solidFill>
                  <a:schemeClr val="tx2"/>
                </a:solidFill>
                <a:cs typeface="+mn-lt"/>
              </a:rPr>
              <a:t>国家重点生态功能区产业准入负面</a:t>
            </a:r>
            <a:r>
              <a:rPr sz="1500" spc="30" dirty="0">
                <a:solidFill>
                  <a:schemeClr val="tx2"/>
                </a:solidFill>
                <a:cs typeface="+mn-lt"/>
              </a:rPr>
              <a:t>，</a:t>
            </a:r>
            <a:r>
              <a:rPr sz="1500" spc="30" dirty="0" err="1">
                <a:solidFill>
                  <a:schemeClr val="tx2"/>
                </a:solidFill>
                <a:cs typeface="+mn-lt"/>
              </a:rPr>
              <a:t>累计</a:t>
            </a:r>
            <a:r>
              <a:rPr lang="zh-CN" sz="1500" spc="30" dirty="0">
                <a:solidFill>
                  <a:schemeClr val="tx2"/>
                </a:solidFill>
                <a:cs typeface="+mn-lt"/>
              </a:rPr>
              <a:t>淘汰搬迁污染企业</a:t>
            </a:r>
            <a:r>
              <a:rPr lang="en-US" altLang="zh-CN" sz="1500" spc="30" dirty="0">
                <a:solidFill>
                  <a:schemeClr val="tx2"/>
                </a:solidFill>
                <a:cs typeface="+mn-lt"/>
              </a:rPr>
              <a:t> </a:t>
            </a:r>
            <a:r>
              <a:rPr lang="en-US" altLang="zh-CN" sz="2400" spc="30" dirty="0">
                <a:solidFill>
                  <a:schemeClr val="accent1"/>
                </a:solidFill>
                <a:latin typeface="方正小标宋简体" panose="02000000000000000000" charset="-122"/>
                <a:ea typeface="方正小标宋简体" panose="02000000000000000000" charset="-122"/>
                <a:cs typeface="+mn-lt"/>
              </a:rPr>
              <a:t>330</a:t>
            </a:r>
            <a:r>
              <a:rPr lang="zh-CN" altLang="en-US" sz="1500" spc="30" dirty="0">
                <a:solidFill>
                  <a:schemeClr val="tx2"/>
                </a:solidFill>
                <a:cs typeface="+mn-lt"/>
              </a:rPr>
              <a:t>余家，拒绝污染项目</a:t>
            </a:r>
            <a:r>
              <a:rPr lang="en-US" altLang="zh-CN" sz="2400" spc="30" dirty="0">
                <a:solidFill>
                  <a:schemeClr val="accent1"/>
                </a:solidFill>
                <a:latin typeface="方正小标宋简体" panose="02000000000000000000" charset="-122"/>
                <a:ea typeface="方正小标宋简体" panose="02000000000000000000" charset="-122"/>
                <a:cs typeface="+mn-lt"/>
              </a:rPr>
              <a:t>190</a:t>
            </a:r>
            <a:r>
              <a:rPr lang="zh-CN" altLang="en-US" sz="1500" spc="30" dirty="0">
                <a:solidFill>
                  <a:schemeClr val="tx2"/>
                </a:solidFill>
                <a:cs typeface="+mn-lt"/>
              </a:rPr>
              <a:t>多个、优化升级项目</a:t>
            </a:r>
            <a:r>
              <a:rPr lang="en-US" altLang="zh-CN" sz="2400" spc="30" dirty="0">
                <a:solidFill>
                  <a:schemeClr val="tx2"/>
                </a:solidFill>
                <a:cs typeface="+mn-lt"/>
              </a:rPr>
              <a:t> </a:t>
            </a:r>
            <a:r>
              <a:rPr lang="en-US" altLang="zh-CN" sz="2400" spc="30" dirty="0">
                <a:solidFill>
                  <a:schemeClr val="accent1"/>
                </a:solidFill>
                <a:latin typeface="方正小标宋简体" panose="02000000000000000000" charset="-122"/>
                <a:ea typeface="方正小标宋简体" panose="02000000000000000000" charset="-122"/>
                <a:cs typeface="+mn-lt"/>
              </a:rPr>
              <a:t>510</a:t>
            </a:r>
            <a:r>
              <a:rPr lang="zh-CN" altLang="en-US" sz="1500" spc="30" dirty="0">
                <a:solidFill>
                  <a:schemeClr val="tx2"/>
                </a:solidFill>
                <a:cs typeface="+mn-lt"/>
              </a:rPr>
              <a:t>多个</a:t>
            </a:r>
            <a:r>
              <a:rPr sz="1500" spc="30" dirty="0">
                <a:solidFill>
                  <a:schemeClr val="tx2"/>
                </a:solidFill>
                <a:cs typeface="+mn-lt"/>
              </a:rPr>
              <a:t>。</a:t>
            </a:r>
          </a:p>
        </p:txBody>
      </p:sp>
      <p:grpSp>
        <p:nvGrpSpPr>
          <p:cNvPr id="75" name="组合 30"/>
          <p:cNvGrpSpPr/>
          <p:nvPr/>
        </p:nvGrpSpPr>
        <p:grpSpPr>
          <a:xfrm>
            <a:off x="4667885" y="3120390"/>
            <a:ext cx="6991350" cy="8890"/>
            <a:chOff x="7349" y="5058"/>
            <a:chExt cx="11010" cy="14"/>
          </a:xfrm>
        </p:grpSpPr>
        <p:sp>
          <p:nvSpPr>
            <p:cNvPr id="1048723" name="任意多边形 12"/>
            <p:cNvSpPr/>
            <p:nvPr>
              <p:custDataLst>
                <p:tags r:id="rId15"/>
              </p:custDataLst>
            </p:nvPr>
          </p:nvSpPr>
          <p:spPr>
            <a:xfrm>
              <a:off x="7349" y="5058"/>
              <a:ext cx="11011" cy="15"/>
            </a:xfrm>
            <a:custGeom>
              <a:avLst/>
              <a:gdLst>
                <a:gd name="sw" fmla="*/ 1 w 11010"/>
                <a:gd name="sh" fmla="*/ 1 h 15"/>
                <a:gd name="mins" fmla="min sw sh"/>
                <a:gd name="dsw" fmla="+- 0 sw mins"/>
                <a:gd name="dsh" fmla="+- 0 sh mins"/>
                <a:gd name="p0x0" fmla="*/ 0 w 11010"/>
                <a:gd name="p0y0" fmla="*/ 0 h 15"/>
                <a:gd name="p0x1" fmla="*/ 11010 w 11010"/>
                <a:gd name="p0y1" fmla="*/ 0 h 15"/>
                <a:gd name="p0x2" fmla="*/ 11010 w 11010"/>
                <a:gd name="p0y2" fmla="*/ 15 h 15"/>
                <a:gd name="p0x3" fmla="*/ 0 w 11010"/>
                <a:gd name="p0y3" fmla="*/ 15 h 15"/>
                <a:gd name="p0x4" fmla="*/ 0 w 11010"/>
                <a:gd name="p0y4" fmla="*/ 0 h 15"/>
              </a:gdLst>
              <a:ahLst/>
              <a:cxnLst/>
              <a:rect l="0" t="0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8724" name="任意多边形 13"/>
            <p:cNvSpPr/>
            <p:nvPr>
              <p:custDataLst>
                <p:tags r:id="rId16"/>
              </p:custDataLst>
            </p:nvPr>
          </p:nvSpPr>
          <p:spPr>
            <a:xfrm>
              <a:off x="7349" y="5058"/>
              <a:ext cx="11011" cy="15"/>
            </a:xfrm>
            <a:custGeom>
              <a:avLst/>
              <a:gdLst>
                <a:gd name="sw" fmla="*/ 1 w 11010"/>
                <a:gd name="sh" fmla="*/ 1 h 15"/>
                <a:gd name="mins" fmla="min sw sh"/>
                <a:gd name="dsw" fmla="+- 0 sw mins"/>
                <a:gd name="dsh" fmla="+- 0 sh mins"/>
                <a:gd name="p0x0" fmla="*/ 0 w 11010"/>
                <a:gd name="p0y0" fmla="*/ 0 h 15"/>
                <a:gd name="p0x1" fmla="*/ 11010 w 11010"/>
                <a:gd name="p0y1" fmla="*/ 0 h 15"/>
                <a:gd name="p0x2" fmla="*/ 11010 w 11010"/>
                <a:gd name="p0y2" fmla="*/ 15 h 15"/>
                <a:gd name="p0x3" fmla="*/ 0 w 11010"/>
                <a:gd name="p0y3" fmla="*/ 15 h 15"/>
                <a:gd name="p0x4" fmla="*/ 0 w 11010"/>
                <a:gd name="p0y4" fmla="*/ 0 h 15"/>
              </a:gdLst>
              <a:ahLst/>
              <a:cxnLst/>
              <a:rect l="0" t="0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E2E4DC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48727" name="文本框 18"/>
          <p:cNvSpPr txBox="1"/>
          <p:nvPr>
            <p:custDataLst>
              <p:tags r:id="rId5"/>
            </p:custDataLst>
          </p:nvPr>
        </p:nvSpPr>
        <p:spPr>
          <a:xfrm>
            <a:off x="5071110" y="3408680"/>
            <a:ext cx="5196205" cy="30035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pc="108">
                <a:solidFill>
                  <a:srgbClr val="22302C"/>
                </a:solidFill>
                <a:latin typeface="三极古拙楷书" panose="00000500000000000000" charset="-122"/>
                <a:ea typeface="三极古拙楷书" panose="00000500000000000000" charset="-122"/>
                <a:sym typeface="三极古拙楷书" panose="00000500000000000000" charset="-122"/>
              </a:rPr>
              <a:t>布局优</a:t>
            </a:r>
          </a:p>
        </p:txBody>
      </p:sp>
      <p:sp>
        <p:nvSpPr>
          <p:cNvPr id="1048728" name="文本框 19"/>
          <p:cNvSpPr txBox="1"/>
          <p:nvPr>
            <p:custDataLst>
              <p:tags r:id="rId6"/>
            </p:custDataLst>
          </p:nvPr>
        </p:nvSpPr>
        <p:spPr>
          <a:xfrm>
            <a:off x="4667250" y="3709035"/>
            <a:ext cx="6991350" cy="5467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46000"/>
              </a:lnSpc>
            </a:pPr>
            <a:r>
              <a:rPr lang="zh-CN" altLang="en-US" sz="1500" spc="30">
                <a:solidFill>
                  <a:schemeClr val="tx2"/>
                </a:solidFill>
                <a:cs typeface="+mn-lt"/>
              </a:rPr>
              <a:t>持续推动工业企业“退城入园”，投入近</a:t>
            </a:r>
            <a:r>
              <a:rPr lang="en-US" altLang="zh-CN" sz="1500" spc="30">
                <a:solidFill>
                  <a:schemeClr val="accent1"/>
                </a:solidFill>
                <a:latin typeface="方正小标宋简体" panose="02000000000000000000" charset="-122"/>
                <a:ea typeface="方正小标宋简体" panose="02000000000000000000" charset="-122"/>
                <a:cs typeface="+mn-lt"/>
              </a:rPr>
              <a:t> </a:t>
            </a:r>
            <a:r>
              <a:rPr lang="en-US" altLang="zh-CN" sz="2400" spc="30">
                <a:solidFill>
                  <a:schemeClr val="accent1"/>
                </a:solidFill>
                <a:latin typeface="方正小标宋简体" panose="02000000000000000000" charset="-122"/>
                <a:ea typeface="方正小标宋简体" panose="02000000000000000000" charset="-122"/>
                <a:cs typeface="+mn-lt"/>
              </a:rPr>
              <a:t>60</a:t>
            </a:r>
            <a:r>
              <a:rPr lang="zh-CN" altLang="en-US" sz="1500" spc="30">
                <a:solidFill>
                  <a:schemeClr val="tx2"/>
                </a:solidFill>
                <a:cs typeface="+mn-lt"/>
              </a:rPr>
              <a:t>亿元</a:t>
            </a:r>
            <a:r>
              <a:rPr lang="en-US" sz="1500" spc="30">
                <a:solidFill>
                  <a:schemeClr val="tx2"/>
                </a:solidFill>
                <a:cs typeface="+mn-lt"/>
              </a:rPr>
              <a:t> </a:t>
            </a:r>
            <a:r>
              <a:rPr lang="zh-CN" sz="1500" spc="30">
                <a:solidFill>
                  <a:schemeClr val="tx2"/>
                </a:solidFill>
                <a:cs typeface="+mn-lt"/>
              </a:rPr>
              <a:t>打造供热、脱盐、治污“三集中”的循环经济园区。</a:t>
            </a:r>
          </a:p>
        </p:txBody>
      </p:sp>
      <p:grpSp>
        <p:nvGrpSpPr>
          <p:cNvPr id="76" name="组合 31"/>
          <p:cNvGrpSpPr/>
          <p:nvPr/>
        </p:nvGrpSpPr>
        <p:grpSpPr>
          <a:xfrm>
            <a:off x="4666615" y="4683760"/>
            <a:ext cx="6991350" cy="8890"/>
            <a:chOff x="7349" y="7376"/>
            <a:chExt cx="11010" cy="14"/>
          </a:xfrm>
        </p:grpSpPr>
        <p:sp>
          <p:nvSpPr>
            <p:cNvPr id="1048729" name="任意多边形 20"/>
            <p:cNvSpPr/>
            <p:nvPr>
              <p:custDataLst>
                <p:tags r:id="rId13"/>
              </p:custDataLst>
            </p:nvPr>
          </p:nvSpPr>
          <p:spPr>
            <a:xfrm>
              <a:off x="7349" y="7376"/>
              <a:ext cx="11011" cy="15"/>
            </a:xfrm>
            <a:custGeom>
              <a:avLst/>
              <a:gdLst>
                <a:gd name="sw" fmla="*/ 1 w 11010"/>
                <a:gd name="sh" fmla="*/ 1 h 15"/>
                <a:gd name="mins" fmla="min sw sh"/>
                <a:gd name="dsw" fmla="+- 0 sw mins"/>
                <a:gd name="dsh" fmla="+- 0 sh mins"/>
                <a:gd name="p0x0" fmla="*/ 0 w 11010"/>
                <a:gd name="p0y0" fmla="*/ 0 h 15"/>
                <a:gd name="p0x1" fmla="*/ 11010 w 11010"/>
                <a:gd name="p0y1" fmla="*/ 0 h 15"/>
                <a:gd name="p0x2" fmla="*/ 11010 w 11010"/>
                <a:gd name="p0y2" fmla="*/ 15 h 15"/>
                <a:gd name="p0x3" fmla="*/ 0 w 11010"/>
                <a:gd name="p0y3" fmla="*/ 15 h 15"/>
                <a:gd name="p0x4" fmla="*/ 0 w 11010"/>
                <a:gd name="p0y4" fmla="*/ 0 h 15"/>
              </a:gdLst>
              <a:ahLst/>
              <a:cxnLst/>
              <a:rect l="0" t="0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8730" name="任意多边形 21"/>
            <p:cNvSpPr/>
            <p:nvPr>
              <p:custDataLst>
                <p:tags r:id="rId14"/>
              </p:custDataLst>
            </p:nvPr>
          </p:nvSpPr>
          <p:spPr>
            <a:xfrm>
              <a:off x="7349" y="7376"/>
              <a:ext cx="11011" cy="15"/>
            </a:xfrm>
            <a:custGeom>
              <a:avLst/>
              <a:gdLst>
                <a:gd name="sw" fmla="*/ 1 w 11010"/>
                <a:gd name="sh" fmla="*/ 1 h 15"/>
                <a:gd name="mins" fmla="min sw sh"/>
                <a:gd name="dsw" fmla="+- 0 sw mins"/>
                <a:gd name="dsh" fmla="+- 0 sh mins"/>
                <a:gd name="p0x0" fmla="*/ 0 w 11010"/>
                <a:gd name="p0y0" fmla="*/ 0 h 15"/>
                <a:gd name="p0x1" fmla="*/ 11010 w 11010"/>
                <a:gd name="p0y1" fmla="*/ 0 h 15"/>
                <a:gd name="p0x2" fmla="*/ 11010 w 11010"/>
                <a:gd name="p0y2" fmla="*/ 15 h 15"/>
                <a:gd name="p0x3" fmla="*/ 0 w 11010"/>
                <a:gd name="p0y3" fmla="*/ 15 h 15"/>
                <a:gd name="p0x4" fmla="*/ 0 w 11010"/>
                <a:gd name="p0y4" fmla="*/ 0 h 15"/>
              </a:gdLst>
              <a:ahLst/>
              <a:cxnLst/>
              <a:rect l="0" t="0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E2E4DC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48733" name="文本框 26"/>
          <p:cNvSpPr txBox="1"/>
          <p:nvPr>
            <p:custDataLst>
              <p:tags r:id="rId7"/>
            </p:custDataLst>
          </p:nvPr>
        </p:nvSpPr>
        <p:spPr>
          <a:xfrm>
            <a:off x="5070815" y="4902994"/>
            <a:ext cx="6991645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pc="108">
                <a:solidFill>
                  <a:srgbClr val="22302C"/>
                </a:solidFill>
                <a:latin typeface="三极古拙楷书" panose="00000500000000000000" charset="-122"/>
                <a:ea typeface="三极古拙楷书" panose="00000500000000000000" charset="-122"/>
                <a:sym typeface="三极古拙楷书" panose="00000500000000000000" charset="-122"/>
              </a:rPr>
              <a:t>监管密</a:t>
            </a:r>
          </a:p>
        </p:txBody>
      </p:sp>
      <p:sp>
        <p:nvSpPr>
          <p:cNvPr id="1048734" name="文本框 27"/>
          <p:cNvSpPr txBox="1"/>
          <p:nvPr>
            <p:custDataLst>
              <p:tags r:id="rId8"/>
            </p:custDataLst>
          </p:nvPr>
        </p:nvSpPr>
        <p:spPr>
          <a:xfrm>
            <a:off x="4666955" y="5264944"/>
            <a:ext cx="6991645" cy="3571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46000"/>
              </a:lnSpc>
            </a:pPr>
            <a:r>
              <a:rPr lang="zh-CN" altLang="en-US" sz="1500" spc="30">
                <a:solidFill>
                  <a:schemeClr val="tx2"/>
                </a:solidFill>
                <a:cs typeface="+mn-lt"/>
              </a:rPr>
              <a:t>工业污染源全程有效监管，为流域水质持续向好提供坚实保障。</a:t>
            </a:r>
          </a:p>
        </p:txBody>
      </p:sp>
      <p:sp>
        <p:nvSpPr>
          <p:cNvPr id="1048735" name="文本框 28"/>
          <p:cNvSpPr txBox="1"/>
          <p:nvPr>
            <p:custDataLst>
              <p:tags r:id="rId9"/>
            </p:custDataLst>
          </p:nvPr>
        </p:nvSpPr>
        <p:spPr>
          <a:xfrm>
            <a:off x="533400" y="6351905"/>
            <a:ext cx="1040130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zh-CN" altLang="en-US" sz="1200" spc="60">
                <a:solidFill>
                  <a:srgbClr val="8A968F"/>
                </a:solidFill>
                <a:cs typeface="+mn-lt"/>
              </a:rPr>
              <a:t>传承千年徽水文脉</a:t>
            </a:r>
            <a:r>
              <a:rPr lang="en-US" altLang="zh-CN" sz="1200" spc="60">
                <a:solidFill>
                  <a:srgbClr val="8A968F"/>
                </a:solidFill>
                <a:cs typeface="+mn-lt"/>
              </a:rPr>
              <a:t> </a:t>
            </a:r>
            <a:r>
              <a:rPr lang="zh-CN" altLang="en-US" sz="1200" spc="60">
                <a:solidFill>
                  <a:srgbClr val="8A968F"/>
                </a:solidFill>
                <a:cs typeface="+mn-lt"/>
              </a:rPr>
              <a:t>守护新安一江碧水</a:t>
            </a:r>
          </a:p>
        </p:txBody>
      </p:sp>
      <p:pic>
        <p:nvPicPr>
          <p:cNvPr id="2097165" name="图片 5" descr="mmexport1781251173380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07035" y="1955800"/>
            <a:ext cx="3947160" cy="2719705"/>
          </a:xfrm>
          <a:prstGeom prst="rect">
            <a:avLst/>
          </a:prstGeom>
        </p:spPr>
      </p:pic>
      <p:sp>
        <p:nvSpPr>
          <p:cNvPr id="1048667" name="任意多边形 28"/>
          <p:cNvSpPr/>
          <p:nvPr>
            <p:custDataLst>
              <p:tags r:id="rId10"/>
            </p:custDataLst>
          </p:nvPr>
        </p:nvSpPr>
        <p:spPr>
          <a:xfrm>
            <a:off x="4768850" y="1590675"/>
            <a:ext cx="242570" cy="224155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rect l="0" t="0" r="r" b="b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任意多边形 28"/>
          <p:cNvSpPr/>
          <p:nvPr>
            <p:custDataLst>
              <p:tags r:id="rId11"/>
            </p:custDataLst>
          </p:nvPr>
        </p:nvSpPr>
        <p:spPr>
          <a:xfrm>
            <a:off x="4768850" y="3408680"/>
            <a:ext cx="242570" cy="224155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rect l="0" t="0" r="r" b="b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任意多边形 28"/>
          <p:cNvSpPr/>
          <p:nvPr>
            <p:custDataLst>
              <p:tags r:id="rId12"/>
            </p:custDataLst>
          </p:nvPr>
        </p:nvSpPr>
        <p:spPr>
          <a:xfrm>
            <a:off x="4768850" y="4902835"/>
            <a:ext cx="242570" cy="224155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rect l="0" t="0" r="r" b="b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4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0" y="0"/>
            <a:ext cx="12192000" cy="1143000"/>
          </a:xfrm>
          <a:prstGeom prst="rect">
            <a:avLst/>
          </a:prstGeom>
          <a:noFill/>
        </p:spPr>
      </p:pic>
      <p:sp>
        <p:nvSpPr>
          <p:cNvPr id="1048738" name="文本框 3"/>
          <p:cNvSpPr txBox="1"/>
          <p:nvPr>
            <p:custDataLst>
              <p:tags r:id="rId2"/>
            </p:custDataLst>
          </p:nvPr>
        </p:nvSpPr>
        <p:spPr>
          <a:xfrm>
            <a:off x="533400" y="738188"/>
            <a:ext cx="11125200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sz="3000" spc="60" dirty="0">
                <a:solidFill>
                  <a:srgbClr val="22302C"/>
                </a:solidFill>
                <a:latin typeface="楷体" panose="02010609060101010101" pitchFamily="49" charset="-122"/>
                <a:ea typeface="楷体" panose="02010609060101010101" pitchFamily="49" charset="-122"/>
                <a:cs typeface="三极古拙楷书" panose="00000500000000000000" charset="-122"/>
                <a:sym typeface="三极古拙楷书" panose="00000500000000000000" charset="-122"/>
              </a:rPr>
              <a:t>抓实农业面源污染</a:t>
            </a:r>
          </a:p>
        </p:txBody>
      </p:sp>
      <p:sp>
        <p:nvSpPr>
          <p:cNvPr id="1048758" name="文本框 30"/>
          <p:cNvSpPr txBox="1"/>
          <p:nvPr>
            <p:custDataLst>
              <p:tags r:id="rId3"/>
            </p:custDataLst>
          </p:nvPr>
        </p:nvSpPr>
        <p:spPr>
          <a:xfrm>
            <a:off x="533400" y="6334125"/>
            <a:ext cx="1040130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zh-CN" altLang="en-US" sz="1200" spc="60">
                <a:solidFill>
                  <a:srgbClr val="8A968F"/>
                </a:solidFill>
                <a:cs typeface="+mn-lt"/>
              </a:rPr>
              <a:t>传承千年徽水文脉</a:t>
            </a:r>
            <a:r>
              <a:rPr lang="en-US" altLang="zh-CN" sz="1200" spc="60">
                <a:solidFill>
                  <a:srgbClr val="8A968F"/>
                </a:solidFill>
                <a:cs typeface="+mn-lt"/>
              </a:rPr>
              <a:t> </a:t>
            </a:r>
            <a:r>
              <a:rPr lang="zh-CN" altLang="en-US" sz="1200" spc="60">
                <a:solidFill>
                  <a:srgbClr val="8A968F"/>
                </a:solidFill>
                <a:cs typeface="+mn-lt"/>
              </a:rPr>
              <a:t>守护新安一江碧水</a:t>
            </a:r>
          </a:p>
        </p:txBody>
      </p:sp>
      <p:pic>
        <p:nvPicPr>
          <p:cNvPr id="2097166" name="图片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0"/>
          <a:stretch>
            <a:fillRect/>
          </a:stretch>
        </p:blipFill>
        <p:spPr>
          <a:xfrm>
            <a:off x="8191500" y="0"/>
            <a:ext cx="4000500" cy="1714500"/>
          </a:xfrm>
          <a:prstGeom prst="rect">
            <a:avLst/>
          </a:prstGeom>
          <a:noFill/>
        </p:spPr>
      </p:pic>
      <p:grpSp>
        <p:nvGrpSpPr>
          <p:cNvPr id="3" name="组合 2"/>
          <p:cNvGrpSpPr/>
          <p:nvPr/>
        </p:nvGrpSpPr>
        <p:grpSpPr>
          <a:xfrm>
            <a:off x="5123815" y="1666240"/>
            <a:ext cx="6631305" cy="3710305"/>
            <a:chOff x="8131" y="3245"/>
            <a:chExt cx="10443" cy="5552"/>
          </a:xfrm>
        </p:grpSpPr>
        <p:sp>
          <p:nvSpPr>
            <p:cNvPr id="1048743" name="文本框 13"/>
            <p:cNvSpPr txBox="1"/>
            <p:nvPr>
              <p:custDataLst>
                <p:tags r:id="rId5"/>
              </p:custDataLst>
            </p:nvPr>
          </p:nvSpPr>
          <p:spPr>
            <a:xfrm>
              <a:off x="9002" y="3245"/>
              <a:ext cx="9358" cy="508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/>
            <a:p>
              <a:pPr algn="l">
                <a:lnSpc>
                  <a:spcPct val="108000"/>
                </a:lnSpc>
              </a:pPr>
              <a:r>
                <a:rPr lang="zh-CN" spc="72">
                  <a:solidFill>
                    <a:schemeClr val="tx2"/>
                  </a:solidFill>
                  <a:latin typeface="三极古拙楷书" panose="00000500000000000000" charset="-122"/>
                  <a:ea typeface="三极古拙楷书" panose="00000500000000000000" charset="-122"/>
                  <a:sym typeface="三极古拙楷书" panose="00000500000000000000" charset="-122"/>
                </a:rPr>
                <a:t>创新模式</a:t>
              </a:r>
            </a:p>
          </p:txBody>
        </p:sp>
        <p:sp>
          <p:nvSpPr>
            <p:cNvPr id="1048744" name="文本框 14"/>
            <p:cNvSpPr txBox="1"/>
            <p:nvPr>
              <p:custDataLst>
                <p:tags r:id="rId6"/>
              </p:custDataLst>
            </p:nvPr>
          </p:nvSpPr>
          <p:spPr>
            <a:xfrm>
              <a:off x="9002" y="3805"/>
              <a:ext cx="9358" cy="96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/>
            <a:p>
              <a:pPr algn="l">
                <a:lnSpc>
                  <a:spcPct val="129000"/>
                </a:lnSpc>
              </a:pPr>
              <a:r>
                <a:rPr lang="zh-CN" altLang="en-US" sz="1500" spc="15">
                  <a:solidFill>
                    <a:srgbClr val="22302C"/>
                  </a:solidFill>
                  <a:cs typeface="+mn-lt"/>
                </a:rPr>
                <a:t>全省首创统一采购、统一管理、统一回收等“七统一”集中配送模式</a:t>
              </a:r>
              <a:endParaRPr lang="en-US" altLang="zh-CN" sz="1500" spc="15">
                <a:solidFill>
                  <a:srgbClr val="22302C"/>
                </a:solidFill>
                <a:cs typeface="+mn-lt"/>
              </a:endParaRPr>
            </a:p>
          </p:txBody>
        </p:sp>
        <p:grpSp>
          <p:nvGrpSpPr>
            <p:cNvPr id="78" name="组合 32"/>
            <p:cNvGrpSpPr/>
            <p:nvPr/>
          </p:nvGrpSpPr>
          <p:grpSpPr>
            <a:xfrm>
              <a:off x="8131" y="4967"/>
              <a:ext cx="10228" cy="1916"/>
              <a:chOff x="8131" y="4967"/>
              <a:chExt cx="10228" cy="1916"/>
            </a:xfrm>
          </p:grpSpPr>
          <p:sp>
            <p:nvSpPr>
              <p:cNvPr id="1048745" name="任意多边形 15"/>
              <p:cNvSpPr/>
              <p:nvPr>
                <p:custDataLst>
                  <p:tags r:id="rId16"/>
                </p:custDataLst>
              </p:nvPr>
            </p:nvSpPr>
            <p:spPr>
              <a:xfrm>
                <a:off x="8131" y="4967"/>
                <a:ext cx="10229" cy="1916"/>
              </a:xfrm>
              <a:custGeom>
                <a:avLst/>
                <a:gdLst>
                  <a:gd name="sw" fmla="*/ 1 w 10228"/>
                  <a:gd name="sh" fmla="*/ 1 h 1915"/>
                  <a:gd name="mins" fmla="min sw sh"/>
                  <a:gd name="dsw" fmla="+- 0 sw mins"/>
                  <a:gd name="dsh" fmla="+- 0 sh mins"/>
                  <a:gd name="p0x0" fmla="*/ 0 w 10228"/>
                  <a:gd name="p0y0" fmla="*/ 0 h 1915"/>
                  <a:gd name="p0x1" fmla="*/ 10228 w 10228"/>
                  <a:gd name="p0y1" fmla="*/ 0 h 1915"/>
                  <a:gd name="p0x2" fmla="*/ 10228 w 10228"/>
                  <a:gd name="p0y2" fmla="*/ 1915 h 1915"/>
                  <a:gd name="p0x3" fmla="*/ 0 w 10228"/>
                  <a:gd name="p0y3" fmla="*/ 1915 h 1915"/>
                  <a:gd name="p0x4" fmla="*/ 0 w 10228"/>
                  <a:gd name="p0y4" fmla="*/ 0 h 1915"/>
                </a:gdLst>
                <a:ahLst/>
                <a:cxnLst/>
                <a:rect l="0" t="0" r="r" b="b"/>
                <a:pathLst>
                  <a:path>
                    <a:moveTo>
                      <a:pt x="p0x0" y="p0y0"/>
                    </a:moveTo>
                    <a:lnTo>
                      <a:pt x="p0x1" y="p0y1"/>
                    </a:lnTo>
                    <a:lnTo>
                      <a:pt x="p0x2" y="p0y2"/>
                    </a:lnTo>
                    <a:lnTo>
                      <a:pt x="p0x3" y="p0y3"/>
                    </a:lnTo>
                    <a:lnTo>
                      <a:pt x="p0x4" y="p0y4"/>
                    </a:lnTo>
                    <a:close/>
                  </a:path>
                </a:pathLst>
              </a:custGeom>
              <a:no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8746" name="任意多边形 16"/>
              <p:cNvSpPr/>
              <p:nvPr>
                <p:custDataLst>
                  <p:tags r:id="rId17"/>
                </p:custDataLst>
              </p:nvPr>
            </p:nvSpPr>
            <p:spPr>
              <a:xfrm>
                <a:off x="8131" y="4967"/>
                <a:ext cx="10229" cy="8"/>
              </a:xfrm>
              <a:custGeom>
                <a:avLst/>
                <a:gdLst>
                  <a:gd name="sw" fmla="*/ 1 w 10228"/>
                  <a:gd name="sh" fmla="*/ 1 h 7"/>
                  <a:gd name="mins" fmla="min sw sh"/>
                  <a:gd name="dsw" fmla="+- 0 sw mins"/>
                  <a:gd name="dsh" fmla="+- 0 sh mins"/>
                  <a:gd name="p0x0" fmla="*/ 0 w 10228"/>
                  <a:gd name="p0y0" fmla="*/ 0 h 7"/>
                  <a:gd name="p0x1" fmla="*/ 10228 w 10228"/>
                  <a:gd name="p0y1" fmla="*/ 0 h 7"/>
                  <a:gd name="p0x2" fmla="*/ 10228 w 10228"/>
                  <a:gd name="p0y2" fmla="*/ 7 h 7"/>
                  <a:gd name="p0x3" fmla="*/ 0 w 10228"/>
                  <a:gd name="p0y3" fmla="*/ 7 h 7"/>
                  <a:gd name="p0x4" fmla="*/ 0 w 10228"/>
                  <a:gd name="p0y4" fmla="*/ 0 h 7"/>
                </a:gdLst>
                <a:ahLst/>
                <a:cxnLst/>
                <a:rect l="0" t="0" r="r" b="b"/>
                <a:pathLst>
                  <a:path>
                    <a:moveTo>
                      <a:pt x="p0x0" y="p0y0"/>
                    </a:moveTo>
                    <a:lnTo>
                      <a:pt x="p0x1" y="p0y1"/>
                    </a:lnTo>
                    <a:lnTo>
                      <a:pt x="p0x2" y="p0y2"/>
                    </a:lnTo>
                    <a:lnTo>
                      <a:pt x="p0x3" y="p0y3"/>
                    </a:lnTo>
                    <a:lnTo>
                      <a:pt x="p0x4" y="p0y4"/>
                    </a:lnTo>
                    <a:close/>
                  </a:path>
                </a:pathLst>
              </a:custGeom>
              <a:solidFill>
                <a:srgbClr val="E2E4DC"/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48749" name="文本框 20"/>
            <p:cNvSpPr txBox="1"/>
            <p:nvPr>
              <p:custDataLst>
                <p:tags r:id="rId7"/>
              </p:custDataLst>
            </p:nvPr>
          </p:nvSpPr>
          <p:spPr>
            <a:xfrm>
              <a:off x="9002" y="5160"/>
              <a:ext cx="9358" cy="508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/>
            <a:p>
              <a:pPr algn="l">
                <a:lnSpc>
                  <a:spcPct val="108000"/>
                </a:lnSpc>
              </a:pPr>
              <a:r>
                <a:rPr spc="72">
                  <a:solidFill>
                    <a:schemeClr val="tx2"/>
                  </a:solidFill>
                  <a:latin typeface="三极古拙楷书" panose="00000500000000000000" charset="-122"/>
                  <a:ea typeface="三极古拙楷书" panose="00000500000000000000" charset="-122"/>
                  <a:sym typeface="三极古拙楷书" panose="00000500000000000000" charset="-122"/>
                </a:rPr>
                <a:t>茶园防控</a:t>
              </a:r>
            </a:p>
          </p:txBody>
        </p:sp>
        <p:sp>
          <p:nvSpPr>
            <p:cNvPr id="1048750" name="文本框 21"/>
            <p:cNvSpPr txBox="1"/>
            <p:nvPr>
              <p:custDataLst>
                <p:tags r:id="rId8"/>
              </p:custDataLst>
            </p:nvPr>
          </p:nvSpPr>
          <p:spPr>
            <a:xfrm>
              <a:off x="9002" y="5721"/>
              <a:ext cx="9146" cy="968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/>
            <a:p>
              <a:pPr indent="0" algn="l">
                <a:lnSpc>
                  <a:spcPct val="129000"/>
                </a:lnSpc>
              </a:pPr>
              <a:r>
                <a:rPr sz="1500" spc="15">
                  <a:solidFill>
                    <a:srgbClr val="22302C"/>
                  </a:solidFill>
                  <a:cs typeface="+mn-lt"/>
                </a:rPr>
                <a:t>全域绿色防控，打造全国首个全域茶叶无农残城市，</a:t>
              </a:r>
              <a:r>
                <a:rPr lang="zh-CN" sz="1500" spc="15">
                  <a:solidFill>
                    <a:srgbClr val="22302C"/>
                  </a:solidFill>
                  <a:cs typeface="+mn-lt"/>
                </a:rPr>
                <a:t>高效低毒低残料及生物农药使用率、全市茶叶鲜叶</a:t>
              </a:r>
              <a:r>
                <a:rPr lang="zh-CN" sz="1500" spc="15">
                  <a:solidFill>
                    <a:schemeClr val="tx2"/>
                  </a:solidFill>
                  <a:cs typeface="+mn-lt"/>
                </a:rPr>
                <a:t>抽样所检项目</a:t>
              </a:r>
              <a:r>
                <a:rPr sz="1500" spc="15">
                  <a:solidFill>
                    <a:schemeClr val="tx2"/>
                  </a:solidFill>
                  <a:cs typeface="+mn-lt"/>
                </a:rPr>
                <a:t>欧盟达标率</a:t>
              </a:r>
              <a:r>
                <a:rPr lang="en-US" sz="1500" spc="15">
                  <a:solidFill>
                    <a:schemeClr val="tx2"/>
                  </a:solidFill>
                  <a:cs typeface="+mn-lt"/>
                </a:rPr>
                <a:t>90%</a:t>
              </a:r>
              <a:r>
                <a:rPr lang="zh-CN" altLang="en-US" sz="1500" spc="15">
                  <a:solidFill>
                    <a:schemeClr val="tx2"/>
                  </a:solidFill>
                  <a:cs typeface="+mn-lt"/>
                </a:rPr>
                <a:t>以上</a:t>
              </a:r>
            </a:p>
          </p:txBody>
        </p:sp>
        <p:grpSp>
          <p:nvGrpSpPr>
            <p:cNvPr id="79" name="组合 33"/>
            <p:cNvGrpSpPr/>
            <p:nvPr/>
          </p:nvGrpSpPr>
          <p:grpSpPr>
            <a:xfrm>
              <a:off x="8346" y="6883"/>
              <a:ext cx="10228" cy="1914"/>
              <a:chOff x="8131" y="6883"/>
              <a:chExt cx="10228" cy="1914"/>
            </a:xfrm>
          </p:grpSpPr>
          <p:sp>
            <p:nvSpPr>
              <p:cNvPr id="1048751" name="任意多边形 22"/>
              <p:cNvSpPr/>
              <p:nvPr>
                <p:custDataLst>
                  <p:tags r:id="rId14"/>
                </p:custDataLst>
              </p:nvPr>
            </p:nvSpPr>
            <p:spPr>
              <a:xfrm>
                <a:off x="8131" y="6883"/>
                <a:ext cx="10229" cy="1915"/>
              </a:xfrm>
              <a:custGeom>
                <a:avLst/>
                <a:gdLst>
                  <a:gd name="sw" fmla="*/ 1 w 10228"/>
                  <a:gd name="sh" fmla="*/ 1 h 1915"/>
                  <a:gd name="mins" fmla="min sw sh"/>
                  <a:gd name="dsw" fmla="+- 0 sw mins"/>
                  <a:gd name="dsh" fmla="+- 0 sh mins"/>
                  <a:gd name="p0x0" fmla="*/ 0 w 10228"/>
                  <a:gd name="p0y0" fmla="*/ 0 h 1915"/>
                  <a:gd name="p0x1" fmla="*/ 10228 w 10228"/>
                  <a:gd name="p0y1" fmla="*/ 0 h 1915"/>
                  <a:gd name="p0x2" fmla="*/ 10228 w 10228"/>
                  <a:gd name="p0y2" fmla="*/ 1915 h 1915"/>
                  <a:gd name="p0x3" fmla="*/ 0 w 10228"/>
                  <a:gd name="p0y3" fmla="*/ 1915 h 1915"/>
                  <a:gd name="p0x4" fmla="*/ 0 w 10228"/>
                  <a:gd name="p0y4" fmla="*/ 0 h 1915"/>
                </a:gdLst>
                <a:ahLst/>
                <a:cxnLst/>
                <a:rect l="0" t="0" r="r" b="b"/>
                <a:pathLst>
                  <a:path>
                    <a:moveTo>
                      <a:pt x="p0x0" y="p0y0"/>
                    </a:moveTo>
                    <a:lnTo>
                      <a:pt x="p0x1" y="p0y1"/>
                    </a:lnTo>
                    <a:lnTo>
                      <a:pt x="p0x2" y="p0y2"/>
                    </a:lnTo>
                    <a:lnTo>
                      <a:pt x="p0x3" y="p0y3"/>
                    </a:lnTo>
                    <a:lnTo>
                      <a:pt x="p0x4" y="p0y4"/>
                    </a:lnTo>
                    <a:close/>
                  </a:path>
                </a:pathLst>
              </a:custGeom>
              <a:no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8752" name="任意多边形 23"/>
              <p:cNvSpPr/>
              <p:nvPr>
                <p:custDataLst>
                  <p:tags r:id="rId15"/>
                </p:custDataLst>
              </p:nvPr>
            </p:nvSpPr>
            <p:spPr>
              <a:xfrm>
                <a:off x="8131" y="6883"/>
                <a:ext cx="10229" cy="7"/>
              </a:xfrm>
              <a:custGeom>
                <a:avLst/>
                <a:gdLst>
                  <a:gd name="sw" fmla="*/ 1 w 10228"/>
                  <a:gd name="sh" fmla="*/ 1 h 7"/>
                  <a:gd name="mins" fmla="min sw sh"/>
                  <a:gd name="dsw" fmla="+- 0 sw mins"/>
                  <a:gd name="dsh" fmla="+- 0 sh mins"/>
                  <a:gd name="p0x0" fmla="*/ 0 w 10228"/>
                  <a:gd name="p0y0" fmla="*/ 0 h 7"/>
                  <a:gd name="p0x1" fmla="*/ 10228 w 10228"/>
                  <a:gd name="p0y1" fmla="*/ 0 h 7"/>
                  <a:gd name="p0x2" fmla="*/ 10228 w 10228"/>
                  <a:gd name="p0y2" fmla="*/ 7 h 7"/>
                  <a:gd name="p0x3" fmla="*/ 0 w 10228"/>
                  <a:gd name="p0y3" fmla="*/ 7 h 7"/>
                  <a:gd name="p0x4" fmla="*/ 0 w 10228"/>
                  <a:gd name="p0y4" fmla="*/ 0 h 7"/>
                </a:gdLst>
                <a:ahLst/>
                <a:cxnLst/>
                <a:rect l="0" t="0" r="r" b="b"/>
                <a:pathLst>
                  <a:path>
                    <a:moveTo>
                      <a:pt x="p0x0" y="p0y0"/>
                    </a:moveTo>
                    <a:lnTo>
                      <a:pt x="p0x1" y="p0y1"/>
                    </a:lnTo>
                    <a:lnTo>
                      <a:pt x="p0x2" y="p0y2"/>
                    </a:lnTo>
                    <a:lnTo>
                      <a:pt x="p0x3" y="p0y3"/>
                    </a:lnTo>
                    <a:lnTo>
                      <a:pt x="p0x4" y="p0y4"/>
                    </a:lnTo>
                    <a:close/>
                  </a:path>
                </a:pathLst>
              </a:custGeom>
              <a:solidFill>
                <a:srgbClr val="E2E4DC"/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48755" name="文本框 27"/>
            <p:cNvSpPr txBox="1"/>
            <p:nvPr>
              <p:custDataLst>
                <p:tags r:id="rId9"/>
              </p:custDataLst>
            </p:nvPr>
          </p:nvSpPr>
          <p:spPr>
            <a:xfrm>
              <a:off x="9002" y="7075"/>
              <a:ext cx="9358" cy="508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/>
            <a:p>
              <a:pPr algn="l">
                <a:lnSpc>
                  <a:spcPct val="108000"/>
                </a:lnSpc>
              </a:pPr>
              <a:r>
                <a:rPr spc="72">
                  <a:solidFill>
                    <a:schemeClr val="tx2"/>
                  </a:solidFill>
                  <a:latin typeface="三极古拙楷书" panose="00000500000000000000" charset="-122"/>
                  <a:ea typeface="三极古拙楷书" panose="00000500000000000000" charset="-122"/>
                  <a:sym typeface="三极古拙楷书" panose="00000500000000000000" charset="-122"/>
                </a:rPr>
                <a:t>网箱退养</a:t>
              </a:r>
            </a:p>
          </p:txBody>
        </p:sp>
        <p:sp>
          <p:nvSpPr>
            <p:cNvPr id="1048756" name="文本框 28"/>
            <p:cNvSpPr txBox="1"/>
            <p:nvPr>
              <p:custDataLst>
                <p:tags r:id="rId10"/>
              </p:custDataLst>
            </p:nvPr>
          </p:nvSpPr>
          <p:spPr>
            <a:xfrm>
              <a:off x="9002" y="7636"/>
              <a:ext cx="9358" cy="968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/>
            <a:p>
              <a:pPr indent="0" algn="l">
                <a:lnSpc>
                  <a:spcPct val="129000"/>
                </a:lnSpc>
              </a:pPr>
              <a:r>
                <a:rPr lang="zh-CN" sz="1500" spc="15">
                  <a:solidFill>
                    <a:schemeClr val="tx2"/>
                  </a:solidFill>
                  <a:cs typeface="+mn-lt"/>
                </a:rPr>
                <a:t>实施网箱退养和渔民退捕，</a:t>
              </a:r>
              <a:r>
                <a:rPr sz="1500" spc="15">
                  <a:solidFill>
                    <a:schemeClr val="tx2"/>
                  </a:solidFill>
                  <a:cs typeface="+mn-lt"/>
                </a:rPr>
                <a:t>流域沿线网箱全面取缔，</a:t>
              </a:r>
              <a:r>
                <a:rPr lang="en-US" sz="1500" spc="15">
                  <a:solidFill>
                    <a:schemeClr val="tx2"/>
                  </a:solidFill>
                  <a:cs typeface="+mn-lt"/>
                </a:rPr>
                <a:t>1247</a:t>
              </a:r>
              <a:r>
                <a:rPr lang="zh-CN" altLang="en-US" sz="1500" spc="15">
                  <a:solidFill>
                    <a:schemeClr val="tx2"/>
                  </a:solidFill>
                  <a:cs typeface="+mn-lt"/>
                </a:rPr>
                <a:t>户渔民上岸转业，推进畜禽规模养殖提升工程，全市畜禽粪污利用率达</a:t>
              </a:r>
              <a:r>
                <a:rPr lang="en-US" altLang="zh-CN" sz="1500" spc="15">
                  <a:solidFill>
                    <a:schemeClr val="tx2"/>
                  </a:solidFill>
                  <a:cs typeface="+mn-lt"/>
                </a:rPr>
                <a:t>91%</a:t>
              </a:r>
              <a:r>
                <a:rPr lang="zh-CN" altLang="en-US" sz="1500" spc="15">
                  <a:solidFill>
                    <a:schemeClr val="tx2"/>
                  </a:solidFill>
                  <a:cs typeface="+mn-lt"/>
                </a:rPr>
                <a:t>，规模养殖场粪污处理设施装备配套率保持100%</a:t>
              </a:r>
            </a:p>
          </p:txBody>
        </p:sp>
        <p:sp>
          <p:nvSpPr>
            <p:cNvPr id="1048667" name="任意多边形 28"/>
            <p:cNvSpPr/>
            <p:nvPr>
              <p:custDataLst>
                <p:tags r:id="rId11"/>
              </p:custDataLst>
            </p:nvPr>
          </p:nvSpPr>
          <p:spPr>
            <a:xfrm>
              <a:off x="8346" y="3400"/>
              <a:ext cx="382" cy="353"/>
            </a:xfrm>
            <a:custGeom>
              <a:avLst/>
              <a:gdLst>
                <a:gd name="sw" fmla="*/ 1 w 120"/>
                <a:gd name="sh" fmla="*/ 1 h 120"/>
                <a:gd name="mins" fmla="min sw sh"/>
                <a:gd name="dsw" fmla="+- 0 sw mins"/>
                <a:gd name="dsh" fmla="+- 0 sh mins"/>
                <a:gd name="p0x0" fmla="*/ 60 w 120"/>
                <a:gd name="p0y0" fmla="*/ 0 h 120"/>
                <a:gd name="p0x1" fmla="*/ 93 w 120"/>
                <a:gd name="p0y1" fmla="*/ 0 h 120"/>
                <a:gd name="p0x2" fmla="*/ 120 w 120"/>
                <a:gd name="p0y2" fmla="*/ 26 h 120"/>
                <a:gd name="p0x3" fmla="*/ 120 w 120"/>
                <a:gd name="p0y3" fmla="*/ 60 h 120"/>
                <a:gd name="p0x4" fmla="*/ 120 w 120"/>
                <a:gd name="p0y4" fmla="*/ 93 h 120"/>
                <a:gd name="p0x5" fmla="*/ 93 w 120"/>
                <a:gd name="p0y5" fmla="*/ 120 h 120"/>
                <a:gd name="p0x6" fmla="*/ 60 w 120"/>
                <a:gd name="p0y6" fmla="*/ 120 h 120"/>
                <a:gd name="p0x7" fmla="*/ 26 w 120"/>
                <a:gd name="p0y7" fmla="*/ 120 h 120"/>
                <a:gd name="p0x8" fmla="*/ 0 w 120"/>
                <a:gd name="p0y8" fmla="*/ 93 h 120"/>
                <a:gd name="p0x9" fmla="*/ 0 w 120"/>
                <a:gd name="p0y9" fmla="*/ 60 h 120"/>
                <a:gd name="p0x10" fmla="*/ 0 w 120"/>
                <a:gd name="p0y10" fmla="*/ 26 h 120"/>
                <a:gd name="p0x11" fmla="*/ 26 w 120"/>
                <a:gd name="p0y11" fmla="*/ 0 h 120"/>
                <a:gd name="p0x12" fmla="*/ 60 w 120"/>
                <a:gd name="p0y12" fmla="*/ 0 h 120"/>
              </a:gdLst>
              <a:ahLst/>
              <a:cxnLst/>
              <a:rect l="0" t="0" r="r" b="b"/>
              <a:pathLst>
                <a:path>
                  <a:moveTo>
                    <a:pt x="p0x0" y="p0y0"/>
                  </a:moveTo>
                  <a:cubicBezTo>
                    <a:pt x="p0x1" y="p0y1"/>
                    <a:pt x="p0x2" y="p0y2"/>
                    <a:pt x="p0x3" y="p0y3"/>
                  </a:cubicBezTo>
                  <a:cubicBezTo>
                    <a:pt x="p0x4" y="p0y4"/>
                    <a:pt x="p0x5" y="p0y5"/>
                    <a:pt x="p0x6" y="p0y6"/>
                  </a:cubicBezTo>
                  <a:cubicBezTo>
                    <a:pt x="p0x7" y="p0y7"/>
                    <a:pt x="p0x8" y="p0y8"/>
                    <a:pt x="p0x9" y="p0y9"/>
                  </a:cubicBezTo>
                  <a:cubicBezTo>
                    <a:pt x="p0x10" y="p0y10"/>
                    <a:pt x="p0x11" y="p0y11"/>
                    <a:pt x="p0x12" y="p0y12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任意多边形 28"/>
            <p:cNvSpPr/>
            <p:nvPr>
              <p:custDataLst>
                <p:tags r:id="rId12"/>
              </p:custDataLst>
            </p:nvPr>
          </p:nvSpPr>
          <p:spPr>
            <a:xfrm>
              <a:off x="8346" y="7230"/>
              <a:ext cx="382" cy="353"/>
            </a:xfrm>
            <a:custGeom>
              <a:avLst/>
              <a:gdLst>
                <a:gd name="sw" fmla="*/ 1 w 120"/>
                <a:gd name="sh" fmla="*/ 1 h 120"/>
                <a:gd name="mins" fmla="min sw sh"/>
                <a:gd name="dsw" fmla="+- 0 sw mins"/>
                <a:gd name="dsh" fmla="+- 0 sh mins"/>
                <a:gd name="p0x0" fmla="*/ 60 w 120"/>
                <a:gd name="p0y0" fmla="*/ 0 h 120"/>
                <a:gd name="p0x1" fmla="*/ 93 w 120"/>
                <a:gd name="p0y1" fmla="*/ 0 h 120"/>
                <a:gd name="p0x2" fmla="*/ 120 w 120"/>
                <a:gd name="p0y2" fmla="*/ 26 h 120"/>
                <a:gd name="p0x3" fmla="*/ 120 w 120"/>
                <a:gd name="p0y3" fmla="*/ 60 h 120"/>
                <a:gd name="p0x4" fmla="*/ 120 w 120"/>
                <a:gd name="p0y4" fmla="*/ 93 h 120"/>
                <a:gd name="p0x5" fmla="*/ 93 w 120"/>
                <a:gd name="p0y5" fmla="*/ 120 h 120"/>
                <a:gd name="p0x6" fmla="*/ 60 w 120"/>
                <a:gd name="p0y6" fmla="*/ 120 h 120"/>
                <a:gd name="p0x7" fmla="*/ 26 w 120"/>
                <a:gd name="p0y7" fmla="*/ 120 h 120"/>
                <a:gd name="p0x8" fmla="*/ 0 w 120"/>
                <a:gd name="p0y8" fmla="*/ 93 h 120"/>
                <a:gd name="p0x9" fmla="*/ 0 w 120"/>
                <a:gd name="p0y9" fmla="*/ 60 h 120"/>
                <a:gd name="p0x10" fmla="*/ 0 w 120"/>
                <a:gd name="p0y10" fmla="*/ 26 h 120"/>
                <a:gd name="p0x11" fmla="*/ 26 w 120"/>
                <a:gd name="p0y11" fmla="*/ 0 h 120"/>
                <a:gd name="p0x12" fmla="*/ 60 w 120"/>
                <a:gd name="p0y12" fmla="*/ 0 h 120"/>
              </a:gdLst>
              <a:ahLst/>
              <a:cxnLst/>
              <a:rect l="0" t="0" r="r" b="b"/>
              <a:pathLst>
                <a:path>
                  <a:moveTo>
                    <a:pt x="p0x0" y="p0y0"/>
                  </a:moveTo>
                  <a:cubicBezTo>
                    <a:pt x="p0x1" y="p0y1"/>
                    <a:pt x="p0x2" y="p0y2"/>
                    <a:pt x="p0x3" y="p0y3"/>
                  </a:cubicBezTo>
                  <a:cubicBezTo>
                    <a:pt x="p0x4" y="p0y4"/>
                    <a:pt x="p0x5" y="p0y5"/>
                    <a:pt x="p0x6" y="p0y6"/>
                  </a:cubicBezTo>
                  <a:cubicBezTo>
                    <a:pt x="p0x7" y="p0y7"/>
                    <a:pt x="p0x8" y="p0y8"/>
                    <a:pt x="p0x9" y="p0y9"/>
                  </a:cubicBezTo>
                  <a:cubicBezTo>
                    <a:pt x="p0x10" y="p0y10"/>
                    <a:pt x="p0x11" y="p0y11"/>
                    <a:pt x="p0x12" y="p0y12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任意多边形 28"/>
            <p:cNvSpPr/>
            <p:nvPr>
              <p:custDataLst>
                <p:tags r:id="rId13"/>
              </p:custDataLst>
            </p:nvPr>
          </p:nvSpPr>
          <p:spPr>
            <a:xfrm>
              <a:off x="8346" y="5315"/>
              <a:ext cx="382" cy="353"/>
            </a:xfrm>
            <a:custGeom>
              <a:avLst/>
              <a:gdLst>
                <a:gd name="sw" fmla="*/ 1 w 120"/>
                <a:gd name="sh" fmla="*/ 1 h 120"/>
                <a:gd name="mins" fmla="min sw sh"/>
                <a:gd name="dsw" fmla="+- 0 sw mins"/>
                <a:gd name="dsh" fmla="+- 0 sh mins"/>
                <a:gd name="p0x0" fmla="*/ 60 w 120"/>
                <a:gd name="p0y0" fmla="*/ 0 h 120"/>
                <a:gd name="p0x1" fmla="*/ 93 w 120"/>
                <a:gd name="p0y1" fmla="*/ 0 h 120"/>
                <a:gd name="p0x2" fmla="*/ 120 w 120"/>
                <a:gd name="p0y2" fmla="*/ 26 h 120"/>
                <a:gd name="p0x3" fmla="*/ 120 w 120"/>
                <a:gd name="p0y3" fmla="*/ 60 h 120"/>
                <a:gd name="p0x4" fmla="*/ 120 w 120"/>
                <a:gd name="p0y4" fmla="*/ 93 h 120"/>
                <a:gd name="p0x5" fmla="*/ 93 w 120"/>
                <a:gd name="p0y5" fmla="*/ 120 h 120"/>
                <a:gd name="p0x6" fmla="*/ 60 w 120"/>
                <a:gd name="p0y6" fmla="*/ 120 h 120"/>
                <a:gd name="p0x7" fmla="*/ 26 w 120"/>
                <a:gd name="p0y7" fmla="*/ 120 h 120"/>
                <a:gd name="p0x8" fmla="*/ 0 w 120"/>
                <a:gd name="p0y8" fmla="*/ 93 h 120"/>
                <a:gd name="p0x9" fmla="*/ 0 w 120"/>
                <a:gd name="p0y9" fmla="*/ 60 h 120"/>
                <a:gd name="p0x10" fmla="*/ 0 w 120"/>
                <a:gd name="p0y10" fmla="*/ 26 h 120"/>
                <a:gd name="p0x11" fmla="*/ 26 w 120"/>
                <a:gd name="p0y11" fmla="*/ 0 h 120"/>
                <a:gd name="p0x12" fmla="*/ 60 w 120"/>
                <a:gd name="p0y12" fmla="*/ 0 h 120"/>
              </a:gdLst>
              <a:ahLst/>
              <a:cxnLst/>
              <a:rect l="0" t="0" r="r" b="b"/>
              <a:pathLst>
                <a:path>
                  <a:moveTo>
                    <a:pt x="p0x0" y="p0y0"/>
                  </a:moveTo>
                  <a:cubicBezTo>
                    <a:pt x="p0x1" y="p0y1"/>
                    <a:pt x="p0x2" y="p0y2"/>
                    <a:pt x="p0x3" y="p0y3"/>
                  </a:cubicBezTo>
                  <a:cubicBezTo>
                    <a:pt x="p0x4" y="p0y4"/>
                    <a:pt x="p0x5" y="p0y5"/>
                    <a:pt x="p0x6" y="p0y6"/>
                  </a:cubicBezTo>
                  <a:cubicBezTo>
                    <a:pt x="p0x7" y="p0y7"/>
                    <a:pt x="p0x8" y="p0y8"/>
                    <a:pt x="p0x9" y="p0y9"/>
                  </a:cubicBezTo>
                  <a:cubicBezTo>
                    <a:pt x="p0x10" y="p0y10"/>
                    <a:pt x="p0x11" y="p0y11"/>
                    <a:pt x="p0x12" y="p0y12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4" name="图片 3" descr="W020250512510165803901 (1)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62560" y="2082800"/>
            <a:ext cx="4961255" cy="27482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 16"/>
          <p:cNvSpPr/>
          <p:nvPr>
            <p:custDataLst>
              <p:tags r:id="rId1"/>
            </p:custDataLst>
          </p:nvPr>
        </p:nvSpPr>
        <p:spPr>
          <a:xfrm>
            <a:off x="7992110" y="1915160"/>
            <a:ext cx="3580765" cy="1488440"/>
          </a:xfrm>
          <a:custGeom>
            <a:avLst/>
            <a:gdLst>
              <a:gd name="sw" fmla="*/ 1 w 2850"/>
              <a:gd name="sh" fmla="*/ 1 h 1338"/>
              <a:gd name="mins" fmla="min sw sh"/>
              <a:gd name="dsw" fmla="+- 0 sw mins"/>
              <a:gd name="dsh" fmla="+- 0 sh mins"/>
              <a:gd name="p0x0" fmla="*/ 60 w 2850"/>
              <a:gd name="p0y0" fmla="*/ 0 h 1338"/>
              <a:gd name="p0x1" fmla="*/ 2790 w 2850"/>
              <a:gd name="p0y1" fmla="*/ 0 h 1338"/>
              <a:gd name="p0x2" fmla="*/ 2823 w 2850"/>
              <a:gd name="p0y2" fmla="*/ 0 h 1338"/>
              <a:gd name="p0x3" fmla="*/ 2850 w 2850"/>
              <a:gd name="p0y3" fmla="*/ 26 h 1338"/>
              <a:gd name="p0x4" fmla="*/ 2850 w 2850"/>
              <a:gd name="p0y4" fmla="*/ 60 h 1338"/>
              <a:gd name="p0x5" fmla="*/ 2850 w 2850"/>
              <a:gd name="p0y5" fmla="*/ 1278 h 1338"/>
              <a:gd name="p0x6" fmla="*/ 2850 w 2850"/>
              <a:gd name="p0y6" fmla="*/ 1311 h 1338"/>
              <a:gd name="p0x7" fmla="*/ 2823 w 2850"/>
              <a:gd name="p0y7" fmla="*/ 1338 h 1338"/>
              <a:gd name="p0x8" fmla="*/ 2790 w 2850"/>
              <a:gd name="p0y8" fmla="*/ 1338 h 1338"/>
              <a:gd name="p0x9" fmla="*/ 60 w 2850"/>
              <a:gd name="p0y9" fmla="*/ 1338 h 1338"/>
              <a:gd name="p0x10" fmla="*/ 26 w 2850"/>
              <a:gd name="p0y10" fmla="*/ 1338 h 1338"/>
              <a:gd name="p0x11" fmla="*/ 0 w 2850"/>
              <a:gd name="p0y11" fmla="*/ 1311 h 1338"/>
              <a:gd name="p0x12" fmla="*/ 0 w 2850"/>
              <a:gd name="p0y12" fmla="*/ 1278 h 1338"/>
              <a:gd name="p0x13" fmla="*/ 0 w 2850"/>
              <a:gd name="p0y13" fmla="*/ 60 h 1338"/>
              <a:gd name="p0x14" fmla="*/ 0 w 2850"/>
              <a:gd name="p0y14" fmla="*/ 26 h 1338"/>
              <a:gd name="p0x15" fmla="*/ 26 w 2850"/>
              <a:gd name="p0y15" fmla="*/ 0 h 1338"/>
              <a:gd name="p0x16" fmla="*/ 60 w 2850"/>
              <a:gd name="p0y16" fmla="*/ 0 h 1338"/>
            </a:gdLst>
            <a:ahLst/>
            <a:cxnLst/>
            <a:rect l="0" t="0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3">
              <a:lumMod val="14765"/>
              <a:lumOff val="85235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16"/>
          <p:cNvSpPr/>
          <p:nvPr>
            <p:custDataLst>
              <p:tags r:id="rId2"/>
            </p:custDataLst>
          </p:nvPr>
        </p:nvSpPr>
        <p:spPr>
          <a:xfrm>
            <a:off x="412115" y="2060575"/>
            <a:ext cx="3202305" cy="1332865"/>
          </a:xfrm>
          <a:custGeom>
            <a:avLst/>
            <a:gdLst>
              <a:gd name="sw" fmla="*/ 1 w 2850"/>
              <a:gd name="sh" fmla="*/ 1 h 1338"/>
              <a:gd name="mins" fmla="min sw sh"/>
              <a:gd name="dsw" fmla="+- 0 sw mins"/>
              <a:gd name="dsh" fmla="+- 0 sh mins"/>
              <a:gd name="p0x0" fmla="*/ 60 w 2850"/>
              <a:gd name="p0y0" fmla="*/ 0 h 1338"/>
              <a:gd name="p0x1" fmla="*/ 2790 w 2850"/>
              <a:gd name="p0y1" fmla="*/ 0 h 1338"/>
              <a:gd name="p0x2" fmla="*/ 2823 w 2850"/>
              <a:gd name="p0y2" fmla="*/ 0 h 1338"/>
              <a:gd name="p0x3" fmla="*/ 2850 w 2850"/>
              <a:gd name="p0y3" fmla="*/ 26 h 1338"/>
              <a:gd name="p0x4" fmla="*/ 2850 w 2850"/>
              <a:gd name="p0y4" fmla="*/ 60 h 1338"/>
              <a:gd name="p0x5" fmla="*/ 2850 w 2850"/>
              <a:gd name="p0y5" fmla="*/ 1278 h 1338"/>
              <a:gd name="p0x6" fmla="*/ 2850 w 2850"/>
              <a:gd name="p0y6" fmla="*/ 1311 h 1338"/>
              <a:gd name="p0x7" fmla="*/ 2823 w 2850"/>
              <a:gd name="p0y7" fmla="*/ 1338 h 1338"/>
              <a:gd name="p0x8" fmla="*/ 2790 w 2850"/>
              <a:gd name="p0y8" fmla="*/ 1338 h 1338"/>
              <a:gd name="p0x9" fmla="*/ 60 w 2850"/>
              <a:gd name="p0y9" fmla="*/ 1338 h 1338"/>
              <a:gd name="p0x10" fmla="*/ 26 w 2850"/>
              <a:gd name="p0y10" fmla="*/ 1338 h 1338"/>
              <a:gd name="p0x11" fmla="*/ 0 w 2850"/>
              <a:gd name="p0y11" fmla="*/ 1311 h 1338"/>
              <a:gd name="p0x12" fmla="*/ 0 w 2850"/>
              <a:gd name="p0y12" fmla="*/ 1278 h 1338"/>
              <a:gd name="p0x13" fmla="*/ 0 w 2850"/>
              <a:gd name="p0y13" fmla="*/ 60 h 1338"/>
              <a:gd name="p0x14" fmla="*/ 0 w 2850"/>
              <a:gd name="p0y14" fmla="*/ 26 h 1338"/>
              <a:gd name="p0x15" fmla="*/ 26 w 2850"/>
              <a:gd name="p0y15" fmla="*/ 0 h 1338"/>
              <a:gd name="p0x16" fmla="*/ 60 w 2850"/>
              <a:gd name="p0y16" fmla="*/ 0 h 1338"/>
            </a:gdLst>
            <a:ahLst/>
            <a:cxnLst/>
            <a:rect l="0" t="0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3">
              <a:lumMod val="14765"/>
              <a:lumOff val="85235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97174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30"/>
          <a:stretch>
            <a:fillRect/>
          </a:stretch>
        </p:blipFill>
        <p:spPr>
          <a:xfrm>
            <a:off x="0" y="-9525"/>
            <a:ext cx="12192000" cy="1143000"/>
          </a:xfrm>
          <a:prstGeom prst="rect">
            <a:avLst/>
          </a:prstGeom>
          <a:noFill/>
        </p:spPr>
      </p:pic>
      <p:sp>
        <p:nvSpPr>
          <p:cNvPr id="1048761" name="文本框 5"/>
          <p:cNvSpPr txBox="1"/>
          <p:nvPr>
            <p:custDataLst>
              <p:tags r:id="rId4"/>
            </p:custDataLst>
          </p:nvPr>
        </p:nvSpPr>
        <p:spPr>
          <a:xfrm>
            <a:off x="533400" y="738188"/>
            <a:ext cx="11125200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sz="3000" spc="60" dirty="0">
                <a:solidFill>
                  <a:srgbClr val="22302C"/>
                </a:solidFill>
                <a:latin typeface="楷体" panose="02010609060101010101" pitchFamily="49" charset="-122"/>
                <a:ea typeface="楷体" panose="02010609060101010101" pitchFamily="49" charset="-122"/>
                <a:cs typeface="三极古拙楷书" panose="00000500000000000000" charset="-122"/>
                <a:sym typeface="三极古拙楷书" panose="00000500000000000000" charset="-122"/>
              </a:rPr>
              <a:t>开展全域环境整治</a:t>
            </a:r>
          </a:p>
        </p:txBody>
      </p:sp>
      <p:sp>
        <p:nvSpPr>
          <p:cNvPr id="1048762" name="文本框 41"/>
          <p:cNvSpPr txBox="1"/>
          <p:nvPr>
            <p:custDataLst>
              <p:tags r:id="rId5"/>
            </p:custDataLst>
          </p:nvPr>
        </p:nvSpPr>
        <p:spPr>
          <a:xfrm>
            <a:off x="533400" y="6334125"/>
            <a:ext cx="1040130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zh-CN" altLang="en-US" sz="1200" spc="60">
                <a:solidFill>
                  <a:srgbClr val="8A968F"/>
                </a:solidFill>
                <a:cs typeface="+mn-lt"/>
              </a:rPr>
              <a:t>传承千年徽水文脉</a:t>
            </a:r>
            <a:r>
              <a:rPr lang="en-US" altLang="zh-CN" sz="1200" spc="60">
                <a:solidFill>
                  <a:srgbClr val="8A968F"/>
                </a:solidFill>
                <a:cs typeface="+mn-lt"/>
              </a:rPr>
              <a:t> </a:t>
            </a:r>
            <a:r>
              <a:rPr lang="zh-CN" altLang="en-US" sz="1200" spc="60">
                <a:solidFill>
                  <a:srgbClr val="8A968F"/>
                </a:solidFill>
                <a:cs typeface="+mn-lt"/>
              </a:rPr>
              <a:t>守护新安一江碧水</a:t>
            </a:r>
          </a:p>
        </p:txBody>
      </p:sp>
      <p:sp>
        <p:nvSpPr>
          <p:cNvPr id="1048766" name="文本框 12"/>
          <p:cNvSpPr txBox="1"/>
          <p:nvPr>
            <p:custDataLst>
              <p:tags r:id="rId6"/>
            </p:custDataLst>
          </p:nvPr>
        </p:nvSpPr>
        <p:spPr>
          <a:xfrm>
            <a:off x="330200" y="2237740"/>
            <a:ext cx="3368040" cy="12128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>
              <a:lnSpc>
                <a:spcPct val="129000"/>
              </a:lnSpc>
              <a:spcAft>
                <a:spcPts val="810"/>
              </a:spcAft>
            </a:pPr>
            <a:r>
              <a:rPr lang="zh-CN" sz="1300" spc="30">
                <a:solidFill>
                  <a:schemeClr val="tx2"/>
                </a:solidFill>
                <a:cs typeface="+mn-lt"/>
              </a:rPr>
              <a:t>实施</a:t>
            </a:r>
            <a:r>
              <a:rPr sz="1300" spc="30">
                <a:solidFill>
                  <a:schemeClr val="tx2"/>
                </a:solidFill>
                <a:cs typeface="+mn-lt"/>
              </a:rPr>
              <a:t>新安江提升十大工程</a:t>
            </a:r>
          </a:p>
          <a:p>
            <a:pPr algn="ctr">
              <a:lnSpc>
                <a:spcPct val="129000"/>
              </a:lnSpc>
              <a:spcAft>
                <a:spcPts val="810"/>
              </a:spcAft>
            </a:pPr>
            <a:r>
              <a:rPr lang="zh-CN" sz="1300" spc="30">
                <a:solidFill>
                  <a:schemeClr val="tx2"/>
                </a:solidFill>
                <a:cs typeface="+mn-lt"/>
              </a:rPr>
              <a:t>新安江</a:t>
            </a:r>
            <a:r>
              <a:rPr sz="1300" spc="30">
                <a:solidFill>
                  <a:schemeClr val="tx2"/>
                </a:solidFill>
                <a:cs typeface="+mn-lt"/>
              </a:rPr>
              <a:t>流域生态保护提升八大专项行动</a:t>
            </a:r>
          </a:p>
          <a:p>
            <a:pPr algn="ctr">
              <a:lnSpc>
                <a:spcPct val="129000"/>
              </a:lnSpc>
              <a:spcAft>
                <a:spcPts val="810"/>
              </a:spcAft>
            </a:pPr>
            <a:r>
              <a:rPr sz="1300" spc="30">
                <a:solidFill>
                  <a:schemeClr val="tx2"/>
                </a:solidFill>
                <a:cs typeface="+mn-lt"/>
              </a:rPr>
              <a:t>美丽新安江六大工程</a:t>
            </a:r>
            <a:r>
              <a:rPr lang="zh-CN" sz="1300" spc="30">
                <a:solidFill>
                  <a:schemeClr val="tx2"/>
                </a:solidFill>
                <a:cs typeface="+mn-lt"/>
              </a:rPr>
              <a:t>等</a:t>
            </a:r>
            <a:endParaRPr sz="1500" b="1" spc="30">
              <a:solidFill>
                <a:srgbClr val="1F6E5C"/>
              </a:solidFill>
              <a:cs typeface="+mn-lt"/>
            </a:endParaRPr>
          </a:p>
          <a:p>
            <a:pPr algn="l">
              <a:lnSpc>
                <a:spcPct val="129000"/>
              </a:lnSpc>
              <a:spcAft>
                <a:spcPts val="810"/>
              </a:spcAft>
            </a:pPr>
            <a:endParaRPr sz="1500" spc="30">
              <a:solidFill>
                <a:srgbClr val="22302C"/>
              </a:solidFill>
              <a:cs typeface="+mn-lt"/>
            </a:endParaRPr>
          </a:p>
        </p:txBody>
      </p:sp>
      <p:sp>
        <p:nvSpPr>
          <p:cNvPr id="1048773" name="任意多边形 19"/>
          <p:cNvSpPr/>
          <p:nvPr>
            <p:custDataLst>
              <p:tags r:id="rId7"/>
            </p:custDataLst>
          </p:nvPr>
        </p:nvSpPr>
        <p:spPr>
          <a:xfrm>
            <a:off x="5761355" y="1864995"/>
            <a:ext cx="1608455" cy="840740"/>
          </a:xfrm>
          <a:custGeom>
            <a:avLst/>
            <a:gdLst>
              <a:gd name="sw" fmla="*/ 1 w 2850"/>
              <a:gd name="sh" fmla="*/ 1 h 1338"/>
              <a:gd name="mins" fmla="min sw sh"/>
              <a:gd name="dsw" fmla="+- 0 sw mins"/>
              <a:gd name="dsh" fmla="+- 0 sh mins"/>
              <a:gd name="p0x0" fmla="*/ 60 w 2850"/>
              <a:gd name="p0y0" fmla="*/ 0 h 1338"/>
              <a:gd name="p0x1" fmla="*/ 2790 w 2850"/>
              <a:gd name="p0y1" fmla="*/ 0 h 1338"/>
              <a:gd name="p0x2" fmla="*/ 2823 w 2850"/>
              <a:gd name="p0y2" fmla="*/ 0 h 1338"/>
              <a:gd name="p0x3" fmla="*/ 2850 w 2850"/>
              <a:gd name="p0y3" fmla="*/ 26 h 1338"/>
              <a:gd name="p0x4" fmla="*/ 2850 w 2850"/>
              <a:gd name="p0y4" fmla="*/ 60 h 1338"/>
              <a:gd name="p0x5" fmla="*/ 2850 w 2850"/>
              <a:gd name="p0y5" fmla="*/ 1278 h 1338"/>
              <a:gd name="p0x6" fmla="*/ 2850 w 2850"/>
              <a:gd name="p0y6" fmla="*/ 1311 h 1338"/>
              <a:gd name="p0x7" fmla="*/ 2823 w 2850"/>
              <a:gd name="p0y7" fmla="*/ 1338 h 1338"/>
              <a:gd name="p0x8" fmla="*/ 2790 w 2850"/>
              <a:gd name="p0y8" fmla="*/ 1338 h 1338"/>
              <a:gd name="p0x9" fmla="*/ 60 w 2850"/>
              <a:gd name="p0y9" fmla="*/ 1338 h 1338"/>
              <a:gd name="p0x10" fmla="*/ 26 w 2850"/>
              <a:gd name="p0y10" fmla="*/ 1338 h 1338"/>
              <a:gd name="p0x11" fmla="*/ 0 w 2850"/>
              <a:gd name="p0y11" fmla="*/ 1311 h 1338"/>
              <a:gd name="p0x12" fmla="*/ 0 w 2850"/>
              <a:gd name="p0y12" fmla="*/ 1278 h 1338"/>
              <a:gd name="p0x13" fmla="*/ 0 w 2850"/>
              <a:gd name="p0y13" fmla="*/ 60 h 1338"/>
              <a:gd name="p0x14" fmla="*/ 0 w 2850"/>
              <a:gd name="p0y14" fmla="*/ 26 h 1338"/>
              <a:gd name="p0x15" fmla="*/ 26 w 2850"/>
              <a:gd name="p0y15" fmla="*/ 0 h 1338"/>
              <a:gd name="p0x16" fmla="*/ 60 w 2850"/>
              <a:gd name="p0y16" fmla="*/ 0 h 1338"/>
            </a:gdLst>
            <a:ahLst/>
            <a:cxnLst/>
            <a:rect l="0" t="0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3">
              <a:lumMod val="14765"/>
              <a:lumOff val="85235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775" name="文本框 21"/>
          <p:cNvSpPr txBox="1"/>
          <p:nvPr>
            <p:custDataLst>
              <p:tags r:id="rId8"/>
            </p:custDataLst>
          </p:nvPr>
        </p:nvSpPr>
        <p:spPr>
          <a:xfrm>
            <a:off x="5793740" y="2331025"/>
            <a:ext cx="1543050" cy="2228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13000"/>
              </a:lnSpc>
            </a:pPr>
            <a:r>
              <a:rPr lang="en-US" sz="1200">
                <a:solidFill>
                  <a:srgbClr val="4A5A55"/>
                </a:solidFill>
                <a:cs typeface="+mn-lt"/>
              </a:rPr>
              <a:t>  </a:t>
            </a:r>
            <a:r>
              <a:rPr sz="1200">
                <a:solidFill>
                  <a:srgbClr val="4A5A55"/>
                </a:solidFill>
                <a:cs typeface="+mn-lt"/>
              </a:rPr>
              <a:t>船舶污水上岸处理率</a:t>
            </a:r>
          </a:p>
        </p:txBody>
      </p:sp>
      <p:sp>
        <p:nvSpPr>
          <p:cNvPr id="1048776" name="任意多边形 22"/>
          <p:cNvSpPr/>
          <p:nvPr>
            <p:custDataLst>
              <p:tags r:id="rId9"/>
            </p:custDataLst>
          </p:nvPr>
        </p:nvSpPr>
        <p:spPr>
          <a:xfrm>
            <a:off x="4046220" y="2821940"/>
            <a:ext cx="1661795" cy="850265"/>
          </a:xfrm>
          <a:custGeom>
            <a:avLst/>
            <a:gdLst>
              <a:gd name="sw" fmla="*/ 1 w 2850"/>
              <a:gd name="sh" fmla="*/ 1 h 1338"/>
              <a:gd name="mins" fmla="min sw sh"/>
              <a:gd name="dsw" fmla="+- 0 sw mins"/>
              <a:gd name="dsh" fmla="+- 0 sh mins"/>
              <a:gd name="p0x0" fmla="*/ 60 w 2850"/>
              <a:gd name="p0y0" fmla="*/ 0 h 1338"/>
              <a:gd name="p0x1" fmla="*/ 2790 w 2850"/>
              <a:gd name="p0y1" fmla="*/ 0 h 1338"/>
              <a:gd name="p0x2" fmla="*/ 2823 w 2850"/>
              <a:gd name="p0y2" fmla="*/ 0 h 1338"/>
              <a:gd name="p0x3" fmla="*/ 2850 w 2850"/>
              <a:gd name="p0y3" fmla="*/ 26 h 1338"/>
              <a:gd name="p0x4" fmla="*/ 2850 w 2850"/>
              <a:gd name="p0y4" fmla="*/ 60 h 1338"/>
              <a:gd name="p0x5" fmla="*/ 2850 w 2850"/>
              <a:gd name="p0y5" fmla="*/ 1278 h 1338"/>
              <a:gd name="p0x6" fmla="*/ 2850 w 2850"/>
              <a:gd name="p0y6" fmla="*/ 1311 h 1338"/>
              <a:gd name="p0x7" fmla="*/ 2823 w 2850"/>
              <a:gd name="p0y7" fmla="*/ 1338 h 1338"/>
              <a:gd name="p0x8" fmla="*/ 2790 w 2850"/>
              <a:gd name="p0y8" fmla="*/ 1338 h 1338"/>
              <a:gd name="p0x9" fmla="*/ 60 w 2850"/>
              <a:gd name="p0y9" fmla="*/ 1338 h 1338"/>
              <a:gd name="p0x10" fmla="*/ 26 w 2850"/>
              <a:gd name="p0y10" fmla="*/ 1338 h 1338"/>
              <a:gd name="p0x11" fmla="*/ 0 w 2850"/>
              <a:gd name="p0y11" fmla="*/ 1311 h 1338"/>
              <a:gd name="p0x12" fmla="*/ 0 w 2850"/>
              <a:gd name="p0y12" fmla="*/ 1278 h 1338"/>
              <a:gd name="p0x13" fmla="*/ 0 w 2850"/>
              <a:gd name="p0y13" fmla="*/ 60 h 1338"/>
              <a:gd name="p0x14" fmla="*/ 0 w 2850"/>
              <a:gd name="p0y14" fmla="*/ 26 h 1338"/>
              <a:gd name="p0x15" fmla="*/ 26 w 2850"/>
              <a:gd name="p0y15" fmla="*/ 0 h 1338"/>
              <a:gd name="p0x16" fmla="*/ 60 w 2850"/>
              <a:gd name="p0y16" fmla="*/ 0 h 1338"/>
            </a:gdLst>
            <a:ahLst/>
            <a:cxnLst/>
            <a:rect l="0" t="0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3">
              <a:lumMod val="14765"/>
              <a:lumOff val="85235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779" name="任意多边形 25"/>
          <p:cNvSpPr/>
          <p:nvPr>
            <p:custDataLst>
              <p:tags r:id="rId10"/>
            </p:custDataLst>
          </p:nvPr>
        </p:nvSpPr>
        <p:spPr>
          <a:xfrm>
            <a:off x="5761355" y="2821940"/>
            <a:ext cx="1617980" cy="850265"/>
          </a:xfrm>
          <a:custGeom>
            <a:avLst/>
            <a:gdLst>
              <a:gd name="sw" fmla="*/ 1 w 2850"/>
              <a:gd name="sh" fmla="*/ 1 h 1338"/>
              <a:gd name="mins" fmla="min sw sh"/>
              <a:gd name="dsw" fmla="+- 0 sw mins"/>
              <a:gd name="dsh" fmla="+- 0 sh mins"/>
              <a:gd name="p0x0" fmla="*/ 60 w 2850"/>
              <a:gd name="p0y0" fmla="*/ 0 h 1338"/>
              <a:gd name="p0x1" fmla="*/ 2790 w 2850"/>
              <a:gd name="p0y1" fmla="*/ 0 h 1338"/>
              <a:gd name="p0x2" fmla="*/ 2823 w 2850"/>
              <a:gd name="p0y2" fmla="*/ 0 h 1338"/>
              <a:gd name="p0x3" fmla="*/ 2850 w 2850"/>
              <a:gd name="p0y3" fmla="*/ 26 h 1338"/>
              <a:gd name="p0x4" fmla="*/ 2850 w 2850"/>
              <a:gd name="p0y4" fmla="*/ 60 h 1338"/>
              <a:gd name="p0x5" fmla="*/ 2850 w 2850"/>
              <a:gd name="p0y5" fmla="*/ 1278 h 1338"/>
              <a:gd name="p0x6" fmla="*/ 2850 w 2850"/>
              <a:gd name="p0y6" fmla="*/ 1311 h 1338"/>
              <a:gd name="p0x7" fmla="*/ 2823 w 2850"/>
              <a:gd name="p0y7" fmla="*/ 1338 h 1338"/>
              <a:gd name="p0x8" fmla="*/ 2790 w 2850"/>
              <a:gd name="p0y8" fmla="*/ 1338 h 1338"/>
              <a:gd name="p0x9" fmla="*/ 60 w 2850"/>
              <a:gd name="p0y9" fmla="*/ 1338 h 1338"/>
              <a:gd name="p0x10" fmla="*/ 26 w 2850"/>
              <a:gd name="p0y10" fmla="*/ 1338 h 1338"/>
              <a:gd name="p0x11" fmla="*/ 0 w 2850"/>
              <a:gd name="p0y11" fmla="*/ 1311 h 1338"/>
              <a:gd name="p0x12" fmla="*/ 0 w 2850"/>
              <a:gd name="p0y12" fmla="*/ 1278 h 1338"/>
              <a:gd name="p0x13" fmla="*/ 0 w 2850"/>
              <a:gd name="p0y13" fmla="*/ 60 h 1338"/>
              <a:gd name="p0x14" fmla="*/ 0 w 2850"/>
              <a:gd name="p0y14" fmla="*/ 26 h 1338"/>
              <a:gd name="p0x15" fmla="*/ 26 w 2850"/>
              <a:gd name="p0y15" fmla="*/ 0 h 1338"/>
              <a:gd name="p0x16" fmla="*/ 60 w 2850"/>
              <a:gd name="p0y16" fmla="*/ 0 h 1338"/>
            </a:gdLst>
            <a:ahLst/>
            <a:cxnLst/>
            <a:rect l="0" t="0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3">
              <a:lumMod val="14765"/>
              <a:lumOff val="85235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0"/>
          <p:cNvGrpSpPr/>
          <p:nvPr/>
        </p:nvGrpSpPr>
        <p:grpSpPr>
          <a:xfrm>
            <a:off x="4090670" y="1461135"/>
            <a:ext cx="3279140" cy="2089785"/>
            <a:chOff x="478" y="6144"/>
            <a:chExt cx="5777" cy="3327"/>
          </a:xfrm>
        </p:grpSpPr>
        <p:sp>
          <p:nvSpPr>
            <p:cNvPr id="1048769" name="文本框 15"/>
            <p:cNvSpPr txBox="1"/>
            <p:nvPr>
              <p:custDataLst>
                <p:tags r:id="rId21"/>
              </p:custDataLst>
            </p:nvPr>
          </p:nvSpPr>
          <p:spPr>
            <a:xfrm>
              <a:off x="2508" y="6144"/>
              <a:ext cx="2592" cy="47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spc="72">
                  <a:solidFill>
                    <a:srgbClr val="22302C"/>
                  </a:solidFill>
                  <a:latin typeface="三极古拙楷书" panose="00000500000000000000" charset="-122"/>
                  <a:ea typeface="三极古拙楷书" panose="00000500000000000000" charset="-122"/>
                  <a:sym typeface="三极古拙楷书" panose="00000500000000000000" charset="-122"/>
                </a:rPr>
                <a:t>指标印证</a:t>
              </a:r>
            </a:p>
            <a:p>
              <a:pPr algn="l">
                <a:lnSpc>
                  <a:spcPct val="100000"/>
                </a:lnSpc>
              </a:pPr>
              <a:endParaRPr spc="72">
                <a:solidFill>
                  <a:srgbClr val="22302C"/>
                </a:solidFill>
                <a:latin typeface="三极古拙楷书" panose="00000500000000000000" charset="-122"/>
                <a:ea typeface="三极古拙楷书" panose="00000500000000000000" charset="-122"/>
                <a:sym typeface="三极古拙楷书" panose="00000500000000000000" charset="-122"/>
              </a:endParaRPr>
            </a:p>
            <a:p>
              <a:pPr algn="l">
                <a:lnSpc>
                  <a:spcPct val="100000"/>
                </a:lnSpc>
              </a:pPr>
              <a:endParaRPr spc="72">
                <a:solidFill>
                  <a:srgbClr val="22302C"/>
                </a:solidFill>
                <a:latin typeface="三极古拙楷书" panose="00000500000000000000" charset="-122"/>
                <a:ea typeface="三极古拙楷书" panose="00000500000000000000" charset="-122"/>
                <a:sym typeface="三极古拙楷书" panose="00000500000000000000" charset="-122"/>
              </a:endParaRPr>
            </a:p>
          </p:txBody>
        </p:sp>
        <p:sp>
          <p:nvSpPr>
            <p:cNvPr id="1048770" name="任意多边形 16"/>
            <p:cNvSpPr/>
            <p:nvPr>
              <p:custDataLst>
                <p:tags r:id="rId22"/>
              </p:custDataLst>
            </p:nvPr>
          </p:nvSpPr>
          <p:spPr>
            <a:xfrm>
              <a:off x="478" y="6787"/>
              <a:ext cx="2850" cy="1339"/>
            </a:xfrm>
            <a:custGeom>
              <a:avLst/>
              <a:gdLst>
                <a:gd name="sw" fmla="*/ 1 w 2850"/>
                <a:gd name="sh" fmla="*/ 1 h 1338"/>
                <a:gd name="mins" fmla="min sw sh"/>
                <a:gd name="dsw" fmla="+- 0 sw mins"/>
                <a:gd name="dsh" fmla="+- 0 sh mins"/>
                <a:gd name="p0x0" fmla="*/ 60 w 2850"/>
                <a:gd name="p0y0" fmla="*/ 0 h 1338"/>
                <a:gd name="p0x1" fmla="*/ 2790 w 2850"/>
                <a:gd name="p0y1" fmla="*/ 0 h 1338"/>
                <a:gd name="p0x2" fmla="*/ 2823 w 2850"/>
                <a:gd name="p0y2" fmla="*/ 0 h 1338"/>
                <a:gd name="p0x3" fmla="*/ 2850 w 2850"/>
                <a:gd name="p0y3" fmla="*/ 26 h 1338"/>
                <a:gd name="p0x4" fmla="*/ 2850 w 2850"/>
                <a:gd name="p0y4" fmla="*/ 60 h 1338"/>
                <a:gd name="p0x5" fmla="*/ 2850 w 2850"/>
                <a:gd name="p0y5" fmla="*/ 1278 h 1338"/>
                <a:gd name="p0x6" fmla="*/ 2850 w 2850"/>
                <a:gd name="p0y6" fmla="*/ 1311 h 1338"/>
                <a:gd name="p0x7" fmla="*/ 2823 w 2850"/>
                <a:gd name="p0y7" fmla="*/ 1338 h 1338"/>
                <a:gd name="p0x8" fmla="*/ 2790 w 2850"/>
                <a:gd name="p0y8" fmla="*/ 1338 h 1338"/>
                <a:gd name="p0x9" fmla="*/ 60 w 2850"/>
                <a:gd name="p0y9" fmla="*/ 1338 h 1338"/>
                <a:gd name="p0x10" fmla="*/ 26 w 2850"/>
                <a:gd name="p0y10" fmla="*/ 1338 h 1338"/>
                <a:gd name="p0x11" fmla="*/ 0 w 2850"/>
                <a:gd name="p0y11" fmla="*/ 1311 h 1338"/>
                <a:gd name="p0x12" fmla="*/ 0 w 2850"/>
                <a:gd name="p0y12" fmla="*/ 1278 h 1338"/>
                <a:gd name="p0x13" fmla="*/ 0 w 2850"/>
                <a:gd name="p0y13" fmla="*/ 60 h 1338"/>
                <a:gd name="p0x14" fmla="*/ 0 w 2850"/>
                <a:gd name="p0y14" fmla="*/ 26 h 1338"/>
                <a:gd name="p0x15" fmla="*/ 26 w 2850"/>
                <a:gd name="p0y15" fmla="*/ 0 h 1338"/>
                <a:gd name="p0x16" fmla="*/ 60 w 2850"/>
                <a:gd name="p0y16" fmla="*/ 0 h 1338"/>
              </a:gdLst>
              <a:ahLst/>
              <a:cxnLst/>
              <a:rect l="0" t="0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accent3">
                <a:lumMod val="14765"/>
                <a:lumOff val="85235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8771" name="文本框 17"/>
            <p:cNvSpPr txBox="1"/>
            <p:nvPr>
              <p:custDataLst>
                <p:tags r:id="rId23"/>
              </p:custDataLst>
            </p:nvPr>
          </p:nvSpPr>
          <p:spPr>
            <a:xfrm>
              <a:off x="1263" y="6916"/>
              <a:ext cx="1658" cy="61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/>
            <a:p>
              <a:pPr algn="l">
                <a:lnSpc>
                  <a:spcPct val="96000"/>
                </a:lnSpc>
              </a:pPr>
              <a:r>
                <a:rPr sz="2400">
                  <a:solidFill>
                    <a:srgbClr val="164A3E"/>
                  </a:solidFill>
                  <a:latin typeface="三极古拙楷书" panose="00000500000000000000" charset="-122"/>
                  <a:ea typeface="三极古拙楷书" panose="00000500000000000000" charset="-122"/>
                  <a:sym typeface="三极古拙楷书" panose="00000500000000000000" charset="-122"/>
                </a:rPr>
                <a:t>100</a:t>
              </a:r>
              <a:r>
                <a:rPr sz="1500">
                  <a:solidFill>
                    <a:srgbClr val="164A3E"/>
                  </a:solidFill>
                  <a:latin typeface="三极古拙楷书" panose="00000500000000000000" charset="-122"/>
                  <a:ea typeface="三极古拙楷书" panose="00000500000000000000" charset="-122"/>
                  <a:sym typeface="三极古拙楷书" panose="00000500000000000000" charset="-122"/>
                </a:rPr>
                <a:t>%</a:t>
              </a:r>
            </a:p>
          </p:txBody>
        </p:sp>
        <p:sp>
          <p:nvSpPr>
            <p:cNvPr id="1048772" name="文本框 18"/>
            <p:cNvSpPr txBox="1"/>
            <p:nvPr>
              <p:custDataLst>
                <p:tags r:id="rId24"/>
              </p:custDataLst>
            </p:nvPr>
          </p:nvSpPr>
          <p:spPr>
            <a:xfrm>
              <a:off x="559" y="7474"/>
              <a:ext cx="2603" cy="675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/>
            <a:p>
              <a:pPr algn="ctr">
                <a:lnSpc>
                  <a:spcPct val="113000"/>
                </a:lnSpc>
              </a:pPr>
              <a:r>
                <a:rPr lang="en-US" sz="1200">
                  <a:solidFill>
                    <a:srgbClr val="4A5A55"/>
                  </a:solidFill>
                  <a:cs typeface="+mn-lt"/>
                </a:rPr>
                <a:t> </a:t>
              </a:r>
              <a:r>
                <a:rPr sz="1200">
                  <a:solidFill>
                    <a:srgbClr val="4A5A55"/>
                  </a:solidFill>
                  <a:cs typeface="+mn-lt"/>
                </a:rPr>
                <a:t>农村生活垃圾无害化处理率</a:t>
              </a:r>
            </a:p>
          </p:txBody>
        </p:sp>
        <p:sp>
          <p:nvSpPr>
            <p:cNvPr id="1048774" name="文本框 20"/>
            <p:cNvSpPr txBox="1"/>
            <p:nvPr>
              <p:custDataLst>
                <p:tags r:id="rId25"/>
              </p:custDataLst>
            </p:nvPr>
          </p:nvSpPr>
          <p:spPr>
            <a:xfrm>
              <a:off x="4100" y="6916"/>
              <a:ext cx="1658" cy="61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/>
            <a:p>
              <a:pPr algn="l">
                <a:lnSpc>
                  <a:spcPct val="96000"/>
                </a:lnSpc>
              </a:pPr>
              <a:r>
                <a:rPr lang="en-US" sz="2400">
                  <a:solidFill>
                    <a:srgbClr val="164A3E"/>
                  </a:solidFill>
                  <a:latin typeface="三极古拙楷书" panose="00000500000000000000" charset="-122"/>
                  <a:ea typeface="三极古拙楷书" panose="00000500000000000000" charset="-122"/>
                  <a:sym typeface="三极古拙楷书" panose="00000500000000000000" charset="-122"/>
                </a:rPr>
                <a:t> </a:t>
              </a:r>
              <a:r>
                <a:rPr sz="2400">
                  <a:solidFill>
                    <a:srgbClr val="164A3E"/>
                  </a:solidFill>
                  <a:latin typeface="三极古拙楷书" panose="00000500000000000000" charset="-122"/>
                  <a:ea typeface="三极古拙楷书" panose="00000500000000000000" charset="-122"/>
                  <a:sym typeface="三极古拙楷书" panose="00000500000000000000" charset="-122"/>
                </a:rPr>
                <a:t>100</a:t>
              </a:r>
              <a:r>
                <a:rPr sz="1500">
                  <a:solidFill>
                    <a:srgbClr val="164A3E"/>
                  </a:solidFill>
                  <a:latin typeface="三极古拙楷书" panose="00000500000000000000" charset="-122"/>
                  <a:ea typeface="三极古拙楷书" panose="00000500000000000000" charset="-122"/>
                  <a:sym typeface="三极古拙楷书" panose="00000500000000000000" charset="-122"/>
                </a:rPr>
                <a:t>%</a:t>
              </a:r>
            </a:p>
          </p:txBody>
        </p:sp>
        <p:sp>
          <p:nvSpPr>
            <p:cNvPr id="1048777" name="文本框 23"/>
            <p:cNvSpPr txBox="1"/>
            <p:nvPr>
              <p:custDataLst>
                <p:tags r:id="rId26"/>
              </p:custDataLst>
            </p:nvPr>
          </p:nvSpPr>
          <p:spPr>
            <a:xfrm>
              <a:off x="1077" y="8507"/>
              <a:ext cx="2085" cy="61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/>
            <a:p>
              <a:pPr algn="l">
                <a:lnSpc>
                  <a:spcPct val="96000"/>
                </a:lnSpc>
              </a:pPr>
              <a:r>
                <a:rPr sz="2400">
                  <a:solidFill>
                    <a:srgbClr val="164A3E"/>
                  </a:solidFill>
                  <a:latin typeface="三极古拙楷书" panose="00000500000000000000" charset="-122"/>
                  <a:ea typeface="三极古拙楷书" panose="00000500000000000000" charset="-122"/>
                  <a:sym typeface="三极古拙楷书" panose="00000500000000000000" charset="-122"/>
                </a:rPr>
                <a:t>97.79</a:t>
              </a:r>
              <a:r>
                <a:rPr sz="1500">
                  <a:solidFill>
                    <a:srgbClr val="164A3E"/>
                  </a:solidFill>
                  <a:latin typeface="三极古拙楷书" panose="00000500000000000000" charset="-122"/>
                  <a:ea typeface="三极古拙楷书" panose="00000500000000000000" charset="-122"/>
                  <a:sym typeface="三极古拙楷书" panose="00000500000000000000" charset="-122"/>
                </a:rPr>
                <a:t>%</a:t>
              </a:r>
            </a:p>
          </p:txBody>
        </p:sp>
        <p:sp>
          <p:nvSpPr>
            <p:cNvPr id="1048778" name="文本框 24"/>
            <p:cNvSpPr txBox="1"/>
            <p:nvPr>
              <p:custDataLst>
                <p:tags r:id="rId27"/>
              </p:custDataLst>
            </p:nvPr>
          </p:nvSpPr>
          <p:spPr>
            <a:xfrm>
              <a:off x="732" y="9120"/>
              <a:ext cx="2430" cy="35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/>
            <a:p>
              <a:pPr algn="l">
                <a:lnSpc>
                  <a:spcPct val="113000"/>
                </a:lnSpc>
              </a:pPr>
              <a:r>
                <a:rPr sz="1200">
                  <a:solidFill>
                    <a:srgbClr val="4A5A55"/>
                  </a:solidFill>
                  <a:cs typeface="+mn-lt"/>
                </a:rPr>
                <a:t>城区污水处理率</a:t>
              </a:r>
            </a:p>
          </p:txBody>
        </p:sp>
        <p:sp>
          <p:nvSpPr>
            <p:cNvPr id="1048780" name="文本框 26"/>
            <p:cNvSpPr txBox="1"/>
            <p:nvPr>
              <p:custDataLst>
                <p:tags r:id="rId28"/>
              </p:custDataLst>
            </p:nvPr>
          </p:nvSpPr>
          <p:spPr>
            <a:xfrm>
              <a:off x="3930" y="8507"/>
              <a:ext cx="2325" cy="61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/>
            <a:p>
              <a:pPr algn="l">
                <a:lnSpc>
                  <a:spcPct val="96000"/>
                </a:lnSpc>
              </a:pPr>
              <a:r>
                <a:rPr sz="2400">
                  <a:solidFill>
                    <a:srgbClr val="164A3E"/>
                  </a:solidFill>
                  <a:latin typeface="三极古拙楷书" panose="00000500000000000000" charset="-122"/>
                  <a:ea typeface="三极古拙楷书" panose="00000500000000000000" charset="-122"/>
                  <a:sym typeface="三极古拙楷书" panose="00000500000000000000" charset="-122"/>
                </a:rPr>
                <a:t>95.5</a:t>
              </a:r>
              <a:r>
                <a:rPr sz="1500">
                  <a:solidFill>
                    <a:srgbClr val="164A3E"/>
                  </a:solidFill>
                  <a:latin typeface="三极古拙楷书" panose="00000500000000000000" charset="-122"/>
                  <a:ea typeface="三极古拙楷书" panose="00000500000000000000" charset="-122"/>
                  <a:sym typeface="三极古拙楷书" panose="00000500000000000000" charset="-122"/>
                </a:rPr>
                <a:t>%</a:t>
              </a:r>
              <a:r>
                <a:rPr sz="300"/>
                <a:t> </a:t>
              </a:r>
              <a:r>
                <a:rPr sz="1200">
                  <a:solidFill>
                    <a:srgbClr val="164A3E"/>
                  </a:solidFill>
                  <a:cs typeface="+mn-lt"/>
                </a:rPr>
                <a:t>以上</a:t>
              </a:r>
            </a:p>
          </p:txBody>
        </p:sp>
      </p:grpSp>
      <p:sp>
        <p:nvSpPr>
          <p:cNvPr id="1048781" name="文本框 27"/>
          <p:cNvSpPr txBox="1"/>
          <p:nvPr>
            <p:custDataLst>
              <p:tags r:id="rId11"/>
            </p:custDataLst>
          </p:nvPr>
        </p:nvSpPr>
        <p:spPr>
          <a:xfrm>
            <a:off x="5793740" y="3317021"/>
            <a:ext cx="1543050" cy="2228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13000"/>
              </a:lnSpc>
            </a:pPr>
            <a:r>
              <a:rPr lang="en-US" sz="1200">
                <a:solidFill>
                  <a:srgbClr val="4A5A55"/>
                </a:solidFill>
                <a:cs typeface="+mn-lt"/>
              </a:rPr>
              <a:t>  </a:t>
            </a:r>
            <a:r>
              <a:rPr sz="1200">
                <a:solidFill>
                  <a:srgbClr val="4A5A55"/>
                </a:solidFill>
                <a:cs typeface="+mn-lt"/>
              </a:rPr>
              <a:t>农村卫生厕所普及率</a:t>
            </a:r>
          </a:p>
        </p:txBody>
      </p:sp>
      <p:sp>
        <p:nvSpPr>
          <p:cNvPr id="1048788" name="文本框 36"/>
          <p:cNvSpPr txBox="1"/>
          <p:nvPr>
            <p:custDataLst>
              <p:tags r:id="rId12"/>
            </p:custDataLst>
          </p:nvPr>
        </p:nvSpPr>
        <p:spPr>
          <a:xfrm>
            <a:off x="7992110" y="2348706"/>
            <a:ext cx="3493818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>
              <a:lnSpc>
                <a:spcPct val="121000"/>
              </a:lnSpc>
            </a:pPr>
            <a:r>
              <a:rPr sz="1300" spc="30">
                <a:solidFill>
                  <a:srgbClr val="22302C"/>
                </a:solidFill>
                <a:cs typeface="+mn-lt"/>
              </a:rPr>
              <a:t>全国生态产品价值实现机制经验交流会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9072245" y="1461135"/>
            <a:ext cx="1221240" cy="300355"/>
            <a:chOff x="7470" y="6149"/>
            <a:chExt cx="2943" cy="473"/>
          </a:xfrm>
        </p:grpSpPr>
        <p:sp>
          <p:nvSpPr>
            <p:cNvPr id="1048783" name="文本框 29"/>
            <p:cNvSpPr txBox="1"/>
            <p:nvPr>
              <p:custDataLst>
                <p:tags r:id="rId19"/>
              </p:custDataLst>
            </p:nvPr>
          </p:nvSpPr>
          <p:spPr>
            <a:xfrm>
              <a:off x="7470" y="6230"/>
              <a:ext cx="540" cy="306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endParaRPr sz="1350">
                <a:solidFill>
                  <a:srgbClr val="FFFFFF"/>
                </a:solidFill>
                <a:latin typeface="三极古拙楷书" panose="00000500000000000000" charset="-122"/>
                <a:ea typeface="三极古拙楷书" panose="00000500000000000000" charset="-122"/>
                <a:sym typeface="三极古拙楷书" panose="00000500000000000000" charset="-122"/>
              </a:endParaRPr>
            </a:p>
          </p:txBody>
        </p:sp>
        <p:sp>
          <p:nvSpPr>
            <p:cNvPr id="1048784" name="文本框 30"/>
            <p:cNvSpPr txBox="1"/>
            <p:nvPr>
              <p:custDataLst>
                <p:tags r:id="rId20"/>
              </p:custDataLst>
            </p:nvPr>
          </p:nvSpPr>
          <p:spPr>
            <a:xfrm>
              <a:off x="7741" y="6149"/>
              <a:ext cx="2672" cy="47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zh-CN" spc="72">
                  <a:solidFill>
                    <a:srgbClr val="22302C"/>
                  </a:solidFill>
                  <a:latin typeface="三极古拙楷书" panose="00000500000000000000" charset="-122"/>
                  <a:ea typeface="三极古拙楷书" panose="00000500000000000000" charset="-122"/>
                  <a:sym typeface="三极古拙楷书" panose="00000500000000000000" charset="-122"/>
                </a:rPr>
                <a:t>充分肯定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8206740" y="1988812"/>
            <a:ext cx="2727989" cy="960479"/>
            <a:chOff x="7210" y="7155"/>
            <a:chExt cx="4296" cy="1513"/>
          </a:xfrm>
        </p:grpSpPr>
        <p:sp>
          <p:nvSpPr>
            <p:cNvPr id="1048786" name="文本框 33"/>
            <p:cNvSpPr txBox="1"/>
            <p:nvPr>
              <p:custDataLst>
                <p:tags r:id="rId17"/>
              </p:custDataLst>
            </p:nvPr>
          </p:nvSpPr>
          <p:spPr>
            <a:xfrm>
              <a:off x="7210" y="7155"/>
              <a:ext cx="4278" cy="47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/>
            <a:p>
              <a:pPr algn="ctr">
                <a:lnSpc>
                  <a:spcPct val="121000"/>
                </a:lnSpc>
              </a:pPr>
              <a:r>
                <a:rPr lang="en-US" sz="1300" spc="30">
                  <a:solidFill>
                    <a:srgbClr val="22302C"/>
                  </a:solidFill>
                  <a:cs typeface="+mn-lt"/>
                </a:rPr>
                <a:t>       </a:t>
              </a:r>
              <a:r>
                <a:rPr sz="1300" spc="30">
                  <a:solidFill>
                    <a:srgbClr val="22302C"/>
                  </a:solidFill>
                  <a:cs typeface="+mn-lt"/>
                </a:rPr>
                <a:t>全国生态综合补偿工作现场会</a:t>
              </a:r>
            </a:p>
          </p:txBody>
        </p:sp>
        <p:sp>
          <p:nvSpPr>
            <p:cNvPr id="1048790" name="文本框 39"/>
            <p:cNvSpPr txBox="1"/>
            <p:nvPr>
              <p:custDataLst>
                <p:tags r:id="rId18"/>
              </p:custDataLst>
            </p:nvPr>
          </p:nvSpPr>
          <p:spPr>
            <a:xfrm>
              <a:off x="7228" y="8195"/>
              <a:ext cx="4278" cy="47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/>
            <a:p>
              <a:pPr algn="ctr">
                <a:lnSpc>
                  <a:spcPct val="121000"/>
                </a:lnSpc>
              </a:pPr>
              <a:r>
                <a:rPr lang="en-US" sz="1400" spc="30">
                  <a:solidFill>
                    <a:srgbClr val="22302C"/>
                  </a:solidFill>
                  <a:cs typeface="+mn-lt"/>
                </a:rPr>
                <a:t>    </a:t>
              </a:r>
              <a:r>
                <a:rPr lang="en-US" sz="1300" spc="30">
                  <a:solidFill>
                    <a:srgbClr val="22302C"/>
                  </a:solidFill>
                  <a:cs typeface="+mn-lt"/>
                </a:rPr>
                <a:t> </a:t>
              </a:r>
              <a:r>
                <a:rPr sz="1300" spc="30">
                  <a:solidFill>
                    <a:srgbClr val="22302C"/>
                  </a:solidFill>
                  <a:cs typeface="+mn-lt"/>
                </a:rPr>
                <a:t>全省全面推进乡村振兴现场会</a:t>
              </a:r>
            </a:p>
          </p:txBody>
        </p:sp>
      </p:grpSp>
      <p:sp>
        <p:nvSpPr>
          <p:cNvPr id="1048791" name="文本框 40"/>
          <p:cNvSpPr txBox="1"/>
          <p:nvPr>
            <p:custDataLst>
              <p:tags r:id="rId13"/>
            </p:custDataLst>
          </p:nvPr>
        </p:nvSpPr>
        <p:spPr>
          <a:xfrm>
            <a:off x="7869555" y="3018790"/>
            <a:ext cx="3065145" cy="2222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lang="en-US" altLang="zh-CN" sz="1400" spc="96">
                <a:solidFill>
                  <a:schemeClr val="tx2"/>
                </a:solidFill>
                <a:latin typeface="+mn-ea"/>
                <a:cs typeface="+mn-lt"/>
              </a:rPr>
              <a:t>        </a:t>
            </a:r>
            <a:r>
              <a:rPr lang="en-US" altLang="zh-CN" sz="1300" spc="96">
                <a:solidFill>
                  <a:schemeClr val="tx2"/>
                </a:solidFill>
                <a:latin typeface="+mn-ea"/>
                <a:cs typeface="+mn-lt"/>
              </a:rPr>
              <a:t>   </a:t>
            </a:r>
            <a:r>
              <a:rPr lang="zh-CN" sz="1300" spc="96">
                <a:solidFill>
                  <a:schemeClr val="tx2"/>
                </a:solidFill>
                <a:latin typeface="+mn-ea"/>
                <a:cs typeface="+mn-lt"/>
              </a:rPr>
              <a:t>三场会议均在</a:t>
            </a:r>
            <a:r>
              <a:rPr sz="1300" spc="96">
                <a:solidFill>
                  <a:schemeClr val="tx2"/>
                </a:solidFill>
                <a:latin typeface="+mn-ea"/>
                <a:cs typeface="+mn-lt"/>
              </a:rPr>
              <a:t>黄山召开</a:t>
            </a:r>
          </a:p>
        </p:txBody>
      </p:sp>
      <p:pic>
        <p:nvPicPr>
          <p:cNvPr id="2097172" name="图片 2" descr="mmexport1781251340112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7988300" y="3952240"/>
            <a:ext cx="3584575" cy="2271395"/>
          </a:xfrm>
          <a:prstGeom prst="rect">
            <a:avLst/>
          </a:prstGeom>
        </p:spPr>
      </p:pic>
      <p:sp>
        <p:nvSpPr>
          <p:cNvPr id="1048667" name="任意多边形 28"/>
          <p:cNvSpPr/>
          <p:nvPr>
            <p:custDataLst>
              <p:tags r:id="rId14"/>
            </p:custDataLst>
          </p:nvPr>
        </p:nvSpPr>
        <p:spPr>
          <a:xfrm>
            <a:off x="1245235" y="1499235"/>
            <a:ext cx="242570" cy="224155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rect l="0" t="0" r="r" b="b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 28"/>
          <p:cNvSpPr/>
          <p:nvPr>
            <p:custDataLst>
              <p:tags r:id="rId15"/>
            </p:custDataLst>
          </p:nvPr>
        </p:nvSpPr>
        <p:spPr>
          <a:xfrm>
            <a:off x="4900930" y="1499235"/>
            <a:ext cx="242570" cy="224155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rect l="0" t="0" r="r" b="b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28"/>
          <p:cNvSpPr/>
          <p:nvPr>
            <p:custDataLst>
              <p:tags r:id="rId16"/>
            </p:custDataLst>
          </p:nvPr>
        </p:nvSpPr>
        <p:spPr>
          <a:xfrm>
            <a:off x="8942070" y="1482725"/>
            <a:ext cx="242570" cy="224155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rect l="0" t="0" r="r" b="b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1563370" y="1461135"/>
            <a:ext cx="113284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spc="72">
                <a:solidFill>
                  <a:srgbClr val="22302C"/>
                </a:solidFill>
                <a:latin typeface="三极古拙楷书" panose="00000500000000000000" charset="-122"/>
                <a:ea typeface="三极古拙楷书" panose="00000500000000000000" charset="-122"/>
                <a:sym typeface="三极古拙楷书" panose="00000500000000000000" charset="-122"/>
              </a:rPr>
              <a:t>工程驱动</a:t>
            </a:r>
          </a:p>
        </p:txBody>
      </p:sp>
      <p:pic>
        <p:nvPicPr>
          <p:cNvPr id="19466" name="图片占位符 7" descr="/media/greatwall/KINGSTON/黄山市幸福河湖画册/4、歙县（新安江、练江）/7、桥塔映练江.jpg7、桥塔映练江"/>
          <p:cNvPicPr>
            <a:picLocks noGrp="1"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3964305" y="3952240"/>
            <a:ext cx="3757295" cy="2271395"/>
          </a:xfrm>
          <a:prstGeom prst="rect">
            <a:avLst/>
          </a:prstGeom>
          <a:solidFill>
            <a:srgbClr val="D9D9D9"/>
          </a:solidFill>
          <a:ln w="9525">
            <a:noFill/>
          </a:ln>
        </p:spPr>
      </p:pic>
      <p:pic>
        <p:nvPicPr>
          <p:cNvPr id="5" name="图片 4" descr="00.新安大好山水（封面）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205740" y="3952240"/>
            <a:ext cx="3492500" cy="22720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任意多边形 1"/>
          <p:cNvSpPr/>
          <p:nvPr>
            <p:custDataLst>
              <p:tags r:id="rId1"/>
            </p:custDataLst>
          </p:nvPr>
        </p:nvSpPr>
        <p:spPr>
          <a:xfrm>
            <a:off x="5753100" y="1860550"/>
            <a:ext cx="685800" cy="685800"/>
          </a:xfrm>
          <a:custGeom>
            <a:avLst/>
            <a:gdLst>
              <a:gd name="sw" fmla="*/ 1 w 1080"/>
              <a:gd name="sh" fmla="*/ 1 h 1080"/>
              <a:gd name="mins" fmla="min sw sh"/>
              <a:gd name="dsw" fmla="+- 0 sw mins"/>
              <a:gd name="dsh" fmla="+- 0 sh mins"/>
              <a:gd name="p0x0" fmla="*/ 120 w 1080"/>
              <a:gd name="p0y0" fmla="*/ 0 h 1080"/>
              <a:gd name="p0x1" fmla="*/ 960 w 1080"/>
              <a:gd name="p0y1" fmla="*/ 0 h 1080"/>
              <a:gd name="p0x2" fmla="*/ 1026 w 1080"/>
              <a:gd name="p0y2" fmla="*/ 0 h 1080"/>
              <a:gd name="p0x3" fmla="*/ 1080 w 1080"/>
              <a:gd name="p0y3" fmla="*/ 53 h 1080"/>
              <a:gd name="p0x4" fmla="*/ 1080 w 1080"/>
              <a:gd name="p0y4" fmla="*/ 120 h 1080"/>
              <a:gd name="p0x5" fmla="*/ 1080 w 1080"/>
              <a:gd name="p0y5" fmla="*/ 960 h 1080"/>
              <a:gd name="p0x6" fmla="*/ 1080 w 1080"/>
              <a:gd name="p0y6" fmla="*/ 1026 h 1080"/>
              <a:gd name="p0x7" fmla="*/ 1026 w 1080"/>
              <a:gd name="p0y7" fmla="*/ 1080 h 1080"/>
              <a:gd name="p0x8" fmla="*/ 960 w 1080"/>
              <a:gd name="p0y8" fmla="*/ 1080 h 1080"/>
              <a:gd name="p0x9" fmla="*/ 120 w 1080"/>
              <a:gd name="p0y9" fmla="*/ 1080 h 1080"/>
              <a:gd name="p0x10" fmla="*/ 53 w 1080"/>
              <a:gd name="p0y10" fmla="*/ 1080 h 1080"/>
              <a:gd name="p0x11" fmla="*/ 0 w 1080"/>
              <a:gd name="p0y11" fmla="*/ 1026 h 1080"/>
              <a:gd name="p0x12" fmla="*/ 0 w 1080"/>
              <a:gd name="p0y12" fmla="*/ 960 h 1080"/>
              <a:gd name="p0x13" fmla="*/ 0 w 1080"/>
              <a:gd name="p0y13" fmla="*/ 120 h 1080"/>
              <a:gd name="p0x14" fmla="*/ 0 w 1080"/>
              <a:gd name="p0y14" fmla="*/ 53 h 1080"/>
              <a:gd name="p0x15" fmla="*/ 53 w 1080"/>
              <a:gd name="p0y15" fmla="*/ 0 h 1080"/>
              <a:gd name="p0x16" fmla="*/ 120 w 1080"/>
              <a:gd name="p0y16" fmla="*/ 0 h 1080"/>
            </a:gdLst>
            <a:ahLst/>
            <a:cxnLst/>
            <a:rect l="0" t="0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228600" algn="ctr" rotWithShape="0">
              <a:schemeClr val="accent1">
                <a:alpha val="18039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711" name="文本框 2"/>
          <p:cNvSpPr txBox="1"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5734050" y="2001660"/>
            <a:ext cx="762000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>
              <a:buNone/>
            </a:pPr>
            <a:r>
              <a:rPr sz="2400" spc="300">
                <a:solidFill>
                  <a:schemeClr val="accent1">
                    <a:lumMod val="0"/>
                    <a:lumOff val="100000"/>
                  </a:schemeClr>
                </a:solidFill>
              </a:rPr>
              <a:t>02</a:t>
            </a:r>
          </a:p>
        </p:txBody>
      </p:sp>
      <p:sp>
        <p:nvSpPr>
          <p:cNvPr id="1048712" name="文本框 3"/>
          <p:cNvSpPr txBox="1">
            <a:spLocks noGrp="1"/>
          </p:cNvSpPr>
          <p:nvPr>
            <p:ph type="ctrTitle" idx="1" hasCustomPrompt="1"/>
            <p:custDataLst>
              <p:tags r:id="rId3"/>
            </p:custDataLst>
          </p:nvPr>
        </p:nvSpPr>
        <p:spPr>
          <a:xfrm>
            <a:off x="2705100" y="2824480"/>
            <a:ext cx="7494270" cy="120967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zh-CN" sz="3600" kern="100" spc="100" dirty="0">
                <a:solidFill>
                  <a:schemeClr val="tx2"/>
                </a:solidFill>
                <a:effectLst>
                  <a:outerShdw blurRad="42863" dist="9525" dir="5399999" algn="ctr" rotWithShape="0">
                    <a:srgbClr val="F7F5EF">
                      <a:alpha val="60000"/>
                    </a:srgbClr>
                  </a:outerShdw>
                </a:effectLst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庚续立碑管水典章，十年建章立制，在“护水”中筑牢机制屏障</a:t>
            </a:r>
          </a:p>
        </p:txBody>
      </p:sp>
      <p:sp>
        <p:nvSpPr>
          <p:cNvPr id="1048713" name="矩形 4"/>
          <p:cNvSpPr/>
          <p:nvPr>
            <p:custDataLst>
              <p:tags r:id="rId4"/>
            </p:custDataLst>
          </p:nvPr>
        </p:nvSpPr>
        <p:spPr>
          <a:xfrm>
            <a:off x="5524500" y="4329430"/>
            <a:ext cx="1143000" cy="9525"/>
          </a:xfrm>
          <a:prstGeom prst="rect">
            <a:avLst/>
          </a:prstGeom>
          <a:solidFill>
            <a:srgbClr val="C8CCC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4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1143000"/>
          </a:xfrm>
          <a:prstGeom prst="rect">
            <a:avLst/>
          </a:prstGeom>
          <a:noFill/>
        </p:spPr>
      </p:pic>
      <p:sp>
        <p:nvSpPr>
          <p:cNvPr id="100" name="文本框 99"/>
          <p:cNvSpPr txBox="1"/>
          <p:nvPr/>
        </p:nvSpPr>
        <p:spPr>
          <a:xfrm>
            <a:off x="614680" y="1846708"/>
            <a:ext cx="4767580" cy="436638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406400" algn="l">
              <a:lnSpc>
                <a:spcPts val="2800"/>
              </a:lnSpc>
            </a:pPr>
            <a:r>
              <a:rPr b="0" dirty="0">
                <a:solidFill>
                  <a:schemeClr val="tx2"/>
                </a:solidFill>
                <a:latin typeface="+mj-ea"/>
                <a:ea typeface="+mj-ea"/>
                <a:cs typeface="+mj-ea"/>
              </a:rPr>
              <a:t>徽州水贵如金，易产生分水纠纷。为此，古徽州先民在兴建堨坝、塘陂、圳渠等水利工程基础上，还制定了一系列村规民约，确定用水、管护秩序，很多堨坝旁都立</a:t>
            </a:r>
            <a:r>
              <a:rPr lang="zh-CN" b="0" dirty="0">
                <a:solidFill>
                  <a:schemeClr val="tx2"/>
                </a:solidFill>
                <a:latin typeface="+mj-ea"/>
                <a:ea typeface="+mj-ea"/>
                <a:cs typeface="+mj-ea"/>
              </a:rPr>
              <a:t>有</a:t>
            </a:r>
            <a:r>
              <a:rPr b="0" dirty="0">
                <a:solidFill>
                  <a:schemeClr val="tx2"/>
                </a:solidFill>
                <a:latin typeface="+mj-ea"/>
                <a:ea typeface="+mj-ea"/>
                <a:cs typeface="+mj-ea"/>
              </a:rPr>
              <a:t>“</a:t>
            </a:r>
            <a:r>
              <a:rPr b="0" dirty="0" err="1">
                <a:solidFill>
                  <a:schemeClr val="tx2"/>
                </a:solidFill>
                <a:latin typeface="+mj-ea"/>
                <a:ea typeface="+mj-ea"/>
                <a:cs typeface="+mj-ea"/>
              </a:rPr>
              <a:t>奉府告示碑</a:t>
            </a:r>
            <a:r>
              <a:rPr b="0" dirty="0">
                <a:solidFill>
                  <a:schemeClr val="tx2"/>
                </a:solidFill>
                <a:latin typeface="+mj-ea"/>
                <a:ea typeface="+mj-ea"/>
                <a:cs typeface="+mj-ea"/>
              </a:rPr>
              <a:t>”。</a:t>
            </a:r>
            <a:r>
              <a:rPr b="0" dirty="0" err="1">
                <a:solidFill>
                  <a:schemeClr val="tx2"/>
                </a:solidFill>
                <a:latin typeface="+mj-ea"/>
                <a:ea typeface="+mj-ea"/>
                <a:cs typeface="+mj-ea"/>
              </a:rPr>
              <a:t>例如，在徽州区丰乐河鲍南堨坝南端，有一块清乾隆五十九年徽州知府立的《奉府宪示禁碑</a:t>
            </a:r>
            <a:r>
              <a:rPr b="0" dirty="0">
                <a:solidFill>
                  <a:schemeClr val="tx2"/>
                </a:solidFill>
                <a:latin typeface="+mj-ea"/>
                <a:ea typeface="+mj-ea"/>
                <a:cs typeface="+mj-ea"/>
              </a:rPr>
              <a:t>》，</a:t>
            </a:r>
            <a:r>
              <a:rPr b="0" dirty="0" err="1">
                <a:solidFill>
                  <a:schemeClr val="tx2"/>
                </a:solidFill>
                <a:latin typeface="+mj-ea"/>
                <a:ea typeface="+mj-ea"/>
                <a:cs typeface="+mj-ea"/>
              </a:rPr>
              <a:t>碑文明确划定各渠分水口尺寸、轮灌次序，不许豪强截水霸水，不许损害石堤、侵挖堨磅</a:t>
            </a:r>
            <a:r>
              <a:rPr b="0" dirty="0">
                <a:solidFill>
                  <a:schemeClr val="tx2"/>
                </a:solidFill>
                <a:latin typeface="+mj-ea"/>
                <a:ea typeface="+mj-ea"/>
                <a:cs typeface="+mj-ea"/>
              </a:rPr>
              <a:t>。</a:t>
            </a:r>
          </a:p>
          <a:p>
            <a:pPr marL="0" indent="406400" algn="l">
              <a:lnSpc>
                <a:spcPts val="2800"/>
              </a:lnSpc>
            </a:pPr>
            <a:r>
              <a:rPr b="0" dirty="0" err="1">
                <a:solidFill>
                  <a:schemeClr val="tx2"/>
                </a:solidFill>
                <a:latin typeface="+mj-ea"/>
                <a:ea typeface="+mj-ea"/>
                <a:cs typeface="+mj-ea"/>
              </a:rPr>
              <a:t>黄山市传承古徽州以制度护水、以规则管水的治理智慧，持续扎紧制度、法治、协同三道管护防线</a:t>
            </a:r>
            <a:r>
              <a:rPr b="0" dirty="0">
                <a:solidFill>
                  <a:schemeClr val="tx2"/>
                </a:solidFill>
                <a:latin typeface="+mj-ea"/>
                <a:ea typeface="+mj-ea"/>
                <a:cs typeface="+mj-ea"/>
              </a:rPr>
              <a:t>。</a:t>
            </a:r>
            <a:endParaRPr lang="zh-CN" altLang="en-US" b="0" dirty="0">
              <a:solidFill>
                <a:schemeClr val="tx2"/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14680" y="6204585"/>
            <a:ext cx="2788920" cy="27559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1200" spc="60">
                <a:solidFill>
                  <a:srgbClr val="8A968F"/>
                </a:solidFill>
                <a:cs typeface="+mn-lt"/>
                <a:sym typeface="+mn-ea"/>
              </a:rPr>
              <a:t>传承千年徽水文脉</a:t>
            </a:r>
            <a:r>
              <a:rPr lang="en-US" altLang="zh-CN" sz="1200" spc="60">
                <a:solidFill>
                  <a:srgbClr val="8A968F"/>
                </a:solidFill>
                <a:cs typeface="+mn-lt"/>
                <a:sym typeface="+mn-ea"/>
              </a:rPr>
              <a:t> </a:t>
            </a:r>
            <a:r>
              <a:rPr lang="zh-CN" altLang="en-US" sz="1200" spc="60">
                <a:solidFill>
                  <a:srgbClr val="8A968F"/>
                </a:solidFill>
                <a:cs typeface="+mn-lt"/>
                <a:sym typeface="+mn-ea"/>
              </a:rPr>
              <a:t>守护新安一江碧水</a:t>
            </a:r>
            <a:endParaRPr lang="zh-CN" altLang="en-US" sz="1200"/>
          </a:p>
        </p:txBody>
      </p:sp>
      <p:grpSp>
        <p:nvGrpSpPr>
          <p:cNvPr id="7" name="组合 6"/>
          <p:cNvGrpSpPr/>
          <p:nvPr/>
        </p:nvGrpSpPr>
        <p:grpSpPr>
          <a:xfrm>
            <a:off x="1029138" y="1048513"/>
            <a:ext cx="838200" cy="773430"/>
            <a:chOff x="750" y="2728"/>
            <a:chExt cx="1320" cy="1218"/>
          </a:xfrm>
        </p:grpSpPr>
        <p:sp>
          <p:nvSpPr>
            <p:cNvPr id="1048628" name="任意多边形 6"/>
            <p:cNvSpPr/>
            <p:nvPr>
              <p:custDataLst>
                <p:tags r:id="rId2"/>
              </p:custDataLst>
            </p:nvPr>
          </p:nvSpPr>
          <p:spPr>
            <a:xfrm>
              <a:off x="840" y="2767"/>
              <a:ext cx="1140" cy="1140"/>
            </a:xfrm>
            <a:custGeom>
              <a:avLst/>
              <a:gdLst>
                <a:gd name="sw" fmla="*/ 1 w 1140"/>
                <a:gd name="sh" fmla="*/ 1 h 1140"/>
                <a:gd name="mins" fmla="min sw sh"/>
                <a:gd name="dsw" fmla="+- 0 sw mins"/>
                <a:gd name="dsh" fmla="+- 0 sh mins"/>
                <a:gd name="p0x0" fmla="*/ 60 w 1140"/>
                <a:gd name="p0y0" fmla="*/ 0 h 1140"/>
                <a:gd name="p0x1" fmla="*/ 1080 w 1140"/>
                <a:gd name="p0y1" fmla="*/ 0 h 1140"/>
                <a:gd name="p0x2" fmla="*/ 1113 w 1140"/>
                <a:gd name="p0y2" fmla="*/ 0 h 1140"/>
                <a:gd name="p0x3" fmla="*/ 1140 w 1140"/>
                <a:gd name="p0y3" fmla="*/ 26 h 1140"/>
                <a:gd name="p0x4" fmla="*/ 1140 w 1140"/>
                <a:gd name="p0y4" fmla="*/ 60 h 1140"/>
                <a:gd name="p0x5" fmla="*/ 1140 w 1140"/>
                <a:gd name="p0y5" fmla="*/ 1080 h 1140"/>
                <a:gd name="p0x6" fmla="*/ 1140 w 1140"/>
                <a:gd name="p0y6" fmla="*/ 1113 h 1140"/>
                <a:gd name="p0x7" fmla="*/ 1113 w 1140"/>
                <a:gd name="p0y7" fmla="*/ 1140 h 1140"/>
                <a:gd name="p0x8" fmla="*/ 1080 w 1140"/>
                <a:gd name="p0y8" fmla="*/ 1140 h 1140"/>
                <a:gd name="p0x9" fmla="*/ 60 w 1140"/>
                <a:gd name="p0y9" fmla="*/ 1140 h 1140"/>
                <a:gd name="p0x10" fmla="*/ 26 w 1140"/>
                <a:gd name="p0y10" fmla="*/ 1140 h 1140"/>
                <a:gd name="p0x11" fmla="*/ 0 w 1140"/>
                <a:gd name="p0y11" fmla="*/ 1113 h 1140"/>
                <a:gd name="p0x12" fmla="*/ 0 w 1140"/>
                <a:gd name="p0y12" fmla="*/ 1080 h 1140"/>
                <a:gd name="p0x13" fmla="*/ 0 w 1140"/>
                <a:gd name="p0y13" fmla="*/ 60 h 1140"/>
                <a:gd name="p0x14" fmla="*/ 0 w 1140"/>
                <a:gd name="p0y14" fmla="*/ 26 h 1140"/>
                <a:gd name="p0x15" fmla="*/ 26 w 1140"/>
                <a:gd name="p0y15" fmla="*/ 0 h 1140"/>
                <a:gd name="p0x16" fmla="*/ 60 w 1140"/>
                <a:gd name="p0y16" fmla="*/ 0 h 1140"/>
              </a:gdLst>
              <a:ahLst/>
              <a:cxnLst/>
              <a:rect l="0" t="0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8629" name="文本框 7"/>
            <p:cNvSpPr txBox="1"/>
            <p:nvPr>
              <p:custDataLst>
                <p:tags r:id="rId3"/>
              </p:custDataLst>
            </p:nvPr>
          </p:nvSpPr>
          <p:spPr>
            <a:xfrm>
              <a:off x="750" y="2728"/>
              <a:ext cx="1320" cy="1218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/>
            <a:p>
              <a:pPr algn="ctr">
                <a:lnSpc>
                  <a:spcPct val="144000"/>
                </a:lnSpc>
              </a:pPr>
              <a:r>
                <a:rPr sz="3300" dirty="0">
                  <a:solidFill>
                    <a:srgbClr val="FFFFFF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三极古拙楷书" panose="00000500000000000000" charset="-122"/>
                </a:rPr>
                <a:t>徽</a:t>
              </a: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28405" y="1654810"/>
            <a:ext cx="2873375" cy="408305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90540" y="1654810"/>
            <a:ext cx="3028950" cy="404050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4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0" y="0"/>
            <a:ext cx="12192000" cy="1143000"/>
          </a:xfrm>
          <a:prstGeom prst="rect">
            <a:avLst/>
          </a:prstGeom>
          <a:noFill/>
        </p:spPr>
      </p:pic>
      <p:sp>
        <p:nvSpPr>
          <p:cNvPr id="1048794" name="文本框 5"/>
          <p:cNvSpPr txBox="1"/>
          <p:nvPr>
            <p:custDataLst>
              <p:tags r:id="rId2"/>
            </p:custDataLst>
          </p:nvPr>
        </p:nvSpPr>
        <p:spPr>
          <a:xfrm>
            <a:off x="794385" y="748030"/>
            <a:ext cx="3319145" cy="51943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sz="3000" spc="60" dirty="0">
                <a:solidFill>
                  <a:srgbClr val="22302C"/>
                </a:solidFill>
                <a:latin typeface="楷体" panose="02010609060101010101" pitchFamily="49" charset="-122"/>
                <a:ea typeface="楷体" panose="02010609060101010101" pitchFamily="49" charset="-122"/>
                <a:cs typeface="三极古拙楷书" panose="00000500000000000000" charset="-122"/>
                <a:sym typeface="三极古拙楷书" panose="00000500000000000000" charset="-122"/>
              </a:rPr>
              <a:t>强化制度建设</a:t>
            </a:r>
          </a:p>
        </p:txBody>
      </p:sp>
      <p:sp>
        <p:nvSpPr>
          <p:cNvPr id="1048795" name="文本框 34"/>
          <p:cNvSpPr txBox="1"/>
          <p:nvPr>
            <p:custDataLst>
              <p:tags r:id="rId3"/>
            </p:custDataLst>
          </p:nvPr>
        </p:nvSpPr>
        <p:spPr>
          <a:xfrm>
            <a:off x="533400" y="6334125"/>
            <a:ext cx="1040130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endParaRPr lang="zh-CN" altLang="en-US" sz="1200" spc="60">
              <a:solidFill>
                <a:srgbClr val="8A968F"/>
              </a:solidFill>
              <a:cs typeface="+mn-lt"/>
            </a:endParaRPr>
          </a:p>
        </p:txBody>
      </p:sp>
      <p:sp>
        <p:nvSpPr>
          <p:cNvPr id="1048800" name="文本框 11"/>
          <p:cNvSpPr txBox="1"/>
          <p:nvPr>
            <p:custDataLst>
              <p:tags r:id="rId4"/>
            </p:custDataLst>
          </p:nvPr>
        </p:nvSpPr>
        <p:spPr>
          <a:xfrm>
            <a:off x="1242695" y="1524635"/>
            <a:ext cx="4433888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pc="72">
                <a:solidFill>
                  <a:srgbClr val="22302C"/>
                </a:solidFill>
                <a:latin typeface="三极古拙楷书" panose="00000500000000000000" charset="-122"/>
                <a:ea typeface="三极古拙楷书" panose="00000500000000000000" charset="-122"/>
                <a:sym typeface="三极古拙楷书" panose="00000500000000000000" charset="-122"/>
              </a:rPr>
              <a:t>制度先行</a:t>
            </a:r>
          </a:p>
        </p:txBody>
      </p:sp>
      <p:sp>
        <p:nvSpPr>
          <p:cNvPr id="1048801" name="文本框 12"/>
          <p:cNvSpPr txBox="1"/>
          <p:nvPr>
            <p:custDataLst>
              <p:tags r:id="rId5"/>
            </p:custDataLst>
          </p:nvPr>
        </p:nvSpPr>
        <p:spPr>
          <a:xfrm>
            <a:off x="794385" y="1893570"/>
            <a:ext cx="4914265" cy="63373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500" spc="3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</a:rPr>
              <a:t>出台断面水质考核等制度性文件70余份，</a:t>
            </a:r>
            <a:r>
              <a:rPr lang="zh-CN" sz="1500" spc="3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</a:rPr>
              <a:t>将河湖长制工作落实情况</a:t>
            </a:r>
            <a:r>
              <a:rPr sz="1500" spc="30" dirty="0" err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</a:rPr>
              <a:t>考评结果</a:t>
            </a:r>
            <a:r>
              <a:rPr lang="zh-CN" sz="1500" spc="3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</a:rPr>
              <a:t>纳入区县断面水质考核</a:t>
            </a:r>
            <a:r>
              <a:rPr sz="1500" spc="30" dirty="0">
                <a:solidFill>
                  <a:srgbClr val="4A5A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</a:rPr>
              <a:t>。</a:t>
            </a:r>
            <a:endParaRPr lang="zh-CN" altLang="en-US" sz="1500" spc="30" dirty="0">
              <a:solidFill>
                <a:srgbClr val="4A5A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lt"/>
            </a:endParaRPr>
          </a:p>
        </p:txBody>
      </p:sp>
      <p:sp>
        <p:nvSpPr>
          <p:cNvPr id="1048805" name="文本框 17"/>
          <p:cNvSpPr txBox="1"/>
          <p:nvPr>
            <p:custDataLst>
              <p:tags r:id="rId6"/>
            </p:custDataLst>
          </p:nvPr>
        </p:nvSpPr>
        <p:spPr>
          <a:xfrm>
            <a:off x="7044690" y="2440305"/>
            <a:ext cx="495300" cy="32385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endParaRPr sz="1950">
              <a:solidFill>
                <a:srgbClr val="1F6E5C"/>
              </a:solidFill>
              <a:latin typeface="三极古拙楷书" panose="00000500000000000000" charset="-122"/>
              <a:ea typeface="三极古拙楷书" panose="00000500000000000000" charset="-122"/>
              <a:sym typeface="三极古拙楷书" panose="00000500000000000000" charset="-122"/>
            </a:endParaRPr>
          </a:p>
        </p:txBody>
      </p:sp>
      <p:sp>
        <p:nvSpPr>
          <p:cNvPr id="1048807" name="文本框 19"/>
          <p:cNvSpPr txBox="1"/>
          <p:nvPr>
            <p:custDataLst>
              <p:tags r:id="rId7"/>
            </p:custDataLst>
          </p:nvPr>
        </p:nvSpPr>
        <p:spPr>
          <a:xfrm>
            <a:off x="6576695" y="4923155"/>
            <a:ext cx="4918075" cy="8001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sz="1500" spc="3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  <a:sym typeface="+mn-ea"/>
              </a:rPr>
              <a:t>建立河长制</a:t>
            </a:r>
            <a:r>
              <a:rPr lang="en-US" altLang="zh-CN" sz="1500" spc="3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  <a:sym typeface="+mn-ea"/>
              </a:rPr>
              <a:t>+12345</a:t>
            </a:r>
            <a:r>
              <a:rPr lang="zh-CN" altLang="en-US" sz="1500" spc="3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  <a:sym typeface="+mn-ea"/>
              </a:rPr>
              <a:t>机制，设立河长专线。定期分析研判涉河投诉，纳入市长碰头会定期通报。</a:t>
            </a:r>
          </a:p>
        </p:txBody>
      </p:sp>
      <p:sp>
        <p:nvSpPr>
          <p:cNvPr id="1048813" name="文本框 26"/>
          <p:cNvSpPr txBox="1"/>
          <p:nvPr>
            <p:custDataLst>
              <p:tags r:id="rId8"/>
            </p:custDataLst>
          </p:nvPr>
        </p:nvSpPr>
        <p:spPr>
          <a:xfrm>
            <a:off x="1104900" y="4940935"/>
            <a:ext cx="4362450" cy="938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endParaRPr lang="en-US" altLang="zh-CN" sz="1500" spc="30">
              <a:solidFill>
                <a:srgbClr val="4A5A55"/>
              </a:solidFill>
              <a:cs typeface="+mn-lt"/>
            </a:endParaRPr>
          </a:p>
        </p:txBody>
      </p:sp>
      <p:pic>
        <p:nvPicPr>
          <p:cNvPr id="2097176" name="Picture 32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6"/>
          <a:srcRect t="16265" b="16265"/>
          <a:stretch>
            <a:fillRect/>
          </a:stretch>
        </p:blipFill>
        <p:spPr>
          <a:xfrm>
            <a:off x="6445885" y="855345"/>
            <a:ext cx="4951095" cy="3025775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文本框 11"/>
          <p:cNvSpPr txBox="1"/>
          <p:nvPr>
            <p:custDataLst>
              <p:tags r:id="rId10"/>
            </p:custDataLst>
          </p:nvPr>
        </p:nvSpPr>
        <p:spPr>
          <a:xfrm>
            <a:off x="6967855" y="4500245"/>
            <a:ext cx="2294255" cy="30035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zh-CN" spc="72">
                <a:solidFill>
                  <a:srgbClr val="22302C"/>
                </a:solidFill>
                <a:latin typeface="三极古拙楷书" panose="00000500000000000000" charset="-122"/>
                <a:ea typeface="三极古拙楷书" panose="00000500000000000000" charset="-122"/>
                <a:sym typeface="三极古拙楷书" panose="00000500000000000000" charset="-122"/>
              </a:rPr>
              <a:t>渠道畅通</a:t>
            </a:r>
          </a:p>
        </p:txBody>
      </p:sp>
      <p:sp>
        <p:nvSpPr>
          <p:cNvPr id="1048762" name="文本框 41"/>
          <p:cNvSpPr txBox="1"/>
          <p:nvPr>
            <p:custDataLst>
              <p:tags r:id="rId11"/>
            </p:custDataLst>
          </p:nvPr>
        </p:nvSpPr>
        <p:spPr>
          <a:xfrm>
            <a:off x="660400" y="6461125"/>
            <a:ext cx="1040130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zh-CN" altLang="en-US" sz="1200" spc="60">
                <a:solidFill>
                  <a:srgbClr val="8A968F"/>
                </a:solidFill>
                <a:cs typeface="+mn-lt"/>
              </a:rPr>
              <a:t>传承千年徽水文脉</a:t>
            </a:r>
            <a:r>
              <a:rPr lang="en-US" altLang="zh-CN" sz="1200" spc="60">
                <a:solidFill>
                  <a:srgbClr val="8A968F"/>
                </a:solidFill>
                <a:cs typeface="+mn-lt"/>
              </a:rPr>
              <a:t> </a:t>
            </a:r>
            <a:r>
              <a:rPr lang="zh-CN" altLang="en-US" sz="1200" spc="60">
                <a:solidFill>
                  <a:srgbClr val="8A968F"/>
                </a:solidFill>
                <a:cs typeface="+mn-lt"/>
              </a:rPr>
              <a:t>守护新安一江碧水</a:t>
            </a:r>
          </a:p>
        </p:txBody>
      </p:sp>
      <p:sp>
        <p:nvSpPr>
          <p:cNvPr id="1048667" name="任意多边形 28"/>
          <p:cNvSpPr/>
          <p:nvPr>
            <p:custDataLst>
              <p:tags r:id="rId12"/>
            </p:custDataLst>
          </p:nvPr>
        </p:nvSpPr>
        <p:spPr>
          <a:xfrm>
            <a:off x="862330" y="1524635"/>
            <a:ext cx="242570" cy="224155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rect l="0" t="0" r="r" b="b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 28"/>
          <p:cNvSpPr/>
          <p:nvPr>
            <p:custDataLst>
              <p:tags r:id="rId13"/>
            </p:custDataLst>
          </p:nvPr>
        </p:nvSpPr>
        <p:spPr>
          <a:xfrm>
            <a:off x="6576695" y="4500245"/>
            <a:ext cx="242570" cy="224155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rect l="0" t="0" r="r" b="b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24180" y="3037205"/>
            <a:ext cx="5783580" cy="20078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4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0" y="0"/>
            <a:ext cx="12192000" cy="1143000"/>
          </a:xfrm>
          <a:prstGeom prst="rect">
            <a:avLst/>
          </a:prstGeom>
          <a:noFill/>
        </p:spPr>
      </p:pic>
      <p:sp>
        <p:nvSpPr>
          <p:cNvPr id="1048794" name="文本框 5"/>
          <p:cNvSpPr txBox="1"/>
          <p:nvPr>
            <p:custDataLst>
              <p:tags r:id="rId2"/>
            </p:custDataLst>
          </p:nvPr>
        </p:nvSpPr>
        <p:spPr>
          <a:xfrm>
            <a:off x="726440" y="738505"/>
            <a:ext cx="3319145" cy="51943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sz="3000" spc="60" dirty="0">
                <a:solidFill>
                  <a:srgbClr val="22302C"/>
                </a:solidFill>
                <a:latin typeface="楷体" panose="02010609060101010101" pitchFamily="49" charset="-122"/>
                <a:ea typeface="楷体" panose="02010609060101010101" pitchFamily="49" charset="-122"/>
                <a:cs typeface="三极古拙楷书" panose="00000500000000000000" charset="-122"/>
                <a:sym typeface="三极古拙楷书" panose="00000500000000000000" charset="-122"/>
              </a:rPr>
              <a:t>强化依法治理</a:t>
            </a:r>
          </a:p>
        </p:txBody>
      </p:sp>
      <p:sp>
        <p:nvSpPr>
          <p:cNvPr id="1048795" name="文本框 34"/>
          <p:cNvSpPr txBox="1"/>
          <p:nvPr>
            <p:custDataLst>
              <p:tags r:id="rId3"/>
            </p:custDataLst>
          </p:nvPr>
        </p:nvSpPr>
        <p:spPr>
          <a:xfrm>
            <a:off x="533400" y="6334125"/>
            <a:ext cx="1040130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endParaRPr lang="zh-CN" altLang="en-US" sz="1200" spc="60">
              <a:solidFill>
                <a:srgbClr val="8A968F"/>
              </a:solidFill>
              <a:cs typeface="+mn-lt"/>
            </a:endParaRPr>
          </a:p>
        </p:txBody>
      </p:sp>
      <p:sp>
        <p:nvSpPr>
          <p:cNvPr id="1048800" name="文本框 11"/>
          <p:cNvSpPr txBox="1"/>
          <p:nvPr>
            <p:custDataLst>
              <p:tags r:id="rId4"/>
            </p:custDataLst>
          </p:nvPr>
        </p:nvSpPr>
        <p:spPr>
          <a:xfrm>
            <a:off x="1278255" y="1448435"/>
            <a:ext cx="4433888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zh-CN" spc="72">
                <a:solidFill>
                  <a:srgbClr val="22302C"/>
                </a:solidFill>
                <a:latin typeface="三极古拙楷书" panose="00000500000000000000" charset="-122"/>
                <a:ea typeface="三极古拙楷书" panose="00000500000000000000" charset="-122"/>
                <a:sym typeface="三极古拙楷书" panose="00000500000000000000" charset="-122"/>
              </a:rPr>
              <a:t>法制托底</a:t>
            </a:r>
          </a:p>
        </p:txBody>
      </p:sp>
      <p:sp>
        <p:nvSpPr>
          <p:cNvPr id="1048801" name="文本框 12"/>
          <p:cNvSpPr txBox="1"/>
          <p:nvPr>
            <p:custDataLst>
              <p:tags r:id="rId5"/>
            </p:custDataLst>
          </p:nvPr>
        </p:nvSpPr>
        <p:spPr>
          <a:xfrm>
            <a:off x="869315" y="1748790"/>
            <a:ext cx="4914265" cy="11753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sz="1500" spc="3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  <a:sym typeface="+mn-ea"/>
              </a:rPr>
              <a:t>出台</a:t>
            </a:r>
            <a:r>
              <a:rPr sz="1500" spc="30" dirty="0" err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  <a:sym typeface="+mn-ea"/>
              </a:rPr>
              <a:t>全国首部地级市河湖长制政府规章《黄山市河湖长制规定</a:t>
            </a:r>
            <a:r>
              <a:rPr sz="1500" spc="3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  <a:sym typeface="+mn-ea"/>
              </a:rPr>
              <a:t>》，</a:t>
            </a:r>
            <a:r>
              <a:rPr lang="zh-CN" sz="1500" spc="3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  <a:sym typeface="+mn-ea"/>
              </a:rPr>
              <a:t>陆续制定《黄山市</a:t>
            </a:r>
            <a:r>
              <a:rPr sz="1500" spc="30" dirty="0" err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  <a:sym typeface="+mn-ea"/>
              </a:rPr>
              <a:t>生态环境损害赔偿制度</a:t>
            </a:r>
            <a:r>
              <a:rPr lang="zh-CN" sz="1500" spc="3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  <a:sym typeface="+mn-ea"/>
              </a:rPr>
              <a:t>改革实施方案》《</a:t>
            </a:r>
            <a:r>
              <a:rPr sz="1500" spc="30" dirty="0" err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  <a:sym typeface="+mn-ea"/>
              </a:rPr>
              <a:t>农药安全管理</a:t>
            </a:r>
            <a:r>
              <a:rPr lang="zh-CN" sz="1500" spc="3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  <a:sym typeface="+mn-ea"/>
              </a:rPr>
              <a:t>条例》《</a:t>
            </a:r>
            <a:r>
              <a:rPr sz="1500" spc="30" dirty="0" err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  <a:sym typeface="+mn-ea"/>
              </a:rPr>
              <a:t>餐厨垃圾管理</a:t>
            </a:r>
            <a:r>
              <a:rPr lang="zh-CN" sz="1500" spc="3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  <a:sym typeface="+mn-ea"/>
              </a:rPr>
              <a:t>办法》</a:t>
            </a:r>
            <a:r>
              <a:rPr sz="1500" spc="3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  <a:sym typeface="+mn-ea"/>
              </a:rPr>
              <a:t>等</a:t>
            </a:r>
            <a:r>
              <a:rPr lang="zh-CN" sz="1500" spc="3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  <a:sym typeface="+mn-ea"/>
              </a:rPr>
              <a:t>地方性</a:t>
            </a:r>
            <a:r>
              <a:rPr sz="1500" spc="30" dirty="0" err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  <a:sym typeface="+mn-ea"/>
              </a:rPr>
              <a:t>法规</a:t>
            </a:r>
            <a:r>
              <a:rPr lang="zh-CN" sz="1500" spc="3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  <a:sym typeface="+mn-ea"/>
              </a:rPr>
              <a:t>和政府</a:t>
            </a:r>
            <a:r>
              <a:rPr sz="1500" spc="30" dirty="0" err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  <a:sym typeface="+mn-ea"/>
              </a:rPr>
              <a:t>规章</a:t>
            </a:r>
            <a:r>
              <a:rPr sz="1500" spc="3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  <a:sym typeface="+mn-ea"/>
              </a:rPr>
              <a:t>。</a:t>
            </a:r>
            <a:endParaRPr lang="en-US" altLang="zh-CN" sz="1500" spc="30" dirty="0">
              <a:solidFill>
                <a:srgbClr val="4A5A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lt"/>
              <a:sym typeface="+mn-ea"/>
            </a:endParaRPr>
          </a:p>
          <a:p>
            <a:pPr algn="l">
              <a:lnSpc>
                <a:spcPct val="133000"/>
              </a:lnSpc>
            </a:pPr>
            <a:endParaRPr lang="zh-CN" altLang="en-US" sz="1500" spc="30" dirty="0">
              <a:solidFill>
                <a:srgbClr val="4A5A55"/>
              </a:solidFill>
              <a:cs typeface="+mn-lt"/>
            </a:endParaRPr>
          </a:p>
        </p:txBody>
      </p:sp>
      <p:sp>
        <p:nvSpPr>
          <p:cNvPr id="1048805" name="文本框 17"/>
          <p:cNvSpPr txBox="1"/>
          <p:nvPr>
            <p:custDataLst>
              <p:tags r:id="rId6"/>
            </p:custDataLst>
          </p:nvPr>
        </p:nvSpPr>
        <p:spPr>
          <a:xfrm>
            <a:off x="7044690" y="2440305"/>
            <a:ext cx="495300" cy="32385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endParaRPr sz="1950">
              <a:solidFill>
                <a:srgbClr val="1F6E5C"/>
              </a:solidFill>
              <a:latin typeface="三极古拙楷书" panose="00000500000000000000" charset="-122"/>
              <a:ea typeface="三极古拙楷书" panose="00000500000000000000" charset="-122"/>
              <a:sym typeface="三极古拙楷书" panose="00000500000000000000" charset="-122"/>
            </a:endParaRPr>
          </a:p>
        </p:txBody>
      </p:sp>
      <p:sp>
        <p:nvSpPr>
          <p:cNvPr id="1048807" name="文本框 19"/>
          <p:cNvSpPr txBox="1"/>
          <p:nvPr>
            <p:custDataLst>
              <p:tags r:id="rId7"/>
            </p:custDataLst>
          </p:nvPr>
        </p:nvSpPr>
        <p:spPr>
          <a:xfrm>
            <a:off x="6605905" y="4613910"/>
            <a:ext cx="4918075" cy="15925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sz="1500" spc="3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  <a:sym typeface="+mn-ea"/>
              </a:rPr>
              <a:t>深化环境司法改革创新，在新安江源头设立生态保护巡回法庭，中下游设立水上流动法庭、司法保护新安江工作站，常态化就地开庭、就地调解、就地释法。</a:t>
            </a:r>
          </a:p>
        </p:txBody>
      </p:sp>
      <p:sp>
        <p:nvSpPr>
          <p:cNvPr id="1048813" name="文本框 26"/>
          <p:cNvSpPr txBox="1"/>
          <p:nvPr>
            <p:custDataLst>
              <p:tags r:id="rId8"/>
            </p:custDataLst>
          </p:nvPr>
        </p:nvSpPr>
        <p:spPr>
          <a:xfrm>
            <a:off x="1104900" y="4940935"/>
            <a:ext cx="4362450" cy="938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endParaRPr lang="en-US" altLang="zh-CN" sz="1500" spc="30">
              <a:solidFill>
                <a:srgbClr val="4A5A55"/>
              </a:solidFill>
              <a:cs typeface="+mn-lt"/>
            </a:endParaRPr>
          </a:p>
        </p:txBody>
      </p:sp>
      <p:sp>
        <p:nvSpPr>
          <p:cNvPr id="4" name="文本框 11"/>
          <p:cNvSpPr txBox="1"/>
          <p:nvPr>
            <p:custDataLst>
              <p:tags r:id="rId9"/>
            </p:custDataLst>
          </p:nvPr>
        </p:nvSpPr>
        <p:spPr>
          <a:xfrm>
            <a:off x="6957060" y="4313555"/>
            <a:ext cx="2294255" cy="30035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zh-CN" spc="72">
                <a:solidFill>
                  <a:srgbClr val="22302C"/>
                </a:solidFill>
                <a:latin typeface="三极古拙楷书" panose="00000500000000000000" charset="-122"/>
                <a:ea typeface="三极古拙楷书" panose="00000500000000000000" charset="-122"/>
                <a:sym typeface="三极古拙楷书" panose="00000500000000000000" charset="-122"/>
              </a:rPr>
              <a:t>司法前移</a:t>
            </a:r>
          </a:p>
        </p:txBody>
      </p:sp>
      <p:sp>
        <p:nvSpPr>
          <p:cNvPr id="1048762" name="文本框 41"/>
          <p:cNvSpPr txBox="1"/>
          <p:nvPr>
            <p:custDataLst>
              <p:tags r:id="rId10"/>
            </p:custDataLst>
          </p:nvPr>
        </p:nvSpPr>
        <p:spPr>
          <a:xfrm>
            <a:off x="660400" y="6461125"/>
            <a:ext cx="1040130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zh-CN" altLang="en-US" sz="1200" spc="60">
                <a:solidFill>
                  <a:srgbClr val="8A968F"/>
                </a:solidFill>
                <a:cs typeface="+mn-lt"/>
              </a:rPr>
              <a:t>传承千年徽水文脉</a:t>
            </a:r>
            <a:r>
              <a:rPr lang="en-US" altLang="zh-CN" sz="1200" spc="60">
                <a:solidFill>
                  <a:srgbClr val="8A968F"/>
                </a:solidFill>
                <a:cs typeface="+mn-lt"/>
              </a:rPr>
              <a:t> </a:t>
            </a:r>
            <a:r>
              <a:rPr lang="zh-CN" altLang="en-US" sz="1200" spc="60">
                <a:solidFill>
                  <a:srgbClr val="8A968F"/>
                </a:solidFill>
                <a:cs typeface="+mn-lt"/>
              </a:rPr>
              <a:t>守护新安一江碧水</a:t>
            </a:r>
          </a:p>
        </p:txBody>
      </p:sp>
      <p:sp>
        <p:nvSpPr>
          <p:cNvPr id="1048667" name="任意多边形 28"/>
          <p:cNvSpPr/>
          <p:nvPr>
            <p:custDataLst>
              <p:tags r:id="rId11"/>
            </p:custDataLst>
          </p:nvPr>
        </p:nvSpPr>
        <p:spPr>
          <a:xfrm>
            <a:off x="862330" y="1448435"/>
            <a:ext cx="242570" cy="224155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rect l="0" t="0" r="r" b="b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 28"/>
          <p:cNvSpPr/>
          <p:nvPr>
            <p:custDataLst>
              <p:tags r:id="rId12"/>
            </p:custDataLst>
          </p:nvPr>
        </p:nvSpPr>
        <p:spPr>
          <a:xfrm>
            <a:off x="6605905" y="4313555"/>
            <a:ext cx="242570" cy="224155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rect l="0" t="0" r="r" b="b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5"/>
          <a:srcRect t="19695"/>
          <a:stretch>
            <a:fillRect/>
          </a:stretch>
        </p:blipFill>
        <p:spPr>
          <a:xfrm>
            <a:off x="828675" y="3105150"/>
            <a:ext cx="4954905" cy="2982595"/>
          </a:xfrm>
          <a:prstGeom prst="rect">
            <a:avLst/>
          </a:prstGeom>
        </p:spPr>
      </p:pic>
      <p:pic>
        <p:nvPicPr>
          <p:cNvPr id="3" name="图片 2" descr="c3f232dbd1558cd71eba0b5f24dfe01d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789420" y="866775"/>
            <a:ext cx="4650740" cy="29902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任意多边形 31"/>
          <p:cNvSpPr/>
          <p:nvPr>
            <p:custDataLst>
              <p:tags r:id="rId1"/>
            </p:custDataLst>
          </p:nvPr>
        </p:nvSpPr>
        <p:spPr>
          <a:xfrm>
            <a:off x="533400" y="5076825"/>
            <a:ext cx="11125200" cy="1066800"/>
          </a:xfrm>
          <a:custGeom>
            <a:avLst/>
            <a:gdLst>
              <a:gd name="sw" fmla="*/ 1 w 17520"/>
              <a:gd name="sh" fmla="*/ 1 h 1680"/>
              <a:gd name="mins" fmla="min sw sh"/>
              <a:gd name="dsw" fmla="+- 0 sw mins"/>
              <a:gd name="dsh" fmla="+- 0 sh mins"/>
              <a:gd name="p0x0" fmla="*/ 120 w 17520"/>
              <a:gd name="p0y0" fmla="*/ 0 h 1680"/>
              <a:gd name="p0x1" fmla="*/ 17400 w 17520"/>
              <a:gd name="p0y1" fmla="*/ 0 h 1680"/>
              <a:gd name="p0x2" fmla="*/ 17466 w 17520"/>
              <a:gd name="p0y2" fmla="*/ 0 h 1680"/>
              <a:gd name="p0x3" fmla="*/ 17520 w 17520"/>
              <a:gd name="p0y3" fmla="*/ 53 h 1680"/>
              <a:gd name="p0x4" fmla="*/ 17520 w 17520"/>
              <a:gd name="p0y4" fmla="*/ 120 h 1680"/>
              <a:gd name="p0x5" fmla="*/ 17520 w 17520"/>
              <a:gd name="p0y5" fmla="*/ 1560 h 1680"/>
              <a:gd name="p0x6" fmla="*/ 17520 w 17520"/>
              <a:gd name="p0y6" fmla="*/ 1626 h 1680"/>
              <a:gd name="p0x7" fmla="*/ 17466 w 17520"/>
              <a:gd name="p0y7" fmla="*/ 1680 h 1680"/>
              <a:gd name="p0x8" fmla="*/ 17400 w 17520"/>
              <a:gd name="p0y8" fmla="*/ 1680 h 1680"/>
              <a:gd name="p0x9" fmla="*/ 120 w 17520"/>
              <a:gd name="p0y9" fmla="*/ 1680 h 1680"/>
              <a:gd name="p0x10" fmla="*/ 53 w 17520"/>
              <a:gd name="p0y10" fmla="*/ 1680 h 1680"/>
              <a:gd name="p0x11" fmla="*/ 0 w 17520"/>
              <a:gd name="p0y11" fmla="*/ 1626 h 1680"/>
              <a:gd name="p0x12" fmla="*/ 0 w 17520"/>
              <a:gd name="p0y12" fmla="*/ 1560 h 1680"/>
              <a:gd name="p0x13" fmla="*/ 0 w 17520"/>
              <a:gd name="p0y13" fmla="*/ 120 h 1680"/>
              <a:gd name="p0x14" fmla="*/ 0 w 17520"/>
              <a:gd name="p0y14" fmla="*/ 53 h 1680"/>
              <a:gd name="p0x15" fmla="*/ 53 w 17520"/>
              <a:gd name="p0y15" fmla="*/ 0 h 1680"/>
              <a:gd name="p0x16" fmla="*/ 120 w 17520"/>
              <a:gd name="p0y16" fmla="*/ 0 h 1680"/>
            </a:gdLst>
            <a:ahLst/>
            <a:cxnLst/>
            <a:rect l="0" t="0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3">
              <a:lumMod val="14765"/>
              <a:lumOff val="85235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9"/>
          <a:stretch>
            <a:fillRect/>
          </a:stretch>
        </p:blipFill>
        <p:spPr>
          <a:xfrm>
            <a:off x="-5715" y="0"/>
            <a:ext cx="12192000" cy="1143000"/>
          </a:xfrm>
          <a:prstGeom prst="rect">
            <a:avLst/>
          </a:prstGeom>
          <a:noFill/>
        </p:spPr>
      </p:pic>
      <p:sp>
        <p:nvSpPr>
          <p:cNvPr id="1048822" name="文本框 3"/>
          <p:cNvSpPr txBox="1"/>
          <p:nvPr>
            <p:custDataLst>
              <p:tags r:id="rId3"/>
            </p:custDataLst>
          </p:nvPr>
        </p:nvSpPr>
        <p:spPr>
          <a:xfrm>
            <a:off x="533400" y="738188"/>
            <a:ext cx="11125200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sz="3000" spc="60" dirty="0">
                <a:solidFill>
                  <a:srgbClr val="22302C"/>
                </a:solidFill>
                <a:latin typeface="楷体" panose="02010609060101010101" pitchFamily="49" charset="-122"/>
                <a:ea typeface="楷体" panose="02010609060101010101" pitchFamily="49" charset="-122"/>
                <a:cs typeface="三极古拙楷书" panose="00000500000000000000" charset="-122"/>
                <a:sym typeface="三极古拙楷书" panose="00000500000000000000" charset="-122"/>
              </a:rPr>
              <a:t>强化协调联动</a:t>
            </a:r>
          </a:p>
        </p:txBody>
      </p:sp>
      <p:sp>
        <p:nvSpPr>
          <p:cNvPr id="1048825" name="文本框 8"/>
          <p:cNvSpPr txBox="1"/>
          <p:nvPr>
            <p:custDataLst>
              <p:tags r:id="rId4"/>
            </p:custDataLst>
          </p:nvPr>
        </p:nvSpPr>
        <p:spPr>
          <a:xfrm>
            <a:off x="1301750" y="1558925"/>
            <a:ext cx="1905000" cy="37909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8000"/>
              </a:lnSpc>
            </a:pPr>
            <a:r>
              <a:rPr sz="2100" spc="126">
                <a:solidFill>
                  <a:schemeClr val="tx2"/>
                </a:solidFill>
                <a:latin typeface="三极古拙楷书" panose="00000500000000000000" charset="-122"/>
                <a:ea typeface="三极古拙楷书" panose="00000500000000000000" charset="-122"/>
                <a:sym typeface="三极古拙楷书" panose="00000500000000000000" charset="-122"/>
              </a:rPr>
              <a:t>规划共编</a:t>
            </a:r>
          </a:p>
        </p:txBody>
      </p:sp>
      <p:sp>
        <p:nvSpPr>
          <p:cNvPr id="1048826" name="文本框 9"/>
          <p:cNvSpPr txBox="1"/>
          <p:nvPr>
            <p:custDataLst>
              <p:tags r:id="rId5"/>
            </p:custDataLst>
          </p:nvPr>
        </p:nvSpPr>
        <p:spPr>
          <a:xfrm>
            <a:off x="1023620" y="2297411"/>
            <a:ext cx="866775" cy="59817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83000"/>
              </a:lnSpc>
            </a:pPr>
            <a:r>
              <a:rPr sz="4200">
                <a:solidFill>
                  <a:schemeClr val="accent1"/>
                </a:solidFill>
                <a:latin typeface="方正小标宋简体" panose="02000000000000000000" charset="-122"/>
                <a:ea typeface="方正小标宋简体" panose="02000000000000000000" charset="-122"/>
                <a:sym typeface="三极古拙楷书" panose="00000500000000000000" charset="-122"/>
              </a:rPr>
              <a:t>7</a:t>
            </a:r>
          </a:p>
        </p:txBody>
      </p:sp>
      <p:sp>
        <p:nvSpPr>
          <p:cNvPr id="1048827" name="文本框 10"/>
          <p:cNvSpPr txBox="1"/>
          <p:nvPr>
            <p:custDataLst>
              <p:tags r:id="rId6"/>
            </p:custDataLst>
          </p:nvPr>
        </p:nvSpPr>
        <p:spPr>
          <a:xfrm>
            <a:off x="1301750" y="2446020"/>
            <a:ext cx="309880" cy="30035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>
                <a:solidFill>
                  <a:srgbClr val="1F6E5C"/>
                </a:solidFill>
                <a:latin typeface="三极古拙楷书" panose="00000500000000000000" charset="-122"/>
                <a:ea typeface="三极古拙楷书" panose="00000500000000000000" charset="-122"/>
                <a:sym typeface="三极古拙楷书" panose="00000500000000000000" charset="-122"/>
              </a:rPr>
              <a:t>年</a:t>
            </a:r>
          </a:p>
        </p:txBody>
      </p:sp>
      <p:sp>
        <p:nvSpPr>
          <p:cNvPr id="1048828" name="文本框 11"/>
          <p:cNvSpPr txBox="1"/>
          <p:nvPr>
            <p:custDataLst>
              <p:tags r:id="rId7"/>
            </p:custDataLst>
          </p:nvPr>
        </p:nvSpPr>
        <p:spPr>
          <a:xfrm>
            <a:off x="1682115" y="2494578"/>
            <a:ext cx="1112568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400" spc="60">
                <a:solidFill>
                  <a:schemeClr val="accent1"/>
                </a:solidFill>
                <a:cs typeface="+mn-lt"/>
              </a:rPr>
              <a:t>连续共同印发</a:t>
            </a:r>
          </a:p>
        </p:txBody>
      </p:sp>
      <p:sp>
        <p:nvSpPr>
          <p:cNvPr id="1048829" name="文本框 12"/>
          <p:cNvSpPr txBox="1"/>
          <p:nvPr>
            <p:custDataLst>
              <p:tags r:id="rId8"/>
            </p:custDataLst>
          </p:nvPr>
        </p:nvSpPr>
        <p:spPr>
          <a:xfrm>
            <a:off x="571500" y="3107353"/>
            <a:ext cx="3333750" cy="1023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46000"/>
              </a:lnSpc>
            </a:pPr>
            <a:r>
              <a:rPr sz="1500">
                <a:solidFill>
                  <a:schemeClr val="tx2"/>
                </a:solidFill>
                <a:cs typeface="+mn-lt"/>
              </a:rPr>
              <a:t>杭黄两市共同编制《新安江流域生态环境共同保护规划》</a:t>
            </a:r>
            <a:r>
              <a:rPr lang="zh-CN" sz="1500">
                <a:solidFill>
                  <a:schemeClr val="tx2"/>
                </a:solidFill>
                <a:cs typeface="+mn-lt"/>
              </a:rPr>
              <a:t>，连续</a:t>
            </a:r>
            <a:r>
              <a:rPr lang="en-US" altLang="zh-CN" sz="1500">
                <a:solidFill>
                  <a:schemeClr val="tx2"/>
                </a:solidFill>
                <a:cs typeface="+mn-lt"/>
              </a:rPr>
              <a:t> 7 </a:t>
            </a:r>
            <a:r>
              <a:rPr lang="zh-CN" altLang="en-US" sz="1500">
                <a:solidFill>
                  <a:schemeClr val="tx2"/>
                </a:solidFill>
                <a:cs typeface="+mn-lt"/>
              </a:rPr>
              <a:t>年共同印发</a:t>
            </a:r>
            <a:r>
              <a:rPr sz="1500">
                <a:solidFill>
                  <a:schemeClr val="tx2"/>
                </a:solidFill>
                <a:cs typeface="+mn-lt"/>
              </a:rPr>
              <a:t>《新安江流域生态环保合作要求》。</a:t>
            </a:r>
          </a:p>
        </p:txBody>
      </p:sp>
      <p:grpSp>
        <p:nvGrpSpPr>
          <p:cNvPr id="87" name="组合 37"/>
          <p:cNvGrpSpPr/>
          <p:nvPr/>
        </p:nvGrpSpPr>
        <p:grpSpPr>
          <a:xfrm>
            <a:off x="4139565" y="1504950"/>
            <a:ext cx="3901440" cy="3323590"/>
            <a:chOff x="6519" y="2370"/>
            <a:chExt cx="6144" cy="5234"/>
          </a:xfrm>
        </p:grpSpPr>
        <p:sp>
          <p:nvSpPr>
            <p:cNvPr id="1048830" name="任意多边形 13"/>
            <p:cNvSpPr/>
            <p:nvPr>
              <p:custDataLst>
                <p:tags r:id="rId26"/>
              </p:custDataLst>
            </p:nvPr>
          </p:nvSpPr>
          <p:spPr>
            <a:xfrm>
              <a:off x="6519" y="2370"/>
              <a:ext cx="6145" cy="5235"/>
            </a:xfrm>
            <a:custGeom>
              <a:avLst/>
              <a:gdLst>
                <a:gd name="sw" fmla="*/ 1 w 6144"/>
                <a:gd name="sh" fmla="*/ 1 h 5235"/>
                <a:gd name="mins" fmla="min sw sh"/>
                <a:gd name="dsw" fmla="+- 0 sw mins"/>
                <a:gd name="dsh" fmla="+- 0 sh mins"/>
                <a:gd name="p0x0" fmla="*/ 0 w 6144"/>
                <a:gd name="p0y0" fmla="*/ 0 h 5235"/>
                <a:gd name="p0x1" fmla="*/ 6144 w 6144"/>
                <a:gd name="p0y1" fmla="*/ 0 h 5235"/>
                <a:gd name="p0x2" fmla="*/ 6144 w 6144"/>
                <a:gd name="p0y2" fmla="*/ 5235 h 5235"/>
                <a:gd name="p0x3" fmla="*/ 0 w 6144"/>
                <a:gd name="p0y3" fmla="*/ 5235 h 5235"/>
                <a:gd name="p0x4" fmla="*/ 0 w 6144"/>
                <a:gd name="p0y4" fmla="*/ 0 h 5235"/>
              </a:gdLst>
              <a:ahLst/>
              <a:cxnLst/>
              <a:rect l="0" t="0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8831" name="任意多边形 14"/>
            <p:cNvSpPr/>
            <p:nvPr>
              <p:custDataLst>
                <p:tags r:id="rId27"/>
              </p:custDataLst>
            </p:nvPr>
          </p:nvSpPr>
          <p:spPr>
            <a:xfrm>
              <a:off x="6519" y="2370"/>
              <a:ext cx="15" cy="5235"/>
            </a:xfrm>
            <a:custGeom>
              <a:avLst/>
              <a:gdLst>
                <a:gd name="sw" fmla="*/ 1 w 15"/>
                <a:gd name="sh" fmla="*/ 1 h 5235"/>
                <a:gd name="mins" fmla="min sw sh"/>
                <a:gd name="dsw" fmla="+- 0 sw mins"/>
                <a:gd name="dsh" fmla="+- 0 sh mins"/>
                <a:gd name="p0x0" fmla="*/ 0 w 15"/>
                <a:gd name="p0y0" fmla="*/ 5235 h 5235"/>
                <a:gd name="p0x1" fmla="*/ 0 w 15"/>
                <a:gd name="p0y1" fmla="*/ 0 h 5235"/>
                <a:gd name="p0x2" fmla="*/ 15 w 15"/>
                <a:gd name="p0y2" fmla="*/ 0 h 5235"/>
                <a:gd name="p0x3" fmla="*/ 15 w 15"/>
                <a:gd name="p0y3" fmla="*/ 5235 h 5235"/>
                <a:gd name="p0x4" fmla="*/ 0 w 15"/>
                <a:gd name="p0y4" fmla="*/ 5235 h 5235"/>
              </a:gdLst>
              <a:ahLst/>
              <a:cxnLst/>
              <a:rect l="0" t="0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E2E4DC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48834" name="文本框 18"/>
          <p:cNvSpPr txBox="1"/>
          <p:nvPr>
            <p:custDataLst>
              <p:tags r:id="rId9"/>
            </p:custDataLst>
          </p:nvPr>
        </p:nvSpPr>
        <p:spPr>
          <a:xfrm>
            <a:off x="5238115" y="1558925"/>
            <a:ext cx="1398905" cy="37909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8000"/>
              </a:lnSpc>
            </a:pPr>
            <a:r>
              <a:rPr lang="zh-CN" sz="2100" spc="126">
                <a:solidFill>
                  <a:schemeClr val="tx2"/>
                </a:solidFill>
                <a:latin typeface="三极古拙楷书" panose="00000500000000000000" charset="-122"/>
                <a:ea typeface="三极古拙楷书" panose="00000500000000000000" charset="-122"/>
                <a:sym typeface="三极古拙楷书" panose="00000500000000000000" charset="-122"/>
              </a:rPr>
              <a:t>水质</a:t>
            </a:r>
            <a:r>
              <a:rPr sz="2100" spc="126">
                <a:solidFill>
                  <a:schemeClr val="tx2"/>
                </a:solidFill>
                <a:latin typeface="三极古拙楷书" panose="00000500000000000000" charset="-122"/>
                <a:ea typeface="三极古拙楷书" panose="00000500000000000000" charset="-122"/>
                <a:sym typeface="三极古拙楷书" panose="00000500000000000000" charset="-122"/>
              </a:rPr>
              <a:t>共</a:t>
            </a:r>
            <a:r>
              <a:rPr lang="zh-CN" sz="2100" spc="126">
                <a:solidFill>
                  <a:schemeClr val="tx2"/>
                </a:solidFill>
                <a:latin typeface="三极古拙楷书" panose="00000500000000000000" charset="-122"/>
                <a:ea typeface="三极古拙楷书" panose="00000500000000000000" charset="-122"/>
                <a:sym typeface="三极古拙楷书" panose="00000500000000000000" charset="-122"/>
              </a:rPr>
              <a:t>测</a:t>
            </a:r>
          </a:p>
        </p:txBody>
      </p:sp>
      <p:sp>
        <p:nvSpPr>
          <p:cNvPr id="1048835" name="文本框 19"/>
          <p:cNvSpPr txBox="1"/>
          <p:nvPr>
            <p:custDataLst>
              <p:tags r:id="rId10"/>
            </p:custDataLst>
          </p:nvPr>
        </p:nvSpPr>
        <p:spPr>
          <a:xfrm>
            <a:off x="4716119" y="2296141"/>
            <a:ext cx="1200150" cy="59817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83000"/>
              </a:lnSpc>
            </a:pPr>
            <a:r>
              <a:rPr sz="4200">
                <a:solidFill>
                  <a:srgbClr val="1F6E5C"/>
                </a:solidFill>
                <a:latin typeface="方正小标宋简体" panose="02000000000000000000" charset="-122"/>
                <a:ea typeface="方正小标宋简体" panose="02000000000000000000" charset="-122"/>
                <a:sym typeface="三极古拙楷书" panose="00000500000000000000" charset="-122"/>
              </a:rPr>
              <a:t>11</a:t>
            </a:r>
          </a:p>
        </p:txBody>
      </p:sp>
      <p:sp>
        <p:nvSpPr>
          <p:cNvPr id="1048836" name="文本框 20"/>
          <p:cNvSpPr txBox="1"/>
          <p:nvPr>
            <p:custDataLst>
              <p:tags r:id="rId11"/>
            </p:custDataLst>
          </p:nvPr>
        </p:nvSpPr>
        <p:spPr>
          <a:xfrm>
            <a:off x="5373687" y="2449176"/>
            <a:ext cx="360045" cy="30035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dirty="0">
                <a:solidFill>
                  <a:srgbClr val="1F6E5C"/>
                </a:solidFill>
                <a:latin typeface="三极古拙楷书" panose="00000500000000000000" charset="-122"/>
                <a:ea typeface="三极古拙楷书" panose="00000500000000000000" charset="-122"/>
                <a:sym typeface="三极古拙楷书" panose="00000500000000000000" charset="-122"/>
              </a:rPr>
              <a:t>年</a:t>
            </a:r>
          </a:p>
        </p:txBody>
      </p:sp>
      <p:sp>
        <p:nvSpPr>
          <p:cNvPr id="1048837" name="文本框 21"/>
          <p:cNvSpPr txBox="1"/>
          <p:nvPr>
            <p:custDataLst>
              <p:tags r:id="rId12"/>
            </p:custDataLst>
          </p:nvPr>
        </p:nvSpPr>
        <p:spPr>
          <a:xfrm>
            <a:off x="5781014" y="2495213"/>
            <a:ext cx="1112568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400" spc="60">
                <a:solidFill>
                  <a:schemeClr val="accent1"/>
                </a:solidFill>
                <a:cs typeface="+mn-lt"/>
              </a:rPr>
              <a:t>连续联合执法</a:t>
            </a:r>
          </a:p>
        </p:txBody>
      </p:sp>
      <p:sp>
        <p:nvSpPr>
          <p:cNvPr id="1048838" name="文本框 22"/>
          <p:cNvSpPr txBox="1"/>
          <p:nvPr>
            <p:custDataLst>
              <p:tags r:id="rId13"/>
            </p:custDataLst>
          </p:nvPr>
        </p:nvSpPr>
        <p:spPr>
          <a:xfrm>
            <a:off x="4467834" y="3104178"/>
            <a:ext cx="3244825" cy="1023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46000"/>
              </a:lnSpc>
            </a:pPr>
            <a:r>
              <a:rPr sz="1500">
                <a:solidFill>
                  <a:schemeClr val="tx2"/>
                </a:solidFill>
                <a:cs typeface="+mn-lt"/>
              </a:rPr>
              <a:t>每月</a:t>
            </a:r>
            <a:r>
              <a:rPr lang="zh-CN" sz="1500">
                <a:solidFill>
                  <a:schemeClr val="tx2"/>
                </a:solidFill>
                <a:cs typeface="+mn-lt"/>
              </a:rPr>
              <a:t>开展水质联合监测，连续</a:t>
            </a:r>
            <a:r>
              <a:rPr lang="en-US" altLang="zh-CN" sz="1500">
                <a:solidFill>
                  <a:schemeClr val="tx2"/>
                </a:solidFill>
                <a:cs typeface="+mn-lt"/>
              </a:rPr>
              <a:t> 11 </a:t>
            </a:r>
            <a:r>
              <a:rPr lang="zh-CN" altLang="en-US" sz="1500">
                <a:solidFill>
                  <a:schemeClr val="tx2"/>
                </a:solidFill>
                <a:cs typeface="+mn-lt"/>
              </a:rPr>
              <a:t>年开展新安江跨域渔政联合执法，</a:t>
            </a:r>
            <a:r>
              <a:rPr sz="1500">
                <a:solidFill>
                  <a:schemeClr val="tx2"/>
                </a:solidFill>
                <a:cs typeface="+mn-lt"/>
              </a:rPr>
              <a:t>常态化联合保洁。</a:t>
            </a:r>
          </a:p>
        </p:txBody>
      </p:sp>
      <p:grpSp>
        <p:nvGrpSpPr>
          <p:cNvPr id="88" name="组合 38"/>
          <p:cNvGrpSpPr/>
          <p:nvPr/>
        </p:nvGrpSpPr>
        <p:grpSpPr>
          <a:xfrm>
            <a:off x="8041640" y="1504950"/>
            <a:ext cx="3615690" cy="3323590"/>
            <a:chOff x="12664" y="2370"/>
            <a:chExt cx="5694" cy="5234"/>
          </a:xfrm>
        </p:grpSpPr>
        <p:sp>
          <p:nvSpPr>
            <p:cNvPr id="1048839" name="任意多边形 23"/>
            <p:cNvSpPr/>
            <p:nvPr>
              <p:custDataLst>
                <p:tags r:id="rId24"/>
              </p:custDataLst>
            </p:nvPr>
          </p:nvSpPr>
          <p:spPr>
            <a:xfrm>
              <a:off x="12664" y="2370"/>
              <a:ext cx="5695" cy="5235"/>
            </a:xfrm>
            <a:custGeom>
              <a:avLst/>
              <a:gdLst>
                <a:gd name="sw" fmla="*/ 1 w 5694"/>
                <a:gd name="sh" fmla="*/ 1 h 5235"/>
                <a:gd name="mins" fmla="min sw sh"/>
                <a:gd name="dsw" fmla="+- 0 sw mins"/>
                <a:gd name="dsh" fmla="+- 0 sh mins"/>
                <a:gd name="p0x0" fmla="*/ 0 w 5694"/>
                <a:gd name="p0y0" fmla="*/ 0 h 5235"/>
                <a:gd name="p0x1" fmla="*/ 5694 w 5694"/>
                <a:gd name="p0y1" fmla="*/ 0 h 5235"/>
                <a:gd name="p0x2" fmla="*/ 5694 w 5694"/>
                <a:gd name="p0y2" fmla="*/ 5235 h 5235"/>
                <a:gd name="p0x3" fmla="*/ 0 w 5694"/>
                <a:gd name="p0y3" fmla="*/ 5235 h 5235"/>
                <a:gd name="p0x4" fmla="*/ 0 w 5694"/>
                <a:gd name="p0y4" fmla="*/ 0 h 5235"/>
              </a:gdLst>
              <a:ahLst/>
              <a:cxnLst/>
              <a:rect l="0" t="0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8840" name="任意多边形 24"/>
            <p:cNvSpPr/>
            <p:nvPr>
              <p:custDataLst>
                <p:tags r:id="rId25"/>
              </p:custDataLst>
            </p:nvPr>
          </p:nvSpPr>
          <p:spPr>
            <a:xfrm>
              <a:off x="12664" y="2370"/>
              <a:ext cx="15" cy="5235"/>
            </a:xfrm>
            <a:custGeom>
              <a:avLst/>
              <a:gdLst>
                <a:gd name="sw" fmla="*/ 1 w 15"/>
                <a:gd name="sh" fmla="*/ 1 h 5235"/>
                <a:gd name="mins" fmla="min sw sh"/>
                <a:gd name="dsw" fmla="+- 0 sw mins"/>
                <a:gd name="dsh" fmla="+- 0 sh mins"/>
                <a:gd name="p0x0" fmla="*/ 0 w 15"/>
                <a:gd name="p0y0" fmla="*/ 5235 h 5235"/>
                <a:gd name="p0x1" fmla="*/ 0 w 15"/>
                <a:gd name="p0y1" fmla="*/ 0 h 5235"/>
                <a:gd name="p0x2" fmla="*/ 15 w 15"/>
                <a:gd name="p0y2" fmla="*/ 0 h 5235"/>
                <a:gd name="p0x3" fmla="*/ 15 w 15"/>
                <a:gd name="p0y3" fmla="*/ 5235 h 5235"/>
                <a:gd name="p0x4" fmla="*/ 0 w 15"/>
                <a:gd name="p0y4" fmla="*/ 5235 h 5235"/>
              </a:gdLst>
              <a:ahLst/>
              <a:cxnLst/>
              <a:rect l="0" t="0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E2E4DC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48843" name="文本框 28"/>
          <p:cNvSpPr txBox="1"/>
          <p:nvPr>
            <p:custDataLst>
              <p:tags r:id="rId14"/>
            </p:custDataLst>
          </p:nvPr>
        </p:nvSpPr>
        <p:spPr>
          <a:xfrm>
            <a:off x="8910320" y="1558925"/>
            <a:ext cx="1643380" cy="37909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8000"/>
              </a:lnSpc>
            </a:pPr>
            <a:r>
              <a:rPr sz="2100" spc="126">
                <a:solidFill>
                  <a:schemeClr val="tx2"/>
                </a:solidFill>
                <a:latin typeface="三极古拙楷书" panose="00000500000000000000" charset="-122"/>
                <a:ea typeface="三极古拙楷书" panose="00000500000000000000" charset="-122"/>
                <a:sym typeface="三极古拙楷书" panose="00000500000000000000" charset="-122"/>
              </a:rPr>
              <a:t>机制共建</a:t>
            </a:r>
          </a:p>
        </p:txBody>
      </p:sp>
      <p:sp>
        <p:nvSpPr>
          <p:cNvPr id="1048844" name="文本框 29"/>
          <p:cNvSpPr txBox="1"/>
          <p:nvPr>
            <p:custDataLst>
              <p:tags r:id="rId15"/>
            </p:custDataLst>
          </p:nvPr>
        </p:nvSpPr>
        <p:spPr>
          <a:xfrm>
            <a:off x="8558479" y="2342496"/>
            <a:ext cx="1994964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2100" kern="100" spc="100">
                <a:solidFill>
                  <a:schemeClr val="accent1"/>
                </a:solidFill>
                <a:uFillTx/>
                <a:latin typeface="三极古拙楷书" charset="0"/>
                <a:ea typeface="三极古拙楷书" panose="00000500000000000000" charset="-122"/>
                <a:sym typeface="三极古拙楷书" panose="00000500000000000000" charset="-122"/>
              </a:rPr>
              <a:t>周边地市联动</a:t>
            </a:r>
          </a:p>
        </p:txBody>
      </p:sp>
      <p:sp>
        <p:nvSpPr>
          <p:cNvPr id="1048845" name="文本框 30"/>
          <p:cNvSpPr txBox="1"/>
          <p:nvPr>
            <p:custDataLst>
              <p:tags r:id="rId16"/>
            </p:custDataLst>
          </p:nvPr>
        </p:nvSpPr>
        <p:spPr>
          <a:xfrm>
            <a:off x="8364220" y="3103880"/>
            <a:ext cx="3333750" cy="82677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46000"/>
              </a:lnSpc>
            </a:pPr>
            <a:r>
              <a:rPr sz="1500" dirty="0" err="1">
                <a:solidFill>
                  <a:schemeClr val="tx2"/>
                </a:solidFill>
                <a:cs typeface="+mn-lt"/>
              </a:rPr>
              <a:t>与杭州、衢州、景德镇、宣城等周边地市建立</a:t>
            </a:r>
            <a:r>
              <a:rPr lang="zh-CN" sz="1500" dirty="0">
                <a:solidFill>
                  <a:schemeClr val="tx2"/>
                </a:solidFill>
                <a:cs typeface="+mn-lt"/>
              </a:rPr>
              <a:t>覆盖跨界河湖的</a:t>
            </a:r>
            <a:r>
              <a:rPr sz="1500" dirty="0" err="1">
                <a:solidFill>
                  <a:schemeClr val="tx2"/>
                </a:solidFill>
                <a:cs typeface="+mn-lt"/>
              </a:rPr>
              <a:t>联合巡查、问题共商、信息共享机制，常态化联防联控</a:t>
            </a:r>
            <a:r>
              <a:rPr sz="1500" dirty="0">
                <a:solidFill>
                  <a:schemeClr val="tx2"/>
                </a:solidFill>
                <a:cs typeface="+mn-lt"/>
              </a:rPr>
              <a:t>。</a:t>
            </a:r>
          </a:p>
        </p:txBody>
      </p:sp>
      <p:sp>
        <p:nvSpPr>
          <p:cNvPr id="1048847" name="文本框 32"/>
          <p:cNvSpPr txBox="1"/>
          <p:nvPr>
            <p:custDataLst>
              <p:tags r:id="rId17"/>
            </p:custDataLst>
          </p:nvPr>
        </p:nvSpPr>
        <p:spPr>
          <a:xfrm>
            <a:off x="914400" y="5448300"/>
            <a:ext cx="571500" cy="3190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83000"/>
              </a:lnSpc>
            </a:pPr>
            <a:r>
              <a:rPr sz="2250">
                <a:solidFill>
                  <a:srgbClr val="B08D46"/>
                </a:solidFill>
                <a:latin typeface="三极古拙楷书" panose="00000500000000000000" charset="-122"/>
                <a:ea typeface="三极古拙楷书" panose="00000500000000000000" charset="-122"/>
                <a:sym typeface="三极古拙楷书" panose="00000500000000000000" charset="-122"/>
              </a:rPr>
              <a:t>「</a:t>
            </a:r>
          </a:p>
        </p:txBody>
      </p:sp>
      <p:sp>
        <p:nvSpPr>
          <p:cNvPr id="1048848" name="文本框 33"/>
          <p:cNvSpPr txBox="1"/>
          <p:nvPr>
            <p:custDataLst>
              <p:tags r:id="rId18"/>
            </p:custDataLst>
          </p:nvPr>
        </p:nvSpPr>
        <p:spPr>
          <a:xfrm>
            <a:off x="1386707" y="5252085"/>
            <a:ext cx="9418520" cy="71151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>
              <a:lnSpc>
                <a:spcPct val="125000"/>
              </a:lnSpc>
            </a:pPr>
            <a:r>
              <a:rPr spc="54">
                <a:solidFill>
                  <a:schemeClr val="tx2"/>
                </a:solidFill>
                <a:effectLst/>
                <a:latin typeface="三极古拙楷书" panose="00000500000000000000" charset="-122"/>
                <a:ea typeface="三极古拙楷书" panose="00000500000000000000" charset="-122"/>
                <a:sym typeface="三极古拙楷书" panose="00000500000000000000" charset="-122"/>
              </a:rPr>
              <a:t>跨界治理从「各管一段」走向「共护一江」，把生态补偿的制度优势转化为持续、可操作的协同行动。</a:t>
            </a:r>
          </a:p>
        </p:txBody>
      </p:sp>
      <p:sp>
        <p:nvSpPr>
          <p:cNvPr id="1048849" name="文本框 34"/>
          <p:cNvSpPr txBox="1"/>
          <p:nvPr>
            <p:custDataLst>
              <p:tags r:id="rId19"/>
            </p:custDataLst>
          </p:nvPr>
        </p:nvSpPr>
        <p:spPr>
          <a:xfrm>
            <a:off x="10991850" y="5448300"/>
            <a:ext cx="571500" cy="3190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83000"/>
              </a:lnSpc>
            </a:pPr>
            <a:r>
              <a:rPr sz="2250">
                <a:solidFill>
                  <a:srgbClr val="B08D46"/>
                </a:solidFill>
                <a:latin typeface="三极古拙楷书" panose="00000500000000000000" charset="-122"/>
                <a:ea typeface="三极古拙楷书" panose="00000500000000000000" charset="-122"/>
                <a:sym typeface="三极古拙楷书" panose="00000500000000000000" charset="-122"/>
              </a:rPr>
              <a:t>」</a:t>
            </a:r>
          </a:p>
        </p:txBody>
      </p:sp>
      <p:sp>
        <p:nvSpPr>
          <p:cNvPr id="1048850" name="文本框 35"/>
          <p:cNvSpPr txBox="1"/>
          <p:nvPr>
            <p:custDataLst>
              <p:tags r:id="rId20"/>
            </p:custDataLst>
          </p:nvPr>
        </p:nvSpPr>
        <p:spPr>
          <a:xfrm>
            <a:off x="542925" y="6343650"/>
            <a:ext cx="1040130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zh-CN" altLang="en-US" sz="1200" spc="60">
                <a:solidFill>
                  <a:srgbClr val="8A968F"/>
                </a:solidFill>
                <a:cs typeface="+mn-lt"/>
              </a:rPr>
              <a:t>传承千年徽水文脉</a:t>
            </a:r>
            <a:r>
              <a:rPr lang="en-US" altLang="zh-CN" sz="1200" spc="60">
                <a:solidFill>
                  <a:srgbClr val="8A968F"/>
                </a:solidFill>
                <a:cs typeface="+mn-lt"/>
              </a:rPr>
              <a:t> </a:t>
            </a:r>
            <a:r>
              <a:rPr lang="zh-CN" altLang="en-US" sz="1200" spc="60">
                <a:solidFill>
                  <a:srgbClr val="8A968F"/>
                </a:solidFill>
                <a:cs typeface="+mn-lt"/>
              </a:rPr>
              <a:t>守护新安一江碧水</a:t>
            </a:r>
          </a:p>
        </p:txBody>
      </p:sp>
      <p:pic>
        <p:nvPicPr>
          <p:cNvPr id="2097181" name="Picture 34"/>
          <p:cNvPicPr>
            <a:picLocks noChangeAspect="1"/>
          </p:cNvPicPr>
          <p:nvPr/>
        </p:nvPicPr>
        <p:blipFill>
          <a:blip r:embed="rId30"/>
          <a:srcRect t="22200" b="22200"/>
          <a:stretch>
            <a:fillRect/>
          </a:stretch>
        </p:blipFill>
        <p:spPr>
          <a:xfrm>
            <a:off x="609600" y="4232910"/>
            <a:ext cx="3289300" cy="742315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pic>
        <p:nvPicPr>
          <p:cNvPr id="2097182" name="Picture 35"/>
          <p:cNvPicPr>
            <a:picLocks noChangeAspect="1"/>
          </p:cNvPicPr>
          <p:nvPr/>
        </p:nvPicPr>
        <p:blipFill>
          <a:blip r:embed="rId31"/>
          <a:srcRect t="26237" b="26237"/>
          <a:stretch>
            <a:fillRect/>
          </a:stretch>
        </p:blipFill>
        <p:spPr>
          <a:xfrm>
            <a:off x="4191000" y="4232910"/>
            <a:ext cx="3848100" cy="751205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pic>
        <p:nvPicPr>
          <p:cNvPr id="2097183" name="Picture 36"/>
          <p:cNvPicPr>
            <a:picLocks noChangeAspect="1"/>
          </p:cNvPicPr>
          <p:nvPr/>
        </p:nvPicPr>
        <p:blipFill>
          <a:blip r:embed="rId32"/>
          <a:srcRect t="24468" b="24468"/>
          <a:stretch>
            <a:fillRect/>
          </a:stretch>
        </p:blipFill>
        <p:spPr>
          <a:xfrm>
            <a:off x="8116570" y="4232275"/>
            <a:ext cx="3581400" cy="75184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048667" name="任意多边形 28"/>
          <p:cNvSpPr/>
          <p:nvPr>
            <p:custDataLst>
              <p:tags r:id="rId21"/>
            </p:custDataLst>
          </p:nvPr>
        </p:nvSpPr>
        <p:spPr>
          <a:xfrm>
            <a:off x="933450" y="1636395"/>
            <a:ext cx="242570" cy="224155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rect l="0" t="0" r="r" b="b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任意多边形 28"/>
          <p:cNvSpPr/>
          <p:nvPr>
            <p:custDataLst>
              <p:tags r:id="rId22"/>
            </p:custDataLst>
          </p:nvPr>
        </p:nvSpPr>
        <p:spPr>
          <a:xfrm>
            <a:off x="4864735" y="1636395"/>
            <a:ext cx="242570" cy="224155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rect l="0" t="0" r="r" b="b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任意多边形 28"/>
          <p:cNvSpPr/>
          <p:nvPr>
            <p:custDataLst>
              <p:tags r:id="rId23"/>
            </p:custDataLst>
          </p:nvPr>
        </p:nvSpPr>
        <p:spPr>
          <a:xfrm>
            <a:off x="8558530" y="1636395"/>
            <a:ext cx="242570" cy="224155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rect l="0" t="0" r="r" b="b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5" name="任意多边形 1"/>
          <p:cNvSpPr/>
          <p:nvPr>
            <p:custDataLst>
              <p:tags r:id="rId1"/>
            </p:custDataLst>
          </p:nvPr>
        </p:nvSpPr>
        <p:spPr>
          <a:xfrm>
            <a:off x="5753100" y="1860550"/>
            <a:ext cx="685800" cy="685800"/>
          </a:xfrm>
          <a:custGeom>
            <a:avLst/>
            <a:gdLst>
              <a:gd name="sw" fmla="*/ 1 w 1080"/>
              <a:gd name="sh" fmla="*/ 1 h 1080"/>
              <a:gd name="mins" fmla="min sw sh"/>
              <a:gd name="dsw" fmla="+- 0 sw mins"/>
              <a:gd name="dsh" fmla="+- 0 sh mins"/>
              <a:gd name="p0x0" fmla="*/ 120 w 1080"/>
              <a:gd name="p0y0" fmla="*/ 0 h 1080"/>
              <a:gd name="p0x1" fmla="*/ 960 w 1080"/>
              <a:gd name="p0y1" fmla="*/ 0 h 1080"/>
              <a:gd name="p0x2" fmla="*/ 1026 w 1080"/>
              <a:gd name="p0y2" fmla="*/ 0 h 1080"/>
              <a:gd name="p0x3" fmla="*/ 1080 w 1080"/>
              <a:gd name="p0y3" fmla="*/ 53 h 1080"/>
              <a:gd name="p0x4" fmla="*/ 1080 w 1080"/>
              <a:gd name="p0y4" fmla="*/ 120 h 1080"/>
              <a:gd name="p0x5" fmla="*/ 1080 w 1080"/>
              <a:gd name="p0y5" fmla="*/ 960 h 1080"/>
              <a:gd name="p0x6" fmla="*/ 1080 w 1080"/>
              <a:gd name="p0y6" fmla="*/ 1026 h 1080"/>
              <a:gd name="p0x7" fmla="*/ 1026 w 1080"/>
              <a:gd name="p0y7" fmla="*/ 1080 h 1080"/>
              <a:gd name="p0x8" fmla="*/ 960 w 1080"/>
              <a:gd name="p0y8" fmla="*/ 1080 h 1080"/>
              <a:gd name="p0x9" fmla="*/ 120 w 1080"/>
              <a:gd name="p0y9" fmla="*/ 1080 h 1080"/>
              <a:gd name="p0x10" fmla="*/ 53 w 1080"/>
              <a:gd name="p0y10" fmla="*/ 1080 h 1080"/>
              <a:gd name="p0x11" fmla="*/ 0 w 1080"/>
              <a:gd name="p0y11" fmla="*/ 1026 h 1080"/>
              <a:gd name="p0x12" fmla="*/ 0 w 1080"/>
              <a:gd name="p0y12" fmla="*/ 960 h 1080"/>
              <a:gd name="p0x13" fmla="*/ 0 w 1080"/>
              <a:gd name="p0y13" fmla="*/ 120 h 1080"/>
              <a:gd name="p0x14" fmla="*/ 0 w 1080"/>
              <a:gd name="p0y14" fmla="*/ 53 h 1080"/>
              <a:gd name="p0x15" fmla="*/ 53 w 1080"/>
              <a:gd name="p0y15" fmla="*/ 0 h 1080"/>
              <a:gd name="p0x16" fmla="*/ 120 w 1080"/>
              <a:gd name="p0y16" fmla="*/ 0 h 1080"/>
            </a:gdLst>
            <a:ahLst/>
            <a:cxnLst/>
            <a:rect l="0" t="0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228600" algn="ctr" rotWithShape="0">
              <a:schemeClr val="accent1">
                <a:alpha val="18039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946" name="文本框 2"/>
          <p:cNvSpPr txBox="1"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5734050" y="2001660"/>
            <a:ext cx="762000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>
              <a:buNone/>
            </a:pPr>
            <a:r>
              <a:rPr sz="2400" spc="300">
                <a:solidFill>
                  <a:schemeClr val="accent1">
                    <a:lumMod val="0"/>
                    <a:lumOff val="100000"/>
                  </a:schemeClr>
                </a:solidFill>
              </a:rPr>
              <a:t>03</a:t>
            </a:r>
          </a:p>
        </p:txBody>
      </p:sp>
      <p:sp>
        <p:nvSpPr>
          <p:cNvPr id="1048947" name="文本框 3"/>
          <p:cNvSpPr txBox="1">
            <a:spLocks noGrp="1"/>
          </p:cNvSpPr>
          <p:nvPr>
            <p:ph type="ctrTitle" idx="1" hasCustomPrompt="1"/>
            <p:custDataLst>
              <p:tags r:id="rId3"/>
            </p:custDataLst>
          </p:nvPr>
        </p:nvSpPr>
        <p:spPr>
          <a:xfrm>
            <a:off x="2426970" y="2823845"/>
            <a:ext cx="7256145" cy="120967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zh-CN" sz="3600" kern="100" spc="100" dirty="0">
                <a:solidFill>
                  <a:schemeClr val="tx2"/>
                </a:solidFill>
                <a:effectLst>
                  <a:outerShdw blurRad="42863" dist="9525" dir="5399999" algn="ctr" rotWithShape="0">
                    <a:srgbClr val="F7F5EF">
                      <a:alpha val="60000"/>
                    </a:srgbClr>
                  </a:outerShdw>
                </a:effectLst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传承治水共生理念，十年探索创新，在“兴水”中绘就幸福画卷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4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1143000"/>
          </a:xfrm>
          <a:prstGeom prst="rect">
            <a:avLst/>
          </a:prstGeom>
          <a:noFill/>
        </p:spPr>
      </p:pic>
      <p:sp>
        <p:nvSpPr>
          <p:cNvPr id="100" name="文本框 99"/>
          <p:cNvSpPr txBox="1"/>
          <p:nvPr/>
        </p:nvSpPr>
        <p:spPr>
          <a:xfrm>
            <a:off x="614679" y="1752886"/>
            <a:ext cx="4829679" cy="436638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406400" algn="l">
              <a:lnSpc>
                <a:spcPts val="2800"/>
              </a:lnSpc>
            </a:pPr>
            <a:r>
              <a:rPr b="0" dirty="0">
                <a:solidFill>
                  <a:schemeClr val="tx2"/>
                </a:solidFill>
                <a:latin typeface="+mj-ea"/>
                <a:ea typeface="+mj-ea"/>
                <a:cs typeface="+mj-ea"/>
              </a:rPr>
              <a:t>徽州先民通过筑坝通航、外出经商，走出大山的徽商们秉持“贾而好儒、义利兼顾”，致富之后不忘桑梓，把捐修堨坝、疏浚圳渠、加固堤防当作义举，成为古徽州水利体系持续维护的重要力量，形成“山水养商、商反哺水利”的良性循环。其中最具代表性的，便是渔梁坝，历史上渔梁坝屡毁屡修，每次大修，官府、宗族、徽商捐资合力，留下多块修坝碑记，是徽州“官民协同治水”的典范。</a:t>
            </a:r>
          </a:p>
          <a:p>
            <a:pPr marL="0" indent="406400" algn="l">
              <a:lnSpc>
                <a:spcPts val="2800"/>
              </a:lnSpc>
            </a:pPr>
            <a:r>
              <a:rPr b="0" dirty="0" err="1">
                <a:solidFill>
                  <a:schemeClr val="tx2"/>
                </a:solidFill>
                <a:latin typeface="+mj-ea"/>
                <a:ea typeface="+mj-ea"/>
                <a:cs typeface="+mj-ea"/>
              </a:rPr>
              <a:t>黄山市传承千年治水共生理念，鼓励全民参与、社会共治，持续探索多元协同转化路径，推动资源变资产、生态变业态</a:t>
            </a:r>
            <a:r>
              <a:rPr b="0" dirty="0">
                <a:solidFill>
                  <a:schemeClr val="tx2"/>
                </a:solidFill>
                <a:latin typeface="+mj-ea"/>
                <a:ea typeface="+mj-ea"/>
                <a:cs typeface="+mj-ea"/>
              </a:rPr>
              <a:t>。</a:t>
            </a:r>
            <a:endParaRPr lang="zh-CN" altLang="en-US" b="0" dirty="0">
              <a:solidFill>
                <a:schemeClr val="tx2"/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14680" y="6204585"/>
            <a:ext cx="2788920" cy="27559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1200" spc="60">
                <a:solidFill>
                  <a:srgbClr val="8A968F"/>
                </a:solidFill>
                <a:cs typeface="+mn-lt"/>
                <a:sym typeface="+mn-ea"/>
              </a:rPr>
              <a:t>传承千年徽水文脉</a:t>
            </a:r>
            <a:r>
              <a:rPr lang="en-US" altLang="zh-CN" sz="1200" spc="60">
                <a:solidFill>
                  <a:srgbClr val="8A968F"/>
                </a:solidFill>
                <a:cs typeface="+mn-lt"/>
                <a:sym typeface="+mn-ea"/>
              </a:rPr>
              <a:t> </a:t>
            </a:r>
            <a:r>
              <a:rPr lang="zh-CN" altLang="en-US" sz="1200" spc="60">
                <a:solidFill>
                  <a:srgbClr val="8A968F"/>
                </a:solidFill>
                <a:cs typeface="+mn-lt"/>
                <a:sym typeface="+mn-ea"/>
              </a:rPr>
              <a:t>守护新安一江碧水</a:t>
            </a:r>
            <a:endParaRPr lang="zh-CN" altLang="en-US" sz="1200"/>
          </a:p>
        </p:txBody>
      </p:sp>
      <p:grpSp>
        <p:nvGrpSpPr>
          <p:cNvPr id="7" name="组合 6"/>
          <p:cNvGrpSpPr/>
          <p:nvPr/>
        </p:nvGrpSpPr>
        <p:grpSpPr>
          <a:xfrm>
            <a:off x="1071180" y="954691"/>
            <a:ext cx="838200" cy="798195"/>
            <a:chOff x="750" y="2650"/>
            <a:chExt cx="1320" cy="1257"/>
          </a:xfrm>
        </p:grpSpPr>
        <p:sp>
          <p:nvSpPr>
            <p:cNvPr id="1048628" name="任意多边形 6"/>
            <p:cNvSpPr/>
            <p:nvPr>
              <p:custDataLst>
                <p:tags r:id="rId2"/>
              </p:custDataLst>
            </p:nvPr>
          </p:nvSpPr>
          <p:spPr>
            <a:xfrm>
              <a:off x="840" y="2767"/>
              <a:ext cx="1140" cy="1140"/>
            </a:xfrm>
            <a:custGeom>
              <a:avLst/>
              <a:gdLst>
                <a:gd name="sw" fmla="*/ 1 w 1140"/>
                <a:gd name="sh" fmla="*/ 1 h 1140"/>
                <a:gd name="mins" fmla="min sw sh"/>
                <a:gd name="dsw" fmla="+- 0 sw mins"/>
                <a:gd name="dsh" fmla="+- 0 sh mins"/>
                <a:gd name="p0x0" fmla="*/ 60 w 1140"/>
                <a:gd name="p0y0" fmla="*/ 0 h 1140"/>
                <a:gd name="p0x1" fmla="*/ 1080 w 1140"/>
                <a:gd name="p0y1" fmla="*/ 0 h 1140"/>
                <a:gd name="p0x2" fmla="*/ 1113 w 1140"/>
                <a:gd name="p0y2" fmla="*/ 0 h 1140"/>
                <a:gd name="p0x3" fmla="*/ 1140 w 1140"/>
                <a:gd name="p0y3" fmla="*/ 26 h 1140"/>
                <a:gd name="p0x4" fmla="*/ 1140 w 1140"/>
                <a:gd name="p0y4" fmla="*/ 60 h 1140"/>
                <a:gd name="p0x5" fmla="*/ 1140 w 1140"/>
                <a:gd name="p0y5" fmla="*/ 1080 h 1140"/>
                <a:gd name="p0x6" fmla="*/ 1140 w 1140"/>
                <a:gd name="p0y6" fmla="*/ 1113 h 1140"/>
                <a:gd name="p0x7" fmla="*/ 1113 w 1140"/>
                <a:gd name="p0y7" fmla="*/ 1140 h 1140"/>
                <a:gd name="p0x8" fmla="*/ 1080 w 1140"/>
                <a:gd name="p0y8" fmla="*/ 1140 h 1140"/>
                <a:gd name="p0x9" fmla="*/ 60 w 1140"/>
                <a:gd name="p0y9" fmla="*/ 1140 h 1140"/>
                <a:gd name="p0x10" fmla="*/ 26 w 1140"/>
                <a:gd name="p0y10" fmla="*/ 1140 h 1140"/>
                <a:gd name="p0x11" fmla="*/ 0 w 1140"/>
                <a:gd name="p0y11" fmla="*/ 1113 h 1140"/>
                <a:gd name="p0x12" fmla="*/ 0 w 1140"/>
                <a:gd name="p0y12" fmla="*/ 1080 h 1140"/>
                <a:gd name="p0x13" fmla="*/ 0 w 1140"/>
                <a:gd name="p0y13" fmla="*/ 60 h 1140"/>
                <a:gd name="p0x14" fmla="*/ 0 w 1140"/>
                <a:gd name="p0y14" fmla="*/ 26 h 1140"/>
                <a:gd name="p0x15" fmla="*/ 26 w 1140"/>
                <a:gd name="p0y15" fmla="*/ 0 h 1140"/>
                <a:gd name="p0x16" fmla="*/ 60 w 1140"/>
                <a:gd name="p0y16" fmla="*/ 0 h 1140"/>
              </a:gdLst>
              <a:ahLst/>
              <a:cxnLst/>
              <a:rect l="0" t="0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8629" name="文本框 7"/>
            <p:cNvSpPr txBox="1"/>
            <p:nvPr>
              <p:custDataLst>
                <p:tags r:id="rId3"/>
              </p:custDataLst>
            </p:nvPr>
          </p:nvSpPr>
          <p:spPr>
            <a:xfrm>
              <a:off x="750" y="2650"/>
              <a:ext cx="1320" cy="1218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/>
            <a:p>
              <a:pPr algn="ctr">
                <a:lnSpc>
                  <a:spcPct val="144000"/>
                </a:lnSpc>
              </a:pPr>
              <a:r>
                <a:rPr sz="3300" dirty="0">
                  <a:solidFill>
                    <a:srgbClr val="FFFFFF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三极古拙楷书" panose="00000500000000000000" charset="-122"/>
                </a:rPr>
                <a:t>徽</a:t>
              </a:r>
            </a:p>
          </p:txBody>
        </p:sp>
      </p:grpSp>
      <p:pic>
        <p:nvPicPr>
          <p:cNvPr id="2" name="图片 1" descr="972f74bb5c5e5f0eb69ba1fceab86e96_tplv-be4g95zd3a-image"/>
          <p:cNvPicPr>
            <a:picLocks noChangeAspect="1"/>
          </p:cNvPicPr>
          <p:nvPr/>
        </p:nvPicPr>
        <p:blipFill>
          <a:blip r:embed="rId6"/>
          <a:srcRect r="7019"/>
          <a:stretch>
            <a:fillRect/>
          </a:stretch>
        </p:blipFill>
        <p:spPr>
          <a:xfrm>
            <a:off x="5728138" y="1539875"/>
            <a:ext cx="5714562" cy="404558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5"/>
          <a:stretch>
            <a:fillRect/>
          </a:stretch>
        </p:blipFill>
        <p:spPr>
          <a:xfrm>
            <a:off x="-83185" y="-70485"/>
            <a:ext cx="12358370" cy="1143000"/>
          </a:xfrm>
          <a:prstGeom prst="rect">
            <a:avLst/>
          </a:prstGeom>
          <a:noFill/>
        </p:spPr>
      </p:pic>
      <p:sp>
        <p:nvSpPr>
          <p:cNvPr id="1048854" name="任意多边形 4"/>
          <p:cNvSpPr/>
          <p:nvPr>
            <p:custDataLst>
              <p:tags r:id="rId2"/>
            </p:custDataLst>
          </p:nvPr>
        </p:nvSpPr>
        <p:spPr>
          <a:xfrm>
            <a:off x="448945" y="1270000"/>
            <a:ext cx="6205855" cy="2389505"/>
          </a:xfrm>
          <a:custGeom>
            <a:avLst/>
            <a:gdLst>
              <a:gd name="sw" fmla="*/ 1 w 11365"/>
              <a:gd name="sh" fmla="*/ 1 h 3763"/>
              <a:gd name="mins" fmla="min sw sh"/>
              <a:gd name="dsw" fmla="+- 0 sw mins"/>
              <a:gd name="dsh" fmla="+- 0 sh mins"/>
              <a:gd name="p0x0" fmla="*/ 120 w 11365"/>
              <a:gd name="p0y0" fmla="*/ 0 h 3763"/>
              <a:gd name="p0x1" fmla="*/ 11245 w 11365"/>
              <a:gd name="p0y1" fmla="*/ 0 h 3763"/>
              <a:gd name="p0x2" fmla="*/ 11311 w 11365"/>
              <a:gd name="p0y2" fmla="*/ 0 h 3763"/>
              <a:gd name="p0x3" fmla="*/ 11365 w 11365"/>
              <a:gd name="p0y3" fmla="*/ 53 h 3763"/>
              <a:gd name="p0x4" fmla="*/ 11365 w 11365"/>
              <a:gd name="p0y4" fmla="*/ 120 h 3763"/>
              <a:gd name="p0x5" fmla="*/ 11365 w 11365"/>
              <a:gd name="p0y5" fmla="*/ 3643 h 3763"/>
              <a:gd name="p0x6" fmla="*/ 11365 w 11365"/>
              <a:gd name="p0y6" fmla="*/ 3709 h 3763"/>
              <a:gd name="p0x7" fmla="*/ 11311 w 11365"/>
              <a:gd name="p0y7" fmla="*/ 3763 h 3763"/>
              <a:gd name="p0x8" fmla="*/ 11245 w 11365"/>
              <a:gd name="p0y8" fmla="*/ 3763 h 3763"/>
              <a:gd name="p0x9" fmla="*/ 120 w 11365"/>
              <a:gd name="p0y9" fmla="*/ 3763 h 3763"/>
              <a:gd name="p0x10" fmla="*/ 53 w 11365"/>
              <a:gd name="p0y10" fmla="*/ 3763 h 3763"/>
              <a:gd name="p0x11" fmla="*/ 0 w 11365"/>
              <a:gd name="p0y11" fmla="*/ 3709 h 3763"/>
              <a:gd name="p0x12" fmla="*/ 0 w 11365"/>
              <a:gd name="p0y12" fmla="*/ 3643 h 3763"/>
              <a:gd name="p0x13" fmla="*/ 0 w 11365"/>
              <a:gd name="p0y13" fmla="*/ 120 h 3763"/>
              <a:gd name="p0x14" fmla="*/ 0 w 11365"/>
              <a:gd name="p0y14" fmla="*/ 53 h 3763"/>
              <a:gd name="p0x15" fmla="*/ 53 w 11365"/>
              <a:gd name="p0y15" fmla="*/ 0 h 3763"/>
              <a:gd name="p0x16" fmla="*/ 120 w 11365"/>
              <a:gd name="p0y16" fmla="*/ 0 h 3763"/>
            </a:gdLst>
            <a:ahLst/>
            <a:cxnLst/>
            <a:rect l="0" t="0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F9F4"/>
          </a:solidFill>
          <a:ln w="9525" cmpd="sng">
            <a:solidFill>
              <a:srgbClr val="E8EAE2"/>
            </a:solidFill>
            <a:prstDash val="solid"/>
          </a:ln>
          <a:effectLst>
            <a:outerShdw blurRad="42863" dist="9525" dir="5399999" algn="ctr" rotWithShape="0">
              <a:schemeClr val="accent3">
                <a:lumMod val="38679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855" name="文本框 5"/>
          <p:cNvSpPr txBox="1"/>
          <p:nvPr>
            <p:custDataLst>
              <p:tags r:id="rId3"/>
            </p:custDataLst>
          </p:nvPr>
        </p:nvSpPr>
        <p:spPr>
          <a:xfrm>
            <a:off x="733425" y="1574165"/>
            <a:ext cx="390652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sz="2100" b="1" spc="42">
                <a:solidFill>
                  <a:schemeClr val="accent1"/>
                </a:solidFill>
                <a:latin typeface="+mj-ea"/>
                <a:ea typeface="+mj-ea"/>
              </a:rPr>
              <a:t>深化</a:t>
            </a:r>
            <a:r>
              <a:rPr sz="2100" b="1" spc="42">
                <a:solidFill>
                  <a:schemeClr val="accent1"/>
                </a:solidFill>
                <a:latin typeface="+mj-ea"/>
                <a:ea typeface="+mj-ea"/>
              </a:rPr>
              <a:t>生态产品</a:t>
            </a:r>
            <a:r>
              <a:rPr lang="zh-CN" sz="2100" b="1" spc="42">
                <a:solidFill>
                  <a:schemeClr val="accent1"/>
                </a:solidFill>
                <a:latin typeface="+mj-ea"/>
                <a:ea typeface="+mj-ea"/>
              </a:rPr>
              <a:t>价值实现机制试点</a:t>
            </a:r>
          </a:p>
        </p:txBody>
      </p:sp>
      <p:sp>
        <p:nvSpPr>
          <p:cNvPr id="1048856" name="任意多边形 6"/>
          <p:cNvSpPr/>
          <p:nvPr>
            <p:custDataLst>
              <p:tags r:id="rId4"/>
            </p:custDataLst>
          </p:nvPr>
        </p:nvSpPr>
        <p:spPr>
          <a:xfrm>
            <a:off x="3993515" y="2515235"/>
            <a:ext cx="800100" cy="259080"/>
          </a:xfrm>
          <a:custGeom>
            <a:avLst/>
            <a:gdLst>
              <a:gd name="sw" fmla="*/ 1 w 1260"/>
              <a:gd name="sh" fmla="*/ 1 h 407"/>
              <a:gd name="mins" fmla="min sw sh"/>
              <a:gd name="dsw" fmla="+- 0 sw mins"/>
              <a:gd name="dsh" fmla="+- 0 sh mins"/>
              <a:gd name="p0x0" fmla="*/ 203 w 1260"/>
              <a:gd name="p0y0" fmla="*/ 0 h 407"/>
              <a:gd name="p0x1" fmla="*/ 1056 w 1260"/>
              <a:gd name="p0y1" fmla="*/ 0 h 407"/>
              <a:gd name="p0x2" fmla="*/ 1168 w 1260"/>
              <a:gd name="p0y2" fmla="*/ 0 h 407"/>
              <a:gd name="p0x3" fmla="*/ 1260 w 1260"/>
              <a:gd name="p0y3" fmla="*/ 91 h 407"/>
              <a:gd name="p0x4" fmla="*/ 1260 w 1260"/>
              <a:gd name="p0y4" fmla="*/ 203 h 407"/>
              <a:gd name="p0x5" fmla="*/ 1260 w 1260"/>
              <a:gd name="p0y5" fmla="*/ 316 h 407"/>
              <a:gd name="p0x6" fmla="*/ 1168 w 1260"/>
              <a:gd name="p0y6" fmla="*/ 407 h 407"/>
              <a:gd name="p0x7" fmla="*/ 1056 w 1260"/>
              <a:gd name="p0y7" fmla="*/ 407 h 407"/>
              <a:gd name="p0x8" fmla="*/ 203 w 1260"/>
              <a:gd name="p0y8" fmla="*/ 407 h 407"/>
              <a:gd name="p0x9" fmla="*/ 91 w 1260"/>
              <a:gd name="p0y9" fmla="*/ 407 h 407"/>
              <a:gd name="p0x10" fmla="*/ 0 w 1260"/>
              <a:gd name="p0y10" fmla="*/ 316 h 407"/>
              <a:gd name="p0x11" fmla="*/ 0 w 1260"/>
              <a:gd name="p0y11" fmla="*/ 203 h 407"/>
              <a:gd name="p0x12" fmla="*/ 0 w 1260"/>
              <a:gd name="p0y12" fmla="*/ 91 h 407"/>
              <a:gd name="p0x13" fmla="*/ 91 w 1260"/>
              <a:gd name="p0y13" fmla="*/ 0 h 407"/>
              <a:gd name="p0x14" fmla="*/ 203 w 1260"/>
              <a:gd name="p0y14" fmla="*/ 0 h 407"/>
            </a:gdLst>
            <a:ahLst/>
            <a:cxnLst/>
            <a:rect l="0" t="0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3">
              <a:lumMod val="14765"/>
              <a:lumOff val="85235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857" name="文本框 7"/>
          <p:cNvSpPr txBox="1"/>
          <p:nvPr>
            <p:custDataLst>
              <p:tags r:id="rId5"/>
            </p:custDataLst>
          </p:nvPr>
        </p:nvSpPr>
        <p:spPr>
          <a:xfrm>
            <a:off x="3993201" y="2530138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1200">
                <a:solidFill>
                  <a:srgbClr val="164A3E"/>
                </a:solidFill>
                <a:latin typeface="微软雅黑" panose="020B0503020204020204" charset="-122"/>
                <a:ea typeface="微软雅黑" panose="020B0503020204020204" charset="-122"/>
              </a:rPr>
              <a:t>全国唯一</a:t>
            </a:r>
          </a:p>
        </p:txBody>
      </p:sp>
      <p:sp>
        <p:nvSpPr>
          <p:cNvPr id="1048858" name="文本框 8"/>
          <p:cNvSpPr txBox="1"/>
          <p:nvPr>
            <p:custDataLst>
              <p:tags r:id="rId6"/>
            </p:custDataLst>
          </p:nvPr>
        </p:nvSpPr>
        <p:spPr>
          <a:xfrm>
            <a:off x="2327275" y="2000885"/>
            <a:ext cx="1557655" cy="37909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2000"/>
              </a:lnSpc>
            </a:pPr>
            <a:r>
              <a:rPr sz="3000">
                <a:solidFill>
                  <a:srgbClr val="B08D46"/>
                </a:solidFill>
                <a:latin typeface="方正小标宋简体" panose="02000000000000000000" charset="-122"/>
                <a:ea typeface="方正小标宋简体" panose="02000000000000000000" charset="-122"/>
              </a:rPr>
              <a:t>53</a:t>
            </a:r>
            <a:r>
              <a:rPr lang="en-US" sz="3000" b="1">
                <a:solidFill>
                  <a:srgbClr val="B08D46"/>
                </a:solidFill>
                <a:latin typeface="方正小标宋简体" panose="02000000000000000000" charset="-122"/>
                <a:ea typeface="方正小标宋简体" panose="02000000000000000000" charset="-122"/>
              </a:rPr>
              <a:t> </a:t>
            </a:r>
            <a:r>
              <a:rPr sz="1500" b="1">
                <a:solidFill>
                  <a:srgbClr val="B08D46"/>
                </a:solidFill>
                <a:latin typeface="+mn-ea"/>
              </a:rPr>
              <a:t>亿元</a:t>
            </a:r>
          </a:p>
        </p:txBody>
      </p:sp>
      <p:sp>
        <p:nvSpPr>
          <p:cNvPr id="1048859" name="文本框 9"/>
          <p:cNvSpPr txBox="1"/>
          <p:nvPr>
            <p:custDataLst>
              <p:tags r:id="rId7"/>
            </p:custDataLst>
          </p:nvPr>
        </p:nvSpPr>
        <p:spPr>
          <a:xfrm>
            <a:off x="737870" y="2138680"/>
            <a:ext cx="1929765" cy="30035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zh-CN" sz="1500">
                <a:solidFill>
                  <a:srgbClr val="22302C"/>
                </a:solidFill>
                <a:latin typeface="+mn-ea"/>
                <a:cs typeface="+mn-ea"/>
              </a:rPr>
              <a:t>生态产品交易累计</a:t>
            </a:r>
          </a:p>
        </p:txBody>
      </p:sp>
      <p:sp>
        <p:nvSpPr>
          <p:cNvPr id="1048860" name="文本框 10"/>
          <p:cNvSpPr txBox="1"/>
          <p:nvPr>
            <p:custDataLst>
              <p:tags r:id="rId8"/>
            </p:custDataLst>
          </p:nvPr>
        </p:nvSpPr>
        <p:spPr>
          <a:xfrm>
            <a:off x="737870" y="2514600"/>
            <a:ext cx="3147060" cy="2305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17000"/>
              </a:lnSpc>
            </a:pPr>
            <a:r>
              <a:rPr lang="zh-CN" sz="1500">
                <a:solidFill>
                  <a:srgbClr val="22302C"/>
                </a:solidFill>
                <a:latin typeface="+mn-ea"/>
                <a:cs typeface="+mn-ea"/>
              </a:rPr>
              <a:t>涵盖水生态产品、林业碳票、排污权</a:t>
            </a:r>
            <a:endParaRPr lang="zh-CN" sz="1800">
              <a:solidFill>
                <a:srgbClr val="22302C"/>
              </a:solidFill>
              <a:latin typeface="+mn-ea"/>
              <a:cs typeface="+mn-ea"/>
            </a:endParaRPr>
          </a:p>
        </p:txBody>
      </p:sp>
      <p:sp>
        <p:nvSpPr>
          <p:cNvPr id="1048861" name="任意多边形 11"/>
          <p:cNvSpPr/>
          <p:nvPr>
            <p:custDataLst>
              <p:tags r:id="rId9"/>
            </p:custDataLst>
          </p:nvPr>
        </p:nvSpPr>
        <p:spPr>
          <a:xfrm>
            <a:off x="733425" y="2823845"/>
            <a:ext cx="2856865" cy="680720"/>
          </a:xfrm>
          <a:custGeom>
            <a:avLst/>
            <a:gdLst>
              <a:gd name="sw" fmla="*/ 1 w 5270"/>
              <a:gd name="sh" fmla="*/ 1 h 1072"/>
              <a:gd name="mins" fmla="min sw sh"/>
              <a:gd name="dsw" fmla="+- 0 sw mins"/>
              <a:gd name="dsh" fmla="+- 0 sh mins"/>
              <a:gd name="p0x0" fmla="*/ 60 w 5270"/>
              <a:gd name="p0y0" fmla="*/ 0 h 1072"/>
              <a:gd name="p0x1" fmla="*/ 5210 w 5270"/>
              <a:gd name="p0y1" fmla="*/ 0 h 1072"/>
              <a:gd name="p0x2" fmla="*/ 5243 w 5270"/>
              <a:gd name="p0y2" fmla="*/ 0 h 1072"/>
              <a:gd name="p0x3" fmla="*/ 5270 w 5270"/>
              <a:gd name="p0y3" fmla="*/ 26 h 1072"/>
              <a:gd name="p0x4" fmla="*/ 5270 w 5270"/>
              <a:gd name="p0y4" fmla="*/ 60 h 1072"/>
              <a:gd name="p0x5" fmla="*/ 5270 w 5270"/>
              <a:gd name="p0y5" fmla="*/ 1012 h 1072"/>
              <a:gd name="p0x6" fmla="*/ 5270 w 5270"/>
              <a:gd name="p0y6" fmla="*/ 1045 h 1072"/>
              <a:gd name="p0x7" fmla="*/ 5243 w 5270"/>
              <a:gd name="p0y7" fmla="*/ 1072 h 1072"/>
              <a:gd name="p0x8" fmla="*/ 5210 w 5270"/>
              <a:gd name="p0y8" fmla="*/ 1072 h 1072"/>
              <a:gd name="p0x9" fmla="*/ 60 w 5270"/>
              <a:gd name="p0y9" fmla="*/ 1072 h 1072"/>
              <a:gd name="p0x10" fmla="*/ 26 w 5270"/>
              <a:gd name="p0y10" fmla="*/ 1072 h 1072"/>
              <a:gd name="p0x11" fmla="*/ 0 w 5270"/>
              <a:gd name="p0y11" fmla="*/ 1045 h 1072"/>
              <a:gd name="p0x12" fmla="*/ 0 w 5270"/>
              <a:gd name="p0y12" fmla="*/ 1012 h 1072"/>
              <a:gd name="p0x13" fmla="*/ 0 w 5270"/>
              <a:gd name="p0y13" fmla="*/ 60 h 1072"/>
              <a:gd name="p0x14" fmla="*/ 0 w 5270"/>
              <a:gd name="p0y14" fmla="*/ 26 h 1072"/>
              <a:gd name="p0x15" fmla="*/ 26 w 5270"/>
              <a:gd name="p0y15" fmla="*/ 0 h 1072"/>
              <a:gd name="p0x16" fmla="*/ 60 w 5270"/>
              <a:gd name="p0y16" fmla="*/ 0 h 1072"/>
            </a:gdLst>
            <a:ahLst/>
            <a:cxnLst/>
            <a:rect l="0" t="0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29150"/>
              <a:lumOff val="70850"/>
            </a:schemeClr>
          </a:solidFill>
          <a:ln w="9525" cmpd="sng">
            <a:solidFill>
              <a:srgbClr val="E8EAE2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862" name="文本框 12"/>
          <p:cNvSpPr txBox="1"/>
          <p:nvPr>
            <p:custDataLst>
              <p:tags r:id="rId10"/>
            </p:custDataLst>
          </p:nvPr>
        </p:nvSpPr>
        <p:spPr>
          <a:xfrm>
            <a:off x="857250" y="2936221"/>
            <a:ext cx="3108427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zh-CN" altLang="en-US" sz="1200">
                <a:solidFill>
                  <a:schemeClr val="tx2"/>
                </a:solidFill>
                <a:latin typeface="+mn-ea"/>
                <a:cs typeface="+mn-ea"/>
              </a:rPr>
              <a:t>小流域水土保持开发经营权</a:t>
            </a:r>
            <a:r>
              <a:rPr lang="en-US" altLang="zh-CN" sz="1200">
                <a:solidFill>
                  <a:schemeClr val="tx2"/>
                </a:solidFill>
                <a:latin typeface="+mn-ea"/>
                <a:cs typeface="+mn-ea"/>
              </a:rPr>
              <a:t> · 4</a:t>
            </a:r>
            <a:r>
              <a:rPr lang="zh-CN" altLang="en-US" sz="1200">
                <a:solidFill>
                  <a:schemeClr val="tx2"/>
                </a:solidFill>
                <a:latin typeface="+mn-ea"/>
                <a:cs typeface="+mn-ea"/>
              </a:rPr>
              <a:t>笔</a:t>
            </a:r>
          </a:p>
        </p:txBody>
      </p:sp>
      <p:sp>
        <p:nvSpPr>
          <p:cNvPr id="1048863" name="文本框 13"/>
          <p:cNvSpPr txBox="1"/>
          <p:nvPr>
            <p:custDataLst>
              <p:tags r:id="rId11"/>
            </p:custDataLst>
          </p:nvPr>
        </p:nvSpPr>
        <p:spPr>
          <a:xfrm>
            <a:off x="1610360" y="3154045"/>
            <a:ext cx="653415" cy="30035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>
                <a:solidFill>
                  <a:srgbClr val="22302C"/>
                </a:solidFill>
                <a:latin typeface="方正小标宋简体" panose="02000000000000000000" charset="-122"/>
                <a:ea typeface="方正小标宋简体" panose="02000000000000000000" charset="-122"/>
              </a:rPr>
              <a:t>2200</a:t>
            </a:r>
          </a:p>
        </p:txBody>
      </p:sp>
      <p:sp>
        <p:nvSpPr>
          <p:cNvPr id="1048864" name="文本框 14"/>
          <p:cNvSpPr txBox="1"/>
          <p:nvPr>
            <p:custDataLst>
              <p:tags r:id="rId12"/>
            </p:custDataLst>
          </p:nvPr>
        </p:nvSpPr>
        <p:spPr>
          <a:xfrm>
            <a:off x="2182870" y="3204191"/>
            <a:ext cx="4572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200">
                <a:solidFill>
                  <a:srgbClr val="4A5A55"/>
                </a:solidFill>
                <a:latin typeface="+mn-ea"/>
              </a:rPr>
              <a:t>万元</a:t>
            </a:r>
          </a:p>
        </p:txBody>
      </p:sp>
      <p:sp>
        <p:nvSpPr>
          <p:cNvPr id="1048865" name="任意多边形 15"/>
          <p:cNvSpPr/>
          <p:nvPr>
            <p:custDataLst>
              <p:tags r:id="rId13"/>
            </p:custDataLst>
          </p:nvPr>
        </p:nvSpPr>
        <p:spPr>
          <a:xfrm>
            <a:off x="3965575" y="2823845"/>
            <a:ext cx="1740535" cy="680720"/>
          </a:xfrm>
          <a:custGeom>
            <a:avLst/>
            <a:gdLst>
              <a:gd name="sw" fmla="*/ 1 w 5270"/>
              <a:gd name="sh" fmla="*/ 1 h 1072"/>
              <a:gd name="mins" fmla="min sw sh"/>
              <a:gd name="dsw" fmla="+- 0 sw mins"/>
              <a:gd name="dsh" fmla="+- 0 sh mins"/>
              <a:gd name="p0x0" fmla="*/ 60 w 5270"/>
              <a:gd name="p0y0" fmla="*/ 0 h 1072"/>
              <a:gd name="p0x1" fmla="*/ 5210 w 5270"/>
              <a:gd name="p0y1" fmla="*/ 0 h 1072"/>
              <a:gd name="p0x2" fmla="*/ 5243 w 5270"/>
              <a:gd name="p0y2" fmla="*/ 0 h 1072"/>
              <a:gd name="p0x3" fmla="*/ 5270 w 5270"/>
              <a:gd name="p0y3" fmla="*/ 26 h 1072"/>
              <a:gd name="p0x4" fmla="*/ 5270 w 5270"/>
              <a:gd name="p0y4" fmla="*/ 60 h 1072"/>
              <a:gd name="p0x5" fmla="*/ 5270 w 5270"/>
              <a:gd name="p0y5" fmla="*/ 1012 h 1072"/>
              <a:gd name="p0x6" fmla="*/ 5270 w 5270"/>
              <a:gd name="p0y6" fmla="*/ 1045 h 1072"/>
              <a:gd name="p0x7" fmla="*/ 5243 w 5270"/>
              <a:gd name="p0y7" fmla="*/ 1072 h 1072"/>
              <a:gd name="p0x8" fmla="*/ 5210 w 5270"/>
              <a:gd name="p0y8" fmla="*/ 1072 h 1072"/>
              <a:gd name="p0x9" fmla="*/ 60 w 5270"/>
              <a:gd name="p0y9" fmla="*/ 1072 h 1072"/>
              <a:gd name="p0x10" fmla="*/ 26 w 5270"/>
              <a:gd name="p0y10" fmla="*/ 1072 h 1072"/>
              <a:gd name="p0x11" fmla="*/ 0 w 5270"/>
              <a:gd name="p0y11" fmla="*/ 1045 h 1072"/>
              <a:gd name="p0x12" fmla="*/ 0 w 5270"/>
              <a:gd name="p0y12" fmla="*/ 1012 h 1072"/>
              <a:gd name="p0x13" fmla="*/ 0 w 5270"/>
              <a:gd name="p0y13" fmla="*/ 60 h 1072"/>
              <a:gd name="p0x14" fmla="*/ 0 w 5270"/>
              <a:gd name="p0y14" fmla="*/ 26 h 1072"/>
              <a:gd name="p0x15" fmla="*/ 26 w 5270"/>
              <a:gd name="p0y15" fmla="*/ 0 h 1072"/>
              <a:gd name="p0x16" fmla="*/ 60 w 5270"/>
              <a:gd name="p0y16" fmla="*/ 0 h 1072"/>
            </a:gdLst>
            <a:ahLst/>
            <a:cxnLst/>
            <a:rect l="0" t="0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29150"/>
              <a:lumOff val="70850"/>
            </a:schemeClr>
          </a:solidFill>
          <a:ln w="9525" cmpd="sng">
            <a:solidFill>
              <a:srgbClr val="E8EAE2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866" name="文本框 16"/>
          <p:cNvSpPr txBox="1"/>
          <p:nvPr>
            <p:custDataLst>
              <p:tags r:id="rId14"/>
            </p:custDataLst>
          </p:nvPr>
        </p:nvSpPr>
        <p:spPr>
          <a:xfrm>
            <a:off x="4211955" y="2936240"/>
            <a:ext cx="1494155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zh-CN" altLang="en-US" sz="1200">
                <a:solidFill>
                  <a:schemeClr val="tx2"/>
                </a:solidFill>
                <a:latin typeface="+mn-ea"/>
                <a:cs typeface="+mn-ea"/>
              </a:rPr>
              <a:t>水权交易</a:t>
            </a:r>
            <a:r>
              <a:rPr lang="en-US" altLang="zh-CN" sz="1200">
                <a:solidFill>
                  <a:schemeClr val="tx2"/>
                </a:solidFill>
                <a:latin typeface="+mn-ea"/>
                <a:cs typeface="+mn-ea"/>
              </a:rPr>
              <a:t> · 14</a:t>
            </a:r>
            <a:r>
              <a:rPr lang="zh-CN" altLang="en-US" sz="1200">
                <a:solidFill>
                  <a:schemeClr val="tx2"/>
                </a:solidFill>
                <a:latin typeface="+mn-ea"/>
                <a:cs typeface="+mn-ea"/>
              </a:rPr>
              <a:t>笔</a:t>
            </a:r>
          </a:p>
        </p:txBody>
      </p:sp>
      <p:sp>
        <p:nvSpPr>
          <p:cNvPr id="1048867" name="文本框 17"/>
          <p:cNvSpPr txBox="1"/>
          <p:nvPr>
            <p:custDataLst>
              <p:tags r:id="rId15"/>
            </p:custDataLst>
          </p:nvPr>
        </p:nvSpPr>
        <p:spPr>
          <a:xfrm>
            <a:off x="4326992" y="3154026"/>
            <a:ext cx="656558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>
                <a:solidFill>
                  <a:srgbClr val="22302C"/>
                </a:solidFill>
                <a:latin typeface="方正小标宋简体" panose="02000000000000000000" charset="-122"/>
                <a:ea typeface="方正小标宋简体" panose="02000000000000000000" charset="-122"/>
              </a:rPr>
              <a:t>806</a:t>
            </a:r>
          </a:p>
        </p:txBody>
      </p:sp>
      <p:sp>
        <p:nvSpPr>
          <p:cNvPr id="1048868" name="文本框 18"/>
          <p:cNvSpPr txBox="1"/>
          <p:nvPr>
            <p:custDataLst>
              <p:tags r:id="rId16"/>
            </p:custDataLst>
          </p:nvPr>
        </p:nvSpPr>
        <p:spPr>
          <a:xfrm>
            <a:off x="4825435" y="3204191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200">
                <a:solidFill>
                  <a:srgbClr val="4A5A55"/>
                </a:solidFill>
                <a:latin typeface="+mn-ea"/>
              </a:rPr>
              <a:t>万立方米</a:t>
            </a:r>
          </a:p>
        </p:txBody>
      </p:sp>
      <p:sp>
        <p:nvSpPr>
          <p:cNvPr id="1048869" name="任意多边形 19"/>
          <p:cNvSpPr/>
          <p:nvPr>
            <p:custDataLst>
              <p:tags r:id="rId17"/>
            </p:custDataLst>
          </p:nvPr>
        </p:nvSpPr>
        <p:spPr>
          <a:xfrm>
            <a:off x="448945" y="3753485"/>
            <a:ext cx="6206490" cy="1752600"/>
          </a:xfrm>
          <a:custGeom>
            <a:avLst/>
            <a:gdLst>
              <a:gd name="sw" fmla="*/ 1 w 11365"/>
              <a:gd name="sh" fmla="*/ 1 h 2760"/>
              <a:gd name="mins" fmla="min sw sh"/>
              <a:gd name="dsw" fmla="+- 0 sw mins"/>
              <a:gd name="dsh" fmla="+- 0 sh mins"/>
              <a:gd name="p0x0" fmla="*/ 120 w 11365"/>
              <a:gd name="p0y0" fmla="*/ 0 h 2760"/>
              <a:gd name="p0x1" fmla="*/ 11245 w 11365"/>
              <a:gd name="p0y1" fmla="*/ 0 h 2760"/>
              <a:gd name="p0x2" fmla="*/ 11311 w 11365"/>
              <a:gd name="p0y2" fmla="*/ 0 h 2760"/>
              <a:gd name="p0x3" fmla="*/ 11365 w 11365"/>
              <a:gd name="p0y3" fmla="*/ 53 h 2760"/>
              <a:gd name="p0x4" fmla="*/ 11365 w 11365"/>
              <a:gd name="p0y4" fmla="*/ 120 h 2760"/>
              <a:gd name="p0x5" fmla="*/ 11365 w 11365"/>
              <a:gd name="p0y5" fmla="*/ 2640 h 2760"/>
              <a:gd name="p0x6" fmla="*/ 11365 w 11365"/>
              <a:gd name="p0y6" fmla="*/ 2706 h 2760"/>
              <a:gd name="p0x7" fmla="*/ 11311 w 11365"/>
              <a:gd name="p0y7" fmla="*/ 2760 h 2760"/>
              <a:gd name="p0x8" fmla="*/ 11245 w 11365"/>
              <a:gd name="p0y8" fmla="*/ 2760 h 2760"/>
              <a:gd name="p0x9" fmla="*/ 120 w 11365"/>
              <a:gd name="p0y9" fmla="*/ 2760 h 2760"/>
              <a:gd name="p0x10" fmla="*/ 53 w 11365"/>
              <a:gd name="p0y10" fmla="*/ 2760 h 2760"/>
              <a:gd name="p0x11" fmla="*/ 0 w 11365"/>
              <a:gd name="p0y11" fmla="*/ 2706 h 2760"/>
              <a:gd name="p0x12" fmla="*/ 0 w 11365"/>
              <a:gd name="p0y12" fmla="*/ 2640 h 2760"/>
              <a:gd name="p0x13" fmla="*/ 0 w 11365"/>
              <a:gd name="p0y13" fmla="*/ 120 h 2760"/>
              <a:gd name="p0x14" fmla="*/ 0 w 11365"/>
              <a:gd name="p0y14" fmla="*/ 53 h 2760"/>
              <a:gd name="p0x15" fmla="*/ 53 w 11365"/>
              <a:gd name="p0y15" fmla="*/ 0 h 2760"/>
              <a:gd name="p0x16" fmla="*/ 120 w 11365"/>
              <a:gd name="p0y16" fmla="*/ 0 h 2760"/>
            </a:gdLst>
            <a:ahLst/>
            <a:cxnLst/>
            <a:rect l="0" t="0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F9F4"/>
          </a:solidFill>
          <a:ln w="9525" cmpd="sng">
            <a:solidFill>
              <a:srgbClr val="E8EAE2"/>
            </a:solidFill>
            <a:prstDash val="solid"/>
          </a:ln>
          <a:effectLst>
            <a:outerShdw blurRad="42863" dist="9525" dir="5399999" algn="ctr" rotWithShape="0">
              <a:schemeClr val="accent3">
                <a:lumMod val="38679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870" name="文本框 20"/>
          <p:cNvSpPr txBox="1"/>
          <p:nvPr>
            <p:custDataLst>
              <p:tags r:id="rId18"/>
            </p:custDataLst>
          </p:nvPr>
        </p:nvSpPr>
        <p:spPr>
          <a:xfrm>
            <a:off x="733425" y="3966845"/>
            <a:ext cx="274193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sz="2100" b="1" spc="42">
                <a:solidFill>
                  <a:schemeClr val="accent1"/>
                </a:solidFill>
                <a:latin typeface="+mj-ea"/>
                <a:ea typeface="+mj-ea"/>
                <a:cs typeface="+mj-ea"/>
              </a:rPr>
              <a:t>发展</a:t>
            </a:r>
            <a:r>
              <a:rPr sz="2100" b="1" spc="42">
                <a:solidFill>
                  <a:schemeClr val="accent1"/>
                </a:solidFill>
                <a:latin typeface="+mj-ea"/>
                <a:ea typeface="+mj-ea"/>
                <a:cs typeface="+mj-ea"/>
              </a:rPr>
              <a:t>“茶、水”经济</a:t>
            </a:r>
          </a:p>
        </p:txBody>
      </p:sp>
      <p:sp>
        <p:nvSpPr>
          <p:cNvPr id="1048871" name="文本框 21"/>
          <p:cNvSpPr txBox="1"/>
          <p:nvPr>
            <p:custDataLst>
              <p:tags r:id="rId19"/>
            </p:custDataLst>
          </p:nvPr>
        </p:nvSpPr>
        <p:spPr>
          <a:xfrm>
            <a:off x="737870" y="4465320"/>
            <a:ext cx="4540885" cy="32893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500">
                <a:solidFill>
                  <a:srgbClr val="22302C"/>
                </a:solidFill>
                <a:latin typeface="+mn-ea"/>
              </a:rPr>
              <a:t>招引</a:t>
            </a:r>
            <a:r>
              <a:rPr lang="zh-CN" sz="1500">
                <a:solidFill>
                  <a:srgbClr val="22302C"/>
                </a:solidFill>
                <a:latin typeface="+mn-ea"/>
              </a:rPr>
              <a:t>培育</a:t>
            </a:r>
            <a:r>
              <a:rPr sz="1500">
                <a:solidFill>
                  <a:srgbClr val="22302C"/>
                </a:solidFill>
                <a:latin typeface="+mn-ea"/>
              </a:rPr>
              <a:t>农夫山泉、华绿园等</a:t>
            </a:r>
            <a:r>
              <a:rPr lang="zh-CN" sz="1500">
                <a:solidFill>
                  <a:srgbClr val="22302C"/>
                </a:solidFill>
                <a:latin typeface="+mn-ea"/>
              </a:rPr>
              <a:t>高成长性</a:t>
            </a:r>
            <a:r>
              <a:rPr sz="1500">
                <a:solidFill>
                  <a:srgbClr val="22302C"/>
                </a:solidFill>
                <a:latin typeface="+mn-ea"/>
              </a:rPr>
              <a:t>企业</a:t>
            </a:r>
          </a:p>
        </p:txBody>
      </p:sp>
      <p:sp>
        <p:nvSpPr>
          <p:cNvPr id="1048872" name="文本框 22"/>
          <p:cNvSpPr txBox="1"/>
          <p:nvPr>
            <p:custDataLst>
              <p:tags r:id="rId20"/>
            </p:custDataLst>
          </p:nvPr>
        </p:nvSpPr>
        <p:spPr>
          <a:xfrm>
            <a:off x="2466975" y="4860925"/>
            <a:ext cx="1196340" cy="4622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2000"/>
              </a:lnSpc>
            </a:pPr>
            <a:r>
              <a:rPr sz="3000">
                <a:solidFill>
                  <a:srgbClr val="B08D46"/>
                </a:solidFill>
                <a:latin typeface="方正小标宋简体" panose="02000000000000000000" charset="-122"/>
                <a:ea typeface="方正小标宋简体" panose="02000000000000000000" charset="-122"/>
              </a:rPr>
              <a:t>10</a:t>
            </a:r>
            <a:r>
              <a:rPr lang="zh-CN" sz="1500" b="1">
                <a:solidFill>
                  <a:srgbClr val="B08D46"/>
                </a:solidFill>
                <a:latin typeface="+mn-ea"/>
              </a:rPr>
              <a:t>亿元</a:t>
            </a:r>
          </a:p>
        </p:txBody>
      </p:sp>
      <p:sp>
        <p:nvSpPr>
          <p:cNvPr id="1048873" name="文本框 23"/>
          <p:cNvSpPr txBox="1"/>
          <p:nvPr>
            <p:custDataLst>
              <p:tags r:id="rId21"/>
            </p:custDataLst>
          </p:nvPr>
        </p:nvSpPr>
        <p:spPr>
          <a:xfrm>
            <a:off x="702310" y="4965700"/>
            <a:ext cx="1965325" cy="25273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en-US" altLang="zh-CN" sz="1500">
                <a:solidFill>
                  <a:schemeClr val="tx2"/>
                </a:solidFill>
                <a:latin typeface="+mn-ea"/>
                <a:cs typeface="+mn-ea"/>
              </a:rPr>
              <a:t> </a:t>
            </a:r>
            <a:r>
              <a:rPr lang="zh-CN" altLang="en-US" sz="1500">
                <a:solidFill>
                  <a:schemeClr val="tx2"/>
                </a:solidFill>
                <a:latin typeface="+mn-ea"/>
                <a:cs typeface="+mn-ea"/>
              </a:rPr>
              <a:t>农夫山泉项目年产值</a:t>
            </a:r>
          </a:p>
        </p:txBody>
      </p:sp>
      <p:sp>
        <p:nvSpPr>
          <p:cNvPr id="1048874" name="文本框 2"/>
          <p:cNvSpPr txBox="1"/>
          <p:nvPr>
            <p:custDataLst>
              <p:tags r:id="rId22"/>
            </p:custDataLst>
          </p:nvPr>
        </p:nvSpPr>
        <p:spPr>
          <a:xfrm>
            <a:off x="542877" y="552768"/>
            <a:ext cx="5044459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sz="3000" spc="60" dirty="0">
                <a:solidFill>
                  <a:schemeClr val="tx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探索多路径转化</a:t>
            </a:r>
          </a:p>
        </p:txBody>
      </p:sp>
      <p:sp>
        <p:nvSpPr>
          <p:cNvPr id="1048850" name="文本框 35"/>
          <p:cNvSpPr txBox="1"/>
          <p:nvPr>
            <p:custDataLst>
              <p:tags r:id="rId23"/>
            </p:custDataLst>
          </p:nvPr>
        </p:nvSpPr>
        <p:spPr>
          <a:xfrm>
            <a:off x="542925" y="6343650"/>
            <a:ext cx="1040130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zh-CN" altLang="en-US" sz="1200" spc="60">
                <a:solidFill>
                  <a:srgbClr val="8A968F"/>
                </a:solidFill>
                <a:cs typeface="+mn-lt"/>
              </a:rPr>
              <a:t>传承千年徽水文脉</a:t>
            </a:r>
            <a:r>
              <a:rPr lang="en-US" altLang="zh-CN" sz="1200" spc="60">
                <a:solidFill>
                  <a:srgbClr val="8A968F"/>
                </a:solidFill>
                <a:cs typeface="+mn-lt"/>
              </a:rPr>
              <a:t> </a:t>
            </a:r>
            <a:r>
              <a:rPr lang="zh-CN" altLang="en-US" sz="1200" spc="60">
                <a:solidFill>
                  <a:srgbClr val="8A968F"/>
                </a:solidFill>
                <a:cs typeface="+mn-lt"/>
              </a:rPr>
              <a:t>守护新安一江碧水</a:t>
            </a:r>
          </a:p>
        </p:txBody>
      </p:sp>
      <p:pic>
        <p:nvPicPr>
          <p:cNvPr id="3" name="图片 2" descr="005Nh0kpgy1i6gmu8f8rzj30u00gujxu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6965315" y="3659505"/>
            <a:ext cx="4869815" cy="273113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6965315" y="647700"/>
            <a:ext cx="4869815" cy="2806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-635" y="0"/>
            <a:ext cx="12192000" cy="1143000"/>
          </a:xfrm>
          <a:prstGeom prst="rect">
            <a:avLst/>
          </a:prstGeom>
          <a:noFill/>
        </p:spPr>
      </p:pic>
      <p:sp>
        <p:nvSpPr>
          <p:cNvPr id="1048878" name="文本框 3"/>
          <p:cNvSpPr txBox="1"/>
          <p:nvPr>
            <p:custDataLst>
              <p:tags r:id="rId2"/>
            </p:custDataLst>
          </p:nvPr>
        </p:nvSpPr>
        <p:spPr>
          <a:xfrm>
            <a:off x="533400" y="728663"/>
            <a:ext cx="11125200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sz="3000" spc="60" dirty="0">
                <a:solidFill>
                  <a:srgbClr val="22302C"/>
                </a:solidFill>
                <a:latin typeface="楷体" panose="02010609060101010101" pitchFamily="49" charset="-122"/>
                <a:ea typeface="楷体" panose="02010609060101010101" pitchFamily="49" charset="-122"/>
                <a:cs typeface="三极古拙楷书" panose="00000500000000000000" charset="-122"/>
                <a:sym typeface="三极古拙楷书" panose="00000500000000000000" charset="-122"/>
              </a:rPr>
              <a:t>探索多元融资</a:t>
            </a:r>
          </a:p>
        </p:txBody>
      </p:sp>
      <p:sp>
        <p:nvSpPr>
          <p:cNvPr id="1048881" name="文本框 6"/>
          <p:cNvSpPr txBox="1"/>
          <p:nvPr>
            <p:custDataLst>
              <p:tags r:id="rId3"/>
            </p:custDataLst>
          </p:nvPr>
        </p:nvSpPr>
        <p:spPr>
          <a:xfrm>
            <a:off x="1022350" y="1485900"/>
            <a:ext cx="4493895" cy="30035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pc="108">
                <a:solidFill>
                  <a:srgbClr val="22302C"/>
                </a:solidFill>
                <a:latin typeface="三极古拙楷书" panose="00000500000000000000" charset="-122"/>
                <a:ea typeface="三极古拙楷书" panose="00000500000000000000" charset="-122"/>
                <a:sym typeface="三极古拙楷书" panose="00000500000000000000" charset="-122"/>
              </a:rPr>
              <a:t>资金引擎，</a:t>
            </a:r>
            <a:r>
              <a:rPr spc="108">
                <a:solidFill>
                  <a:srgbClr val="22302C"/>
                </a:solidFill>
                <a:latin typeface="三极古拙楷书" panose="00000500000000000000" charset="-122"/>
                <a:ea typeface="三极古拙楷书" panose="00000500000000000000" charset="-122"/>
                <a:sym typeface="+mn-ea"/>
              </a:rPr>
              <a:t>引导社会资本加大生态投入</a:t>
            </a:r>
            <a:endParaRPr lang="zh-CN" spc="96">
              <a:solidFill>
                <a:schemeClr val="tx2"/>
              </a:solidFill>
              <a:cs typeface="+mn-lt"/>
            </a:endParaRPr>
          </a:p>
          <a:p>
            <a:pPr algn="l"/>
            <a:endParaRPr lang="zh-CN" spc="108">
              <a:solidFill>
                <a:srgbClr val="22302C"/>
              </a:solidFill>
              <a:latin typeface="三极古拙楷书" panose="00000500000000000000" charset="-122"/>
              <a:ea typeface="三极古拙楷书" panose="00000500000000000000" charset="-122"/>
              <a:sym typeface="三极古拙楷书" panose="00000500000000000000" charset="-122"/>
            </a:endParaRPr>
          </a:p>
        </p:txBody>
      </p:sp>
      <p:sp>
        <p:nvSpPr>
          <p:cNvPr id="1048882" name="文本框 7"/>
          <p:cNvSpPr txBox="1"/>
          <p:nvPr>
            <p:custDataLst>
              <p:tags r:id="rId4"/>
            </p:custDataLst>
          </p:nvPr>
        </p:nvSpPr>
        <p:spPr>
          <a:xfrm>
            <a:off x="5263515" y="1524000"/>
            <a:ext cx="2597785" cy="1898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endParaRPr lang="zh-CN" sz="1200" spc="96">
              <a:solidFill>
                <a:schemeClr val="tx2"/>
              </a:solidFill>
              <a:cs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935979" y="2520950"/>
            <a:ext cx="5551827" cy="2356485"/>
            <a:chOff x="840" y="3681"/>
            <a:chExt cx="8412" cy="3711"/>
          </a:xfrm>
        </p:grpSpPr>
        <p:sp>
          <p:nvSpPr>
            <p:cNvPr id="1048883" name="文本框 8"/>
            <p:cNvSpPr txBox="1"/>
            <p:nvPr>
              <p:custDataLst>
                <p:tags r:id="rId7"/>
              </p:custDataLst>
            </p:nvPr>
          </p:nvSpPr>
          <p:spPr>
            <a:xfrm>
              <a:off x="5422" y="3681"/>
              <a:ext cx="1959" cy="865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/>
            <a:p>
              <a:pPr algn="l">
                <a:lnSpc>
                  <a:spcPct val="92000"/>
                </a:lnSpc>
              </a:pPr>
              <a:r>
                <a:rPr sz="3200">
                  <a:solidFill>
                    <a:schemeClr val="accent1"/>
                  </a:solidFill>
                  <a:latin typeface="方正小标宋简体" panose="02000000000000000000" charset="-122"/>
                  <a:ea typeface="方正小标宋简体" panose="02000000000000000000" charset="-122"/>
                  <a:sym typeface="三极古拙楷书" panose="00000500000000000000" charset="-122"/>
                </a:rPr>
                <a:t>107.8</a:t>
              </a:r>
            </a:p>
          </p:txBody>
        </p:sp>
        <p:sp>
          <p:nvSpPr>
            <p:cNvPr id="1048884" name="文本框 9"/>
            <p:cNvSpPr txBox="1"/>
            <p:nvPr>
              <p:custDataLst>
                <p:tags r:id="rId8"/>
              </p:custDataLst>
            </p:nvPr>
          </p:nvSpPr>
          <p:spPr>
            <a:xfrm>
              <a:off x="7040" y="3877"/>
              <a:ext cx="1080" cy="47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/>
            <a:p>
              <a:pPr algn="l"/>
              <a:r>
                <a:rPr>
                  <a:solidFill>
                    <a:srgbClr val="4A5A55"/>
                  </a:solidFill>
                  <a:cs typeface="+mn-lt"/>
                </a:rPr>
                <a:t>亿元</a:t>
              </a:r>
            </a:p>
          </p:txBody>
        </p:sp>
        <p:sp>
          <p:nvSpPr>
            <p:cNvPr id="1048885" name="文本框 10"/>
            <p:cNvSpPr txBox="1"/>
            <p:nvPr>
              <p:custDataLst>
                <p:tags r:id="rId9"/>
              </p:custDataLst>
            </p:nvPr>
          </p:nvSpPr>
          <p:spPr>
            <a:xfrm>
              <a:off x="840" y="3901"/>
              <a:ext cx="4582" cy="36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/>
            <a:p>
              <a:pPr algn="l"/>
              <a:r>
                <a:rPr lang="zh-CN" altLang="en-US" sz="1600" spc="67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lt"/>
                </a:rPr>
                <a:t>全市在库</a:t>
              </a:r>
              <a:r>
                <a:rPr lang="en-US" altLang="zh-CN" sz="1600" spc="67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lt"/>
                </a:rPr>
                <a:t>5</a:t>
              </a:r>
              <a:r>
                <a:rPr lang="zh-CN" altLang="en-US" sz="1600" spc="67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lt"/>
                </a:rPr>
                <a:t>个</a:t>
              </a:r>
              <a:r>
                <a:rPr lang="en-US" altLang="zh-CN" sz="1600" spc="67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lt"/>
                </a:rPr>
                <a:t>EOD</a:t>
              </a:r>
              <a:r>
                <a:rPr lang="zh-CN" altLang="en-US" sz="1600" spc="67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lt"/>
                </a:rPr>
                <a:t>项目，总投资</a:t>
              </a:r>
              <a:r>
                <a:rPr lang="en-US" altLang="zh-CN" sz="1600" spc="67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lt"/>
                </a:rPr>
                <a:t> </a:t>
              </a:r>
            </a:p>
          </p:txBody>
        </p:sp>
        <p:sp>
          <p:nvSpPr>
            <p:cNvPr id="1048889" name="文本框 14"/>
            <p:cNvSpPr txBox="1"/>
            <p:nvPr>
              <p:custDataLst>
                <p:tags r:id="rId10"/>
              </p:custDataLst>
            </p:nvPr>
          </p:nvSpPr>
          <p:spPr>
            <a:xfrm>
              <a:off x="840" y="4437"/>
              <a:ext cx="8412" cy="50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/>
            <a:p>
              <a:pPr algn="l">
                <a:lnSpc>
                  <a:spcPct val="129000"/>
                </a:lnSpc>
              </a:pPr>
              <a:r>
                <a:rPr lang="zh-CN" altLang="en-US" sz="1600" dirty="0">
                  <a:solidFill>
                    <a:srgbClr val="22302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lt"/>
                </a:rPr>
                <a:t>累计获得银行授信</a:t>
              </a:r>
              <a:r>
                <a:rPr lang="en-US" altLang="zh-CN" sz="1600" dirty="0">
                  <a:solidFill>
                    <a:srgbClr val="22302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lt"/>
                </a:rPr>
                <a:t> </a:t>
              </a:r>
              <a:r>
                <a:rPr lang="en-US" altLang="zh-CN" sz="3200" dirty="0">
                  <a:solidFill>
                    <a:srgbClr val="1F6E5C"/>
                  </a:solidFill>
                  <a:latin typeface="方正小标宋简体" panose="02000000000000000000" charset="-122"/>
                  <a:ea typeface="方正小标宋简体" panose="02000000000000000000" charset="-122"/>
                  <a:cs typeface="三极古拙楷书" panose="00000500000000000000" charset="-122"/>
                  <a:sym typeface="三极古拙楷书" panose="00000500000000000000" charset="-122"/>
                </a:rPr>
                <a:t>62.11</a:t>
              </a:r>
              <a:r>
                <a:rPr lang="zh-CN" altLang="en-US" sz="1600" dirty="0">
                  <a:solidFill>
                    <a:srgbClr val="22302C"/>
                  </a:solidFill>
                  <a:cs typeface="+mn-lt"/>
                  <a:sym typeface="三极古拙楷书" panose="00000500000000000000" charset="-122"/>
                </a:rPr>
                <a:t>亿元</a:t>
              </a:r>
              <a:r>
                <a:rPr lang="zh-CN" altLang="en-US" sz="1600" dirty="0">
                  <a:solidFill>
                    <a:srgbClr val="22302C"/>
                  </a:solidFill>
                  <a:cs typeface="+mn-lt"/>
                </a:rPr>
                <a:t>、基金支持</a:t>
              </a:r>
              <a:r>
                <a:rPr lang="en-US" altLang="zh-CN" sz="2400" dirty="0">
                  <a:solidFill>
                    <a:srgbClr val="22302C"/>
                  </a:solidFill>
                  <a:cs typeface="+mn-lt"/>
                </a:rPr>
                <a:t> </a:t>
              </a:r>
              <a:r>
                <a:rPr lang="en-US" altLang="zh-CN" sz="3200" dirty="0">
                  <a:solidFill>
                    <a:schemeClr val="accent1"/>
                  </a:solidFill>
                  <a:latin typeface="方正小标宋简体" panose="02000000000000000000" charset="-122"/>
                  <a:ea typeface="方正小标宋简体" panose="02000000000000000000" charset="-122"/>
                  <a:cs typeface="三极古拙楷书" panose="00000500000000000000" charset="-122"/>
                  <a:sym typeface="三极古拙楷书" panose="00000500000000000000" charset="-122"/>
                </a:rPr>
                <a:t>2.45</a:t>
              </a:r>
              <a:r>
                <a:rPr lang="zh-CN" altLang="en-US" sz="1600" dirty="0">
                  <a:solidFill>
                    <a:srgbClr val="22302C"/>
                  </a:solidFill>
                  <a:cs typeface="+mn-lt"/>
                  <a:sym typeface="三极古拙楷书" panose="00000500000000000000" charset="-122"/>
                </a:rPr>
                <a:t>亿元</a:t>
              </a:r>
              <a:endParaRPr lang="zh-CN" altLang="en-US" sz="1600" dirty="0">
                <a:solidFill>
                  <a:srgbClr val="1F6E5C"/>
                </a:solidFill>
                <a:latin typeface="三极古拙楷书" panose="00000500000000000000" charset="-122"/>
                <a:ea typeface="三极古拙楷书" panose="00000500000000000000" charset="-122"/>
                <a:cs typeface="三极古拙楷书" panose="00000500000000000000" charset="-122"/>
                <a:sym typeface="三极古拙楷书" panose="00000500000000000000" charset="-122"/>
              </a:endParaRPr>
            </a:p>
          </p:txBody>
        </p:sp>
        <p:sp>
          <p:nvSpPr>
            <p:cNvPr id="1048890" name="文本框 15"/>
            <p:cNvSpPr txBox="1"/>
            <p:nvPr>
              <p:custDataLst>
                <p:tags r:id="rId11"/>
              </p:custDataLst>
            </p:nvPr>
          </p:nvSpPr>
          <p:spPr>
            <a:xfrm>
              <a:off x="840" y="5906"/>
              <a:ext cx="5849" cy="50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/>
            <a:p>
              <a:pPr algn="l">
                <a:lnSpc>
                  <a:spcPct val="129000"/>
                </a:lnSpc>
              </a:pPr>
              <a:r>
                <a:rPr lang="zh-CN" altLang="en-US" sz="1600" dirty="0">
                  <a:solidFill>
                    <a:srgbClr val="22302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lt"/>
                </a:rPr>
                <a:t>全国</a:t>
              </a:r>
              <a:r>
                <a:rPr lang="zh-CN" altLang="en-US" sz="160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lt"/>
                </a:rPr>
                <a:t>首例</a:t>
              </a:r>
              <a:r>
                <a:rPr lang="en-US" altLang="zh-CN" sz="160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lt"/>
                </a:rPr>
                <a:t> VEP</a:t>
              </a:r>
              <a:r>
                <a:rPr lang="zh-CN" altLang="en-US" sz="160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lt"/>
                </a:rPr>
                <a:t>绿色信贷，</a:t>
              </a:r>
              <a:r>
                <a:rPr lang="zh-CN" sz="160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lt"/>
                </a:rPr>
                <a:t>试点落地祁门县</a:t>
              </a:r>
            </a:p>
          </p:txBody>
        </p:sp>
        <p:sp>
          <p:nvSpPr>
            <p:cNvPr id="1048891" name="文本框 16"/>
            <p:cNvSpPr txBox="1"/>
            <p:nvPr>
              <p:custDataLst>
                <p:tags r:id="rId12"/>
              </p:custDataLst>
            </p:nvPr>
          </p:nvSpPr>
          <p:spPr>
            <a:xfrm>
              <a:off x="840" y="6529"/>
              <a:ext cx="7449" cy="86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/>
            <a:p>
              <a:pPr algn="l">
                <a:lnSpc>
                  <a:spcPct val="129000"/>
                </a:lnSpc>
              </a:pPr>
              <a:r>
                <a:rPr lang="zh-CN" sz="160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推行“</a:t>
              </a:r>
              <a:r>
                <a:rPr sz="1600" dirty="0" err="1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节水贷</a:t>
              </a:r>
              <a:r>
                <a:rPr lang="zh-CN" sz="160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”绿色金融，</a:t>
              </a:r>
              <a:r>
                <a:rPr lang="zh-CN" sz="1600" dirty="0">
                  <a:solidFill>
                    <a:srgbClr val="22302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lt"/>
                </a:rPr>
                <a:t>累计授</a:t>
              </a:r>
              <a:r>
                <a:rPr lang="zh-CN" sz="1600" dirty="0">
                  <a:solidFill>
                    <a:srgbClr val="22302C"/>
                  </a:solidFill>
                  <a:cs typeface="+mn-lt"/>
                </a:rPr>
                <a:t>信</a:t>
              </a:r>
              <a:r>
                <a:rPr lang="en-US" altLang="zh-CN" sz="1500" dirty="0">
                  <a:solidFill>
                    <a:srgbClr val="22302C"/>
                  </a:solidFill>
                  <a:cs typeface="+mn-lt"/>
                </a:rPr>
                <a:t> </a:t>
              </a:r>
              <a:r>
                <a:rPr lang="en-US" altLang="zh-CN" sz="3200" dirty="0">
                  <a:solidFill>
                    <a:srgbClr val="1F6E5C"/>
                  </a:solidFill>
                  <a:latin typeface="方正小标宋简体" panose="02000000000000000000" charset="-122"/>
                  <a:ea typeface="方正小标宋简体" panose="02000000000000000000" charset="-122"/>
                  <a:cs typeface="三极古拙楷书" panose="00000500000000000000" charset="-122"/>
                  <a:sym typeface="三极古拙楷书" panose="00000500000000000000" charset="-122"/>
                </a:rPr>
                <a:t>4655</a:t>
              </a:r>
              <a:r>
                <a:rPr lang="zh-CN" altLang="en-US" sz="1600" dirty="0">
                  <a:solidFill>
                    <a:srgbClr val="22302C"/>
                  </a:solidFill>
                  <a:cs typeface="+mn-lt"/>
                  <a:sym typeface="三极古拙楷书" panose="00000500000000000000" charset="-122"/>
                </a:rPr>
                <a:t>万元</a:t>
              </a:r>
              <a:endParaRPr lang="zh-CN" altLang="en-US" sz="1600" dirty="0">
                <a:solidFill>
                  <a:schemeClr val="tx2"/>
                </a:solidFill>
                <a:latin typeface="三极古拙楷书" panose="00000500000000000000" charset="-122"/>
                <a:ea typeface="三极古拙楷书" panose="00000500000000000000" charset="-122"/>
                <a:cs typeface="三极古拙楷书" panose="00000500000000000000" charset="-122"/>
                <a:sym typeface="三极古拙楷书" panose="00000500000000000000" charset="-122"/>
              </a:endParaRPr>
            </a:p>
          </p:txBody>
        </p:sp>
      </p:grpSp>
      <p:sp>
        <p:nvSpPr>
          <p:cNvPr id="1048914" name="文本框 44"/>
          <p:cNvSpPr txBox="1"/>
          <p:nvPr>
            <p:custDataLst>
              <p:tags r:id="rId5"/>
            </p:custDataLst>
          </p:nvPr>
        </p:nvSpPr>
        <p:spPr>
          <a:xfrm>
            <a:off x="533400" y="6334125"/>
            <a:ext cx="1040130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zh-CN" altLang="en-US" sz="1200" spc="60">
                <a:solidFill>
                  <a:srgbClr val="8A968F"/>
                </a:solidFill>
                <a:cs typeface="+mn-lt"/>
              </a:rPr>
              <a:t>传承千年徽水文脉</a:t>
            </a:r>
            <a:r>
              <a:rPr lang="en-US" altLang="zh-CN" sz="1200" spc="60">
                <a:solidFill>
                  <a:srgbClr val="8A968F"/>
                </a:solidFill>
                <a:cs typeface="+mn-lt"/>
              </a:rPr>
              <a:t> </a:t>
            </a:r>
            <a:r>
              <a:rPr lang="zh-CN" altLang="en-US" sz="1200" spc="60">
                <a:solidFill>
                  <a:srgbClr val="8A968F"/>
                </a:solidFill>
                <a:cs typeface="+mn-lt"/>
              </a:rPr>
              <a:t>守护新安一江碧水</a:t>
            </a:r>
          </a:p>
        </p:txBody>
      </p:sp>
      <p:sp>
        <p:nvSpPr>
          <p:cNvPr id="1048667" name="任意多边形 28"/>
          <p:cNvSpPr/>
          <p:nvPr>
            <p:custDataLst>
              <p:tags r:id="rId6"/>
            </p:custDataLst>
          </p:nvPr>
        </p:nvSpPr>
        <p:spPr>
          <a:xfrm>
            <a:off x="779780" y="1524000"/>
            <a:ext cx="242570" cy="224155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rect l="0" t="0" r="r" b="b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05130" y="1931035"/>
            <a:ext cx="5304155" cy="39782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-635" y="0"/>
            <a:ext cx="12192000" cy="1143000"/>
          </a:xfrm>
          <a:prstGeom prst="rect">
            <a:avLst/>
          </a:prstGeom>
          <a:noFill/>
        </p:spPr>
      </p:pic>
      <p:sp>
        <p:nvSpPr>
          <p:cNvPr id="1048878" name="文本框 3"/>
          <p:cNvSpPr txBox="1"/>
          <p:nvPr>
            <p:custDataLst>
              <p:tags r:id="rId2"/>
            </p:custDataLst>
          </p:nvPr>
        </p:nvSpPr>
        <p:spPr>
          <a:xfrm>
            <a:off x="533400" y="738188"/>
            <a:ext cx="11125200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sz="3000" spc="60" dirty="0">
                <a:solidFill>
                  <a:srgbClr val="22302C"/>
                </a:solidFill>
                <a:latin typeface="楷体" panose="02010609060101010101" pitchFamily="49" charset="-122"/>
                <a:ea typeface="楷体" panose="02010609060101010101" pitchFamily="49" charset="-122"/>
                <a:cs typeface="三极古拙楷书" panose="00000500000000000000" charset="-122"/>
                <a:sym typeface="三极古拙楷书" panose="00000500000000000000" charset="-122"/>
              </a:rPr>
              <a:t>探索全民参与</a:t>
            </a:r>
          </a:p>
        </p:txBody>
      </p:sp>
      <p:sp>
        <p:nvSpPr>
          <p:cNvPr id="1048896" name="文本框 22"/>
          <p:cNvSpPr txBox="1"/>
          <p:nvPr>
            <p:custDataLst>
              <p:tags r:id="rId3"/>
            </p:custDataLst>
          </p:nvPr>
        </p:nvSpPr>
        <p:spPr>
          <a:xfrm>
            <a:off x="1241425" y="1485900"/>
            <a:ext cx="4300855" cy="30035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2000" spc="108">
                <a:solidFill>
                  <a:srgbClr val="22302C"/>
                </a:solidFill>
                <a:latin typeface="三极古拙楷书" panose="00000500000000000000" charset="-122"/>
                <a:ea typeface="三极古拙楷书" panose="00000500000000000000" charset="-122"/>
                <a:sym typeface="三极古拙楷书" panose="00000500000000000000" charset="-122"/>
              </a:rPr>
              <a:t>群众引擎</a:t>
            </a:r>
            <a:endParaRPr lang="zh-CN" sz="2000" spc="108">
              <a:solidFill>
                <a:srgbClr val="22302C"/>
              </a:solidFill>
              <a:latin typeface="三极古拙楷书" panose="00000500000000000000" charset="-122"/>
              <a:ea typeface="三极古拙楷书" panose="00000500000000000000" charset="-122"/>
              <a:sym typeface="三极古拙楷书" panose="00000500000000000000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47370" y="3048635"/>
            <a:ext cx="3468370" cy="323850"/>
            <a:chOff x="10207" y="3307"/>
            <a:chExt cx="6653" cy="510"/>
          </a:xfrm>
        </p:grpSpPr>
        <p:sp>
          <p:nvSpPr>
            <p:cNvPr id="1048898" name="任意多边形 24"/>
            <p:cNvSpPr/>
            <p:nvPr>
              <p:custDataLst>
                <p:tags r:id="rId10"/>
              </p:custDataLst>
            </p:nvPr>
          </p:nvSpPr>
          <p:spPr>
            <a:xfrm>
              <a:off x="10207" y="3307"/>
              <a:ext cx="1614" cy="510"/>
            </a:xfrm>
            <a:custGeom>
              <a:avLst/>
              <a:gdLst>
                <a:gd name="sw" fmla="*/ 1 w 1614"/>
                <a:gd name="sh" fmla="*/ 1 h 510"/>
                <a:gd name="mins" fmla="min sw sh"/>
                <a:gd name="dsw" fmla="+- 0 sw mins"/>
                <a:gd name="dsh" fmla="+- 0 sh mins"/>
                <a:gd name="p0x0" fmla="*/ 255 w 1614"/>
                <a:gd name="p0y0" fmla="*/ 0 h 510"/>
                <a:gd name="p0x1" fmla="*/ 1359 w 1614"/>
                <a:gd name="p0y1" fmla="*/ 0 h 510"/>
                <a:gd name="p0x2" fmla="*/ 1499 w 1614"/>
                <a:gd name="p0y2" fmla="*/ 0 h 510"/>
                <a:gd name="p0x3" fmla="*/ 1614 w 1614"/>
                <a:gd name="p0y3" fmla="*/ 114 h 510"/>
                <a:gd name="p0x4" fmla="*/ 1614 w 1614"/>
                <a:gd name="p0y4" fmla="*/ 255 h 510"/>
                <a:gd name="p0x5" fmla="*/ 1614 w 1614"/>
                <a:gd name="p0y5" fmla="*/ 395 h 510"/>
                <a:gd name="p0x6" fmla="*/ 1499 w 1614"/>
                <a:gd name="p0y6" fmla="*/ 510 h 510"/>
                <a:gd name="p0x7" fmla="*/ 1359 w 1614"/>
                <a:gd name="p0y7" fmla="*/ 510 h 510"/>
                <a:gd name="p0x8" fmla="*/ 255 w 1614"/>
                <a:gd name="p0y8" fmla="*/ 510 h 510"/>
                <a:gd name="p0x9" fmla="*/ 114 w 1614"/>
                <a:gd name="p0y9" fmla="*/ 510 h 510"/>
                <a:gd name="p0x10" fmla="*/ 0 w 1614"/>
                <a:gd name="p0y10" fmla="*/ 395 h 510"/>
                <a:gd name="p0x11" fmla="*/ 0 w 1614"/>
                <a:gd name="p0y11" fmla="*/ 255 h 510"/>
                <a:gd name="p0x12" fmla="*/ 0 w 1614"/>
                <a:gd name="p0y12" fmla="*/ 114 h 510"/>
                <a:gd name="p0x13" fmla="*/ 114 w 1614"/>
                <a:gd name="p0y13" fmla="*/ 0 h 510"/>
                <a:gd name="p0x14" fmla="*/ 255 w 1614"/>
                <a:gd name="p0y14" fmla="*/ 0 h 510"/>
              </a:gdLst>
              <a:ahLst/>
              <a:cxnLst/>
              <a:rect l="0" t="0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cubicBezTo>
                    <a:pt x="p0x5" y="p0y5"/>
                    <a:pt x="p0x6" y="p0y6"/>
                    <a:pt x="p0x7" y="p0y7"/>
                  </a:cubicBezTo>
                  <a:lnTo>
                    <a:pt x="p0x8" y="p0y8"/>
                  </a:lnTo>
                  <a:cubicBezTo>
                    <a:pt x="p0x9" y="p0y9"/>
                    <a:pt x="p0x10" y="p0y10"/>
                    <a:pt x="p0x11" y="p0y11"/>
                  </a:cubicBezTo>
                  <a:cubicBezTo>
                    <a:pt x="p0x12" y="p0y12"/>
                    <a:pt x="p0x13" y="p0y13"/>
                    <a:pt x="p0x14" y="p0y14"/>
                  </a:cubicBezTo>
                  <a:close/>
                </a:path>
              </a:pathLst>
            </a:custGeom>
            <a:solidFill>
              <a:schemeClr val="accent3">
                <a:lumMod val="14765"/>
                <a:lumOff val="85235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8899" name="文本框 25"/>
            <p:cNvSpPr txBox="1"/>
            <p:nvPr>
              <p:custDataLst>
                <p:tags r:id="rId11"/>
              </p:custDataLst>
            </p:nvPr>
          </p:nvSpPr>
          <p:spPr>
            <a:xfrm>
              <a:off x="10448" y="3383"/>
              <a:ext cx="1404" cy="36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/>
            <a:p>
              <a:pPr algn="l"/>
              <a:r>
                <a:rPr sz="1350" spc="67">
                  <a:solidFill>
                    <a:srgbClr val="164A3E"/>
                  </a:solidFill>
                  <a:cs typeface="+mn-lt"/>
                </a:rPr>
                <a:t>社会河长</a:t>
              </a:r>
            </a:p>
          </p:txBody>
        </p:sp>
        <p:sp>
          <p:nvSpPr>
            <p:cNvPr id="1048900" name="任意多边形 26"/>
            <p:cNvSpPr/>
            <p:nvPr>
              <p:custDataLst>
                <p:tags r:id="rId12"/>
              </p:custDataLst>
            </p:nvPr>
          </p:nvSpPr>
          <p:spPr>
            <a:xfrm>
              <a:off x="11971" y="3307"/>
              <a:ext cx="1614" cy="510"/>
            </a:xfrm>
            <a:custGeom>
              <a:avLst/>
              <a:gdLst>
                <a:gd name="sw" fmla="*/ 1 w 1614"/>
                <a:gd name="sh" fmla="*/ 1 h 510"/>
                <a:gd name="mins" fmla="min sw sh"/>
                <a:gd name="dsw" fmla="+- 0 sw mins"/>
                <a:gd name="dsh" fmla="+- 0 sh mins"/>
                <a:gd name="p0x0" fmla="*/ 255 w 1614"/>
                <a:gd name="p0y0" fmla="*/ 0 h 510"/>
                <a:gd name="p0x1" fmla="*/ 1359 w 1614"/>
                <a:gd name="p0y1" fmla="*/ 0 h 510"/>
                <a:gd name="p0x2" fmla="*/ 1499 w 1614"/>
                <a:gd name="p0y2" fmla="*/ 0 h 510"/>
                <a:gd name="p0x3" fmla="*/ 1614 w 1614"/>
                <a:gd name="p0y3" fmla="*/ 114 h 510"/>
                <a:gd name="p0x4" fmla="*/ 1614 w 1614"/>
                <a:gd name="p0y4" fmla="*/ 255 h 510"/>
                <a:gd name="p0x5" fmla="*/ 1614 w 1614"/>
                <a:gd name="p0y5" fmla="*/ 395 h 510"/>
                <a:gd name="p0x6" fmla="*/ 1499 w 1614"/>
                <a:gd name="p0y6" fmla="*/ 510 h 510"/>
                <a:gd name="p0x7" fmla="*/ 1359 w 1614"/>
                <a:gd name="p0y7" fmla="*/ 510 h 510"/>
                <a:gd name="p0x8" fmla="*/ 255 w 1614"/>
                <a:gd name="p0y8" fmla="*/ 510 h 510"/>
                <a:gd name="p0x9" fmla="*/ 114 w 1614"/>
                <a:gd name="p0y9" fmla="*/ 510 h 510"/>
                <a:gd name="p0x10" fmla="*/ 0 w 1614"/>
                <a:gd name="p0y10" fmla="*/ 395 h 510"/>
                <a:gd name="p0x11" fmla="*/ 0 w 1614"/>
                <a:gd name="p0y11" fmla="*/ 255 h 510"/>
                <a:gd name="p0x12" fmla="*/ 0 w 1614"/>
                <a:gd name="p0y12" fmla="*/ 114 h 510"/>
                <a:gd name="p0x13" fmla="*/ 114 w 1614"/>
                <a:gd name="p0y13" fmla="*/ 0 h 510"/>
                <a:gd name="p0x14" fmla="*/ 255 w 1614"/>
                <a:gd name="p0y14" fmla="*/ 0 h 510"/>
              </a:gdLst>
              <a:ahLst/>
              <a:cxnLst/>
              <a:rect l="0" t="0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cubicBezTo>
                    <a:pt x="p0x5" y="p0y5"/>
                    <a:pt x="p0x6" y="p0y6"/>
                    <a:pt x="p0x7" y="p0y7"/>
                  </a:cubicBezTo>
                  <a:lnTo>
                    <a:pt x="p0x8" y="p0y8"/>
                  </a:lnTo>
                  <a:cubicBezTo>
                    <a:pt x="p0x9" y="p0y9"/>
                    <a:pt x="p0x10" y="p0y10"/>
                    <a:pt x="p0x11" y="p0y11"/>
                  </a:cubicBezTo>
                  <a:cubicBezTo>
                    <a:pt x="p0x12" y="p0y12"/>
                    <a:pt x="p0x13" y="p0y13"/>
                    <a:pt x="p0x14" y="p0y14"/>
                  </a:cubicBezTo>
                  <a:close/>
                </a:path>
              </a:pathLst>
            </a:custGeom>
            <a:solidFill>
              <a:schemeClr val="accent3">
                <a:lumMod val="14765"/>
                <a:lumOff val="85235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8901" name="文本框 27"/>
            <p:cNvSpPr txBox="1"/>
            <p:nvPr>
              <p:custDataLst>
                <p:tags r:id="rId13"/>
              </p:custDataLst>
            </p:nvPr>
          </p:nvSpPr>
          <p:spPr>
            <a:xfrm>
              <a:off x="12212" y="3383"/>
              <a:ext cx="1404" cy="36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/>
            <a:p>
              <a:pPr algn="l"/>
              <a:r>
                <a:rPr sz="1350" spc="67">
                  <a:solidFill>
                    <a:srgbClr val="164A3E"/>
                  </a:solidFill>
                  <a:cs typeface="+mn-lt"/>
                </a:rPr>
                <a:t>企业河长</a:t>
              </a:r>
            </a:p>
          </p:txBody>
        </p:sp>
        <p:sp>
          <p:nvSpPr>
            <p:cNvPr id="1048902" name="任意多边形 28"/>
            <p:cNvSpPr/>
            <p:nvPr>
              <p:custDataLst>
                <p:tags r:id="rId14"/>
              </p:custDataLst>
            </p:nvPr>
          </p:nvSpPr>
          <p:spPr>
            <a:xfrm>
              <a:off x="13735" y="3307"/>
              <a:ext cx="1614" cy="510"/>
            </a:xfrm>
            <a:custGeom>
              <a:avLst/>
              <a:gdLst>
                <a:gd name="sw" fmla="*/ 1 w 1614"/>
                <a:gd name="sh" fmla="*/ 1 h 510"/>
                <a:gd name="mins" fmla="min sw sh"/>
                <a:gd name="dsw" fmla="+- 0 sw mins"/>
                <a:gd name="dsh" fmla="+- 0 sh mins"/>
                <a:gd name="p0x0" fmla="*/ 255 w 1614"/>
                <a:gd name="p0y0" fmla="*/ 0 h 510"/>
                <a:gd name="p0x1" fmla="*/ 1359 w 1614"/>
                <a:gd name="p0y1" fmla="*/ 0 h 510"/>
                <a:gd name="p0x2" fmla="*/ 1499 w 1614"/>
                <a:gd name="p0y2" fmla="*/ 0 h 510"/>
                <a:gd name="p0x3" fmla="*/ 1614 w 1614"/>
                <a:gd name="p0y3" fmla="*/ 114 h 510"/>
                <a:gd name="p0x4" fmla="*/ 1614 w 1614"/>
                <a:gd name="p0y4" fmla="*/ 255 h 510"/>
                <a:gd name="p0x5" fmla="*/ 1614 w 1614"/>
                <a:gd name="p0y5" fmla="*/ 395 h 510"/>
                <a:gd name="p0x6" fmla="*/ 1499 w 1614"/>
                <a:gd name="p0y6" fmla="*/ 510 h 510"/>
                <a:gd name="p0x7" fmla="*/ 1359 w 1614"/>
                <a:gd name="p0y7" fmla="*/ 510 h 510"/>
                <a:gd name="p0x8" fmla="*/ 255 w 1614"/>
                <a:gd name="p0y8" fmla="*/ 510 h 510"/>
                <a:gd name="p0x9" fmla="*/ 114 w 1614"/>
                <a:gd name="p0y9" fmla="*/ 510 h 510"/>
                <a:gd name="p0x10" fmla="*/ 0 w 1614"/>
                <a:gd name="p0y10" fmla="*/ 395 h 510"/>
                <a:gd name="p0x11" fmla="*/ 0 w 1614"/>
                <a:gd name="p0y11" fmla="*/ 255 h 510"/>
                <a:gd name="p0x12" fmla="*/ 0 w 1614"/>
                <a:gd name="p0y12" fmla="*/ 114 h 510"/>
                <a:gd name="p0x13" fmla="*/ 114 w 1614"/>
                <a:gd name="p0y13" fmla="*/ 0 h 510"/>
                <a:gd name="p0x14" fmla="*/ 255 w 1614"/>
                <a:gd name="p0y14" fmla="*/ 0 h 510"/>
              </a:gdLst>
              <a:ahLst/>
              <a:cxnLst/>
              <a:rect l="0" t="0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cubicBezTo>
                    <a:pt x="p0x5" y="p0y5"/>
                    <a:pt x="p0x6" y="p0y6"/>
                    <a:pt x="p0x7" y="p0y7"/>
                  </a:cubicBezTo>
                  <a:lnTo>
                    <a:pt x="p0x8" y="p0y8"/>
                  </a:lnTo>
                  <a:cubicBezTo>
                    <a:pt x="p0x9" y="p0y9"/>
                    <a:pt x="p0x10" y="p0y10"/>
                    <a:pt x="p0x11" y="p0y11"/>
                  </a:cubicBezTo>
                  <a:cubicBezTo>
                    <a:pt x="p0x12" y="p0y12"/>
                    <a:pt x="p0x13" y="p0y13"/>
                    <a:pt x="p0x14" y="p0y14"/>
                  </a:cubicBezTo>
                  <a:close/>
                </a:path>
              </a:pathLst>
            </a:custGeom>
            <a:solidFill>
              <a:schemeClr val="accent3">
                <a:lumMod val="14765"/>
                <a:lumOff val="85235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8903" name="文本框 29"/>
            <p:cNvSpPr txBox="1"/>
            <p:nvPr>
              <p:custDataLst>
                <p:tags r:id="rId15"/>
              </p:custDataLst>
            </p:nvPr>
          </p:nvSpPr>
          <p:spPr>
            <a:xfrm>
              <a:off x="13976" y="3383"/>
              <a:ext cx="1404" cy="36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/>
            <a:p>
              <a:pPr algn="l"/>
              <a:r>
                <a:rPr sz="1350" spc="67">
                  <a:solidFill>
                    <a:srgbClr val="164A3E"/>
                  </a:solidFill>
                  <a:cs typeface="+mn-lt"/>
                </a:rPr>
                <a:t>银发河长</a:t>
              </a:r>
            </a:p>
          </p:txBody>
        </p:sp>
        <p:sp>
          <p:nvSpPr>
            <p:cNvPr id="1048904" name="任意多边形 30"/>
            <p:cNvSpPr/>
            <p:nvPr>
              <p:custDataLst>
                <p:tags r:id="rId16"/>
              </p:custDataLst>
            </p:nvPr>
          </p:nvSpPr>
          <p:spPr>
            <a:xfrm>
              <a:off x="15499" y="3307"/>
              <a:ext cx="1331" cy="510"/>
            </a:xfrm>
            <a:custGeom>
              <a:avLst/>
              <a:gdLst>
                <a:gd name="sw" fmla="*/ 1 w 1330"/>
                <a:gd name="sh" fmla="*/ 1 h 510"/>
                <a:gd name="mins" fmla="min sw sh"/>
                <a:gd name="dsw" fmla="+- 0 sw mins"/>
                <a:gd name="dsh" fmla="+- 0 sh mins"/>
                <a:gd name="p0x0" fmla="*/ 255 w 1330"/>
                <a:gd name="p0y0" fmla="*/ 0 h 510"/>
                <a:gd name="p0x1" fmla="*/ 1075 w 1330"/>
                <a:gd name="p0y1" fmla="*/ 0 h 510"/>
                <a:gd name="p0x2" fmla="*/ 1216 w 1330"/>
                <a:gd name="p0y2" fmla="*/ 0 h 510"/>
                <a:gd name="p0x3" fmla="*/ 1330 w 1330"/>
                <a:gd name="p0y3" fmla="*/ 114 h 510"/>
                <a:gd name="p0x4" fmla="*/ 1330 w 1330"/>
                <a:gd name="p0y4" fmla="*/ 255 h 510"/>
                <a:gd name="p0x5" fmla="*/ 1330 w 1330"/>
                <a:gd name="p0y5" fmla="*/ 395 h 510"/>
                <a:gd name="p0x6" fmla="*/ 1216 w 1330"/>
                <a:gd name="p0y6" fmla="*/ 510 h 510"/>
                <a:gd name="p0x7" fmla="*/ 1075 w 1330"/>
                <a:gd name="p0y7" fmla="*/ 510 h 510"/>
                <a:gd name="p0x8" fmla="*/ 255 w 1330"/>
                <a:gd name="p0y8" fmla="*/ 510 h 510"/>
                <a:gd name="p0x9" fmla="*/ 114 w 1330"/>
                <a:gd name="p0y9" fmla="*/ 510 h 510"/>
                <a:gd name="p0x10" fmla="*/ 0 w 1330"/>
                <a:gd name="p0y10" fmla="*/ 395 h 510"/>
                <a:gd name="p0x11" fmla="*/ 0 w 1330"/>
                <a:gd name="p0y11" fmla="*/ 255 h 510"/>
                <a:gd name="p0x12" fmla="*/ 0 w 1330"/>
                <a:gd name="p0y12" fmla="*/ 114 h 510"/>
                <a:gd name="p0x13" fmla="*/ 114 w 1330"/>
                <a:gd name="p0y13" fmla="*/ 0 h 510"/>
                <a:gd name="p0x14" fmla="*/ 255 w 1330"/>
                <a:gd name="p0y14" fmla="*/ 0 h 510"/>
              </a:gdLst>
              <a:ahLst/>
              <a:cxnLst/>
              <a:rect l="0" t="0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cubicBezTo>
                    <a:pt x="p0x5" y="p0y5"/>
                    <a:pt x="p0x6" y="p0y6"/>
                    <a:pt x="p0x7" y="p0y7"/>
                  </a:cubicBezTo>
                  <a:lnTo>
                    <a:pt x="p0x8" y="p0y8"/>
                  </a:lnTo>
                  <a:cubicBezTo>
                    <a:pt x="p0x9" y="p0y9"/>
                    <a:pt x="p0x10" y="p0y10"/>
                    <a:pt x="p0x11" y="p0y11"/>
                  </a:cubicBezTo>
                  <a:cubicBezTo>
                    <a:pt x="p0x12" y="p0y12"/>
                    <a:pt x="p0x13" y="p0y13"/>
                    <a:pt x="p0x14" y="p0y14"/>
                  </a:cubicBezTo>
                  <a:close/>
                </a:path>
              </a:pathLst>
            </a:custGeom>
            <a:solidFill>
              <a:schemeClr val="accent3">
                <a:lumMod val="14765"/>
                <a:lumOff val="85235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8905" name="文本框 31"/>
            <p:cNvSpPr txBox="1"/>
            <p:nvPr>
              <p:custDataLst>
                <p:tags r:id="rId17"/>
              </p:custDataLst>
            </p:nvPr>
          </p:nvSpPr>
          <p:spPr>
            <a:xfrm>
              <a:off x="15740" y="3383"/>
              <a:ext cx="1121" cy="36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/>
            <a:p>
              <a:pPr algn="l"/>
              <a:r>
                <a:rPr sz="1350" spc="67">
                  <a:solidFill>
                    <a:srgbClr val="164A3E"/>
                  </a:solidFill>
                  <a:cs typeface="+mn-lt"/>
                </a:rPr>
                <a:t>河小青</a:t>
              </a:r>
            </a:p>
          </p:txBody>
        </p:sp>
      </p:grpSp>
      <p:sp>
        <p:nvSpPr>
          <p:cNvPr id="1048906" name="文本框 32"/>
          <p:cNvSpPr txBox="1"/>
          <p:nvPr>
            <p:custDataLst>
              <p:tags r:id="rId4"/>
            </p:custDataLst>
          </p:nvPr>
        </p:nvSpPr>
        <p:spPr>
          <a:xfrm>
            <a:off x="547370" y="3734435"/>
            <a:ext cx="7461885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 fontAlgn="auto">
              <a:lnSpc>
                <a:spcPts val="2800"/>
              </a:lnSpc>
            </a:pPr>
            <a:r>
              <a:rPr lang="zh-CN" altLang="en-US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三极古拙楷书" panose="00000500000000000000" charset="-122"/>
              </a:rPr>
              <a:t>创新建成“生态美超市”</a:t>
            </a:r>
            <a:r>
              <a:rPr sz="4000" dirty="0">
                <a:solidFill>
                  <a:srgbClr val="B08D46"/>
                </a:solidFill>
                <a:latin typeface="方正小标宋简体" panose="02000000000000000000" charset="-122"/>
                <a:ea typeface="方正小标宋简体" panose="02000000000000000000" charset="-122"/>
                <a:sym typeface="三极古拙楷书" panose="00000500000000000000" charset="-122"/>
              </a:rPr>
              <a:t>460</a:t>
            </a:r>
            <a:r>
              <a:rPr lang="zh-CN" altLang="en-US" dirty="0">
                <a:solidFill>
                  <a:schemeClr val="tx2"/>
                </a:solidFill>
                <a:sym typeface="三极古拙楷书" panose="00000500000000000000" charset="-122"/>
              </a:rPr>
              <a:t>余家</a:t>
            </a:r>
          </a:p>
        </p:txBody>
      </p:sp>
      <p:sp>
        <p:nvSpPr>
          <p:cNvPr id="1048907" name="文本框 33"/>
          <p:cNvSpPr txBox="1"/>
          <p:nvPr>
            <p:custDataLst>
              <p:tags r:id="rId5"/>
            </p:custDataLst>
          </p:nvPr>
        </p:nvSpPr>
        <p:spPr>
          <a:xfrm>
            <a:off x="7577138" y="2809875"/>
            <a:ext cx="685800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endParaRPr>
              <a:solidFill>
                <a:srgbClr val="4A5A55"/>
              </a:solidFill>
              <a:cs typeface="+mn-lt"/>
            </a:endParaRPr>
          </a:p>
        </p:txBody>
      </p:sp>
      <p:sp>
        <p:nvSpPr>
          <p:cNvPr id="1048911" name="文本框 37"/>
          <p:cNvSpPr txBox="1"/>
          <p:nvPr>
            <p:custDataLst>
              <p:tags r:id="rId6"/>
            </p:custDataLst>
          </p:nvPr>
        </p:nvSpPr>
        <p:spPr>
          <a:xfrm>
            <a:off x="9684096" y="2862263"/>
            <a:ext cx="351530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endParaRPr sz="1350" spc="67">
              <a:solidFill>
                <a:srgbClr val="4A5A55"/>
              </a:solidFill>
              <a:cs typeface="+mn-lt"/>
            </a:endParaRPr>
          </a:p>
        </p:txBody>
      </p:sp>
      <p:sp>
        <p:nvSpPr>
          <p:cNvPr id="1048912" name="文本框 38"/>
          <p:cNvSpPr txBox="1"/>
          <p:nvPr>
            <p:custDataLst>
              <p:tags r:id="rId7"/>
            </p:custDataLst>
          </p:nvPr>
        </p:nvSpPr>
        <p:spPr>
          <a:xfrm>
            <a:off x="547053" y="4385888"/>
            <a:ext cx="5176838" cy="3190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29000"/>
              </a:lnSpc>
            </a:pPr>
            <a:r>
              <a:rPr>
                <a:solidFill>
                  <a:schemeClr val="tx2"/>
                </a:solidFill>
                <a:cs typeface="+mn-lt"/>
              </a:rPr>
              <a:t>以垃圾兑换生活物品，爱河护河成为行动自觉</a:t>
            </a:r>
          </a:p>
        </p:txBody>
      </p:sp>
      <p:sp>
        <p:nvSpPr>
          <p:cNvPr id="1048914" name="文本框 44"/>
          <p:cNvSpPr txBox="1"/>
          <p:nvPr>
            <p:custDataLst>
              <p:tags r:id="rId8"/>
            </p:custDataLst>
          </p:nvPr>
        </p:nvSpPr>
        <p:spPr>
          <a:xfrm>
            <a:off x="533400" y="6334125"/>
            <a:ext cx="1040130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zh-CN" altLang="en-US" sz="1200" spc="60">
                <a:solidFill>
                  <a:srgbClr val="8A968F"/>
                </a:solidFill>
                <a:cs typeface="+mn-lt"/>
              </a:rPr>
              <a:t>传承千年徽水文脉</a:t>
            </a:r>
            <a:r>
              <a:rPr lang="en-US" altLang="zh-CN" sz="1200" spc="60">
                <a:solidFill>
                  <a:srgbClr val="8A968F"/>
                </a:solidFill>
                <a:cs typeface="+mn-lt"/>
              </a:rPr>
              <a:t> </a:t>
            </a:r>
            <a:r>
              <a:rPr lang="zh-CN" altLang="en-US" sz="1200" spc="60">
                <a:solidFill>
                  <a:srgbClr val="8A968F"/>
                </a:solidFill>
                <a:cs typeface="+mn-lt"/>
              </a:rPr>
              <a:t>守护新安一江碧水</a:t>
            </a:r>
          </a:p>
        </p:txBody>
      </p:sp>
      <p:sp>
        <p:nvSpPr>
          <p:cNvPr id="1048667" name="任意多边形 28"/>
          <p:cNvSpPr/>
          <p:nvPr>
            <p:custDataLst>
              <p:tags r:id="rId9"/>
            </p:custDataLst>
          </p:nvPr>
        </p:nvSpPr>
        <p:spPr>
          <a:xfrm>
            <a:off x="779780" y="1524000"/>
            <a:ext cx="242570" cy="224155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rect l="0" t="0" r="r" b="b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圆角矩形 3"/>
          <p:cNvSpPr/>
          <p:nvPr/>
        </p:nvSpPr>
        <p:spPr>
          <a:xfrm>
            <a:off x="452755" y="2276475"/>
            <a:ext cx="6245225" cy="58610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fontAlgn="auto">
              <a:lnSpc>
                <a:spcPts val="2800"/>
              </a:lnSpc>
            </a:pPr>
            <a:r>
              <a:rPr lang="zh-CN" altLang="en-US">
                <a:solidFill>
                  <a:schemeClr val="tx2"/>
                </a:solidFill>
              </a:rPr>
              <a:t>生态文明理念植入村规民约，推动绿色理念成为自觉遵循</a:t>
            </a:r>
          </a:p>
        </p:txBody>
      </p:sp>
      <p:sp>
        <p:nvSpPr>
          <p:cNvPr id="5" name="圆角矩形 4"/>
          <p:cNvSpPr/>
          <p:nvPr/>
        </p:nvSpPr>
        <p:spPr>
          <a:xfrm>
            <a:off x="4000500" y="3009900"/>
            <a:ext cx="3001010" cy="40068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solidFill>
                  <a:schemeClr val="tx2"/>
                </a:solidFill>
              </a:rPr>
              <a:t>多元民间河长团队逐步壮大</a:t>
            </a:r>
          </a:p>
        </p:txBody>
      </p:sp>
      <p:pic>
        <p:nvPicPr>
          <p:cNvPr id="6" name="图片 0" descr="2020年9月25日“保护新安江 我是行动者”垃圾分类宣传暨歙县“生态美超市”垃圾兑换平台上线仪式2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127240" y="3522345"/>
            <a:ext cx="4531360" cy="2811780"/>
          </a:xfrm>
          <a:prstGeom prst="rect">
            <a:avLst/>
          </a:prstGeom>
        </p:spPr>
      </p:pic>
      <p:pic>
        <p:nvPicPr>
          <p:cNvPr id="7" name="图片 6" descr="保护太平湖湿地“河小青”在行动，黄山区，黄堃，15005592522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127240" y="426720"/>
            <a:ext cx="4531995" cy="28105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21285" y="127000"/>
            <a:ext cx="12192000" cy="1143000"/>
          </a:xfrm>
          <a:prstGeom prst="rect">
            <a:avLst/>
          </a:prstGeom>
          <a:noFill/>
        </p:spPr>
      </p:pic>
      <p:grpSp>
        <p:nvGrpSpPr>
          <p:cNvPr id="94" name="组合 28"/>
          <p:cNvGrpSpPr/>
          <p:nvPr/>
        </p:nvGrpSpPr>
        <p:grpSpPr>
          <a:xfrm>
            <a:off x="8191500" y="0"/>
            <a:ext cx="4000500" cy="1905000"/>
            <a:chOff x="12900" y="0"/>
            <a:chExt cx="6300" cy="3000"/>
          </a:xfrm>
        </p:grpSpPr>
        <p:sp>
          <p:nvSpPr>
            <p:cNvPr id="1048917" name="矩形 1"/>
            <p:cNvSpPr/>
            <p:nvPr>
              <p:custDataLst>
                <p:tags r:id="rId14"/>
              </p:custDataLst>
            </p:nvPr>
          </p:nvSpPr>
          <p:spPr>
            <a:xfrm>
              <a:off x="12900" y="0"/>
              <a:ext cx="6300" cy="3000"/>
            </a:xfrm>
            <a:prstGeom prst="rect">
              <a:avLst/>
            </a:prstGeom>
            <a:blipFill>
              <a:blip r:embed="rId18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8918" name="矩形 2"/>
            <p:cNvSpPr/>
            <p:nvPr>
              <p:custDataLst>
                <p:tags r:id="rId15"/>
              </p:custDataLst>
            </p:nvPr>
          </p:nvSpPr>
          <p:spPr>
            <a:xfrm>
              <a:off x="12900" y="0"/>
              <a:ext cx="6300" cy="3000"/>
            </a:xfrm>
            <a:prstGeom prst="rect">
              <a:avLst/>
            </a:prstGeom>
            <a:blipFill>
              <a:blip r:embed="rId19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48921" name="文本框 6"/>
          <p:cNvSpPr txBox="1"/>
          <p:nvPr>
            <p:custDataLst>
              <p:tags r:id="rId2"/>
            </p:custDataLst>
          </p:nvPr>
        </p:nvSpPr>
        <p:spPr>
          <a:xfrm>
            <a:off x="533400" y="738188"/>
            <a:ext cx="11125200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sz="3000" spc="60" dirty="0">
                <a:solidFill>
                  <a:srgbClr val="22302C"/>
                </a:solidFill>
                <a:latin typeface="楷体" panose="02010609060101010101" pitchFamily="49" charset="-122"/>
                <a:ea typeface="楷体" panose="02010609060101010101" pitchFamily="49" charset="-122"/>
                <a:cs typeface="三极古拙楷书" panose="00000500000000000000" charset="-122"/>
                <a:sym typeface="三极古拙楷书" panose="00000500000000000000" charset="-122"/>
              </a:rPr>
              <a:t>探索文旅融合</a:t>
            </a:r>
          </a:p>
        </p:txBody>
      </p:sp>
      <p:sp>
        <p:nvSpPr>
          <p:cNvPr id="1048922" name="文本框 26"/>
          <p:cNvSpPr txBox="1"/>
          <p:nvPr>
            <p:custDataLst>
              <p:tags r:id="rId3"/>
            </p:custDataLst>
          </p:nvPr>
        </p:nvSpPr>
        <p:spPr>
          <a:xfrm>
            <a:off x="533400" y="6334125"/>
            <a:ext cx="1040130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zh-CN" altLang="en-US" sz="1200" spc="60">
                <a:solidFill>
                  <a:srgbClr val="8A968F"/>
                </a:solidFill>
                <a:cs typeface="+mn-lt"/>
              </a:rPr>
              <a:t>传承千年徽水文脉</a:t>
            </a:r>
            <a:r>
              <a:rPr lang="en-US" altLang="zh-CN" sz="1200" spc="60">
                <a:solidFill>
                  <a:srgbClr val="8A968F"/>
                </a:solidFill>
                <a:cs typeface="+mn-lt"/>
              </a:rPr>
              <a:t> </a:t>
            </a:r>
            <a:r>
              <a:rPr lang="zh-CN" altLang="en-US" sz="1200" spc="60">
                <a:solidFill>
                  <a:srgbClr val="8A968F"/>
                </a:solidFill>
                <a:cs typeface="+mn-lt"/>
              </a:rPr>
              <a:t>守护新安一江碧水</a:t>
            </a:r>
          </a:p>
        </p:txBody>
      </p:sp>
      <p:sp>
        <p:nvSpPr>
          <p:cNvPr id="1048923" name="文本框 10"/>
          <p:cNvSpPr txBox="1"/>
          <p:nvPr>
            <p:custDataLst>
              <p:tags r:id="rId4"/>
            </p:custDataLst>
          </p:nvPr>
        </p:nvSpPr>
        <p:spPr>
          <a:xfrm>
            <a:off x="835895" y="5418693"/>
            <a:ext cx="225251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sz="1200" spc="72">
                <a:solidFill>
                  <a:schemeClr val="tx2"/>
                </a:solidFill>
                <a:cs typeface="+mn-lt"/>
              </a:rPr>
              <a:t>丰乐河畔「绿野仙踪」西溪南</a:t>
            </a:r>
          </a:p>
        </p:txBody>
      </p:sp>
      <p:sp>
        <p:nvSpPr>
          <p:cNvPr id="1048926" name="文本框 13"/>
          <p:cNvSpPr txBox="1"/>
          <p:nvPr>
            <p:custDataLst>
              <p:tags r:id="rId5"/>
            </p:custDataLst>
          </p:nvPr>
        </p:nvSpPr>
        <p:spPr>
          <a:xfrm>
            <a:off x="4400550" y="1428750"/>
            <a:ext cx="7258050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pc="54">
                <a:solidFill>
                  <a:srgbClr val="22302C"/>
                </a:solidFill>
                <a:latin typeface="三极古拙楷书" panose="00000500000000000000" charset="-122"/>
                <a:ea typeface="三极古拙楷书" panose="00000500000000000000" charset="-122"/>
                <a:sym typeface="三极古拙楷书" panose="00000500000000000000" charset="-122"/>
              </a:rPr>
              <a:t>治理转化</a:t>
            </a:r>
          </a:p>
        </p:txBody>
      </p:sp>
      <p:sp>
        <p:nvSpPr>
          <p:cNvPr id="1048927" name="文本框 14"/>
          <p:cNvSpPr txBox="1"/>
          <p:nvPr>
            <p:custDataLst>
              <p:tags r:id="rId6"/>
            </p:custDataLst>
          </p:nvPr>
        </p:nvSpPr>
        <p:spPr>
          <a:xfrm>
            <a:off x="4400550" y="1771650"/>
            <a:ext cx="7258050" cy="6524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8000"/>
              </a:lnSpc>
            </a:pPr>
            <a:r>
              <a:rPr sz="1500" spc="30" dirty="0" err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</a:rPr>
              <a:t>依托河湖资源</a:t>
            </a:r>
            <a:r>
              <a:rPr lang="zh-CN" sz="1500" spc="3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</a:rPr>
              <a:t>，</a:t>
            </a:r>
            <a:r>
              <a:rPr sz="1500" spc="30" dirty="0" err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</a:rPr>
              <a:t>打造新安江「山水画廊</a:t>
            </a:r>
            <a:r>
              <a:rPr sz="1500" spc="3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</a:rPr>
              <a:t>」、</a:t>
            </a:r>
            <a:r>
              <a:rPr sz="1500" spc="30" dirty="0" err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</a:rPr>
              <a:t>丰乐河畔「绿野仙踪」西溪南、横江之滨</a:t>
            </a:r>
            <a:endParaRPr sz="1500" spc="3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lt"/>
            </a:endParaRPr>
          </a:p>
          <a:p>
            <a:pPr algn="l">
              <a:lnSpc>
                <a:spcPct val="138000"/>
              </a:lnSpc>
            </a:pPr>
            <a:r>
              <a:rPr sz="1500" spc="3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</a:rPr>
              <a:t>「</a:t>
            </a:r>
            <a:r>
              <a:rPr sz="1500" spc="30" dirty="0" err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</a:rPr>
              <a:t>齐云白岳</a:t>
            </a:r>
            <a:r>
              <a:rPr sz="1500" spc="3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</a:rPr>
              <a:t>」</a:t>
            </a:r>
            <a:r>
              <a:rPr lang="zh-CN" sz="1500" spc="3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</a:rPr>
              <a:t>等滨水文旅集聚区</a:t>
            </a:r>
            <a:r>
              <a:rPr lang="en-US" altLang="zh-CN" sz="1500" spc="3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</a:rPr>
              <a:t> </a:t>
            </a:r>
            <a:r>
              <a:rPr lang="en-US" altLang="zh-CN" sz="2400" spc="30" dirty="0">
                <a:solidFill>
                  <a:schemeClr val="accent1"/>
                </a:solidFill>
                <a:latin typeface="方正小标宋简体" panose="02000000000000000000" charset="-122"/>
                <a:ea typeface="方正小标宋简体" panose="02000000000000000000" charset="-122"/>
                <a:cs typeface="+mn-lt"/>
              </a:rPr>
              <a:t>11</a:t>
            </a:r>
            <a:r>
              <a:rPr lang="zh-CN" altLang="en-US" sz="1500" spc="30" dirty="0">
                <a:solidFill>
                  <a:schemeClr val="tx2"/>
                </a:solidFill>
                <a:cs typeface="+mn-lt"/>
              </a:rPr>
              <a:t>个</a:t>
            </a:r>
            <a:r>
              <a:rPr sz="1500" spc="30" dirty="0">
                <a:solidFill>
                  <a:schemeClr val="tx2"/>
                </a:solidFill>
                <a:cs typeface="+mn-lt"/>
              </a:rPr>
              <a:t>。</a:t>
            </a:r>
          </a:p>
        </p:txBody>
      </p:sp>
      <p:sp>
        <p:nvSpPr>
          <p:cNvPr id="1048930" name="文本框 17"/>
          <p:cNvSpPr txBox="1"/>
          <p:nvPr>
            <p:custDataLst>
              <p:tags r:id="rId7"/>
            </p:custDataLst>
          </p:nvPr>
        </p:nvSpPr>
        <p:spPr>
          <a:xfrm>
            <a:off x="4400550" y="3135579"/>
            <a:ext cx="7258050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pc="54">
                <a:solidFill>
                  <a:srgbClr val="22302C"/>
                </a:solidFill>
                <a:latin typeface="三极古拙楷书" panose="00000500000000000000" charset="-122"/>
                <a:ea typeface="三极古拙楷书" panose="00000500000000000000" charset="-122"/>
                <a:sym typeface="三极古拙楷书" panose="00000500000000000000" charset="-122"/>
              </a:rPr>
              <a:t>西溪南样本</a:t>
            </a:r>
          </a:p>
        </p:txBody>
      </p:sp>
      <p:sp>
        <p:nvSpPr>
          <p:cNvPr id="1048931" name="文本框 18"/>
          <p:cNvSpPr txBox="1"/>
          <p:nvPr>
            <p:custDataLst>
              <p:tags r:id="rId8"/>
            </p:custDataLst>
          </p:nvPr>
        </p:nvSpPr>
        <p:spPr>
          <a:xfrm>
            <a:off x="4362450" y="3592195"/>
            <a:ext cx="7258050" cy="12776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 fontAlgn="auto">
              <a:lnSpc>
                <a:spcPts val="3400"/>
              </a:lnSpc>
            </a:pPr>
            <a:r>
              <a:rPr sz="1500" spc="30" dirty="0" err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</a:rPr>
              <a:t>丰乐河西溪南生态清洁小流域以“治水为基、生态为脉、文化为魂”为主导理念，实施水土保持综合治理、徽州堨坝保护修复</a:t>
            </a:r>
            <a:r>
              <a:rPr sz="1500" spc="3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</a:rPr>
              <a:t>，</a:t>
            </a:r>
            <a:r>
              <a:rPr lang="zh-CN" sz="1500" spc="3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</a:rPr>
              <a:t>在全国</a:t>
            </a:r>
            <a:r>
              <a:rPr sz="1500" spc="30" dirty="0" err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</a:rPr>
              <a:t>首创湿地轮休机制</a:t>
            </a:r>
            <a:r>
              <a:rPr sz="1500" spc="3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</a:rPr>
              <a:t>。</a:t>
            </a:r>
            <a:r>
              <a:rPr lang="zh-CN" sz="1500" spc="30" dirty="0">
                <a:solidFill>
                  <a:schemeClr val="tx2"/>
                </a:solidFill>
                <a:cs typeface="+mn-lt"/>
              </a:rPr>
              <a:t>十年来，</a:t>
            </a:r>
            <a:r>
              <a:rPr lang="zh-CN" altLang="en-US" sz="1500" spc="30" dirty="0">
                <a:solidFill>
                  <a:schemeClr val="tx2"/>
                </a:solidFill>
                <a:cs typeface="+mn-lt"/>
                <a:sym typeface="+mn-ea"/>
              </a:rPr>
              <a:t>游客数量增长</a:t>
            </a:r>
            <a:r>
              <a:rPr lang="en-US" altLang="zh-CN" sz="2400" spc="30" dirty="0">
                <a:solidFill>
                  <a:schemeClr val="accent1"/>
                </a:solidFill>
                <a:latin typeface="方正小标宋简体" panose="02000000000000000000" charset="-122"/>
                <a:ea typeface="方正小标宋简体" panose="02000000000000000000" charset="-122"/>
                <a:cs typeface="+mn-lt"/>
                <a:sym typeface="+mn-ea"/>
              </a:rPr>
              <a:t>107</a:t>
            </a:r>
            <a:r>
              <a:rPr lang="zh-CN" altLang="en-US" sz="1500" spc="30" dirty="0">
                <a:solidFill>
                  <a:schemeClr val="tx2"/>
                </a:solidFill>
                <a:cs typeface="+mn-lt"/>
                <a:sym typeface="+mn-ea"/>
              </a:rPr>
              <a:t>倍，年接待游客达</a:t>
            </a:r>
            <a:r>
              <a:rPr lang="en-US" altLang="zh-CN" sz="2800" spc="30" dirty="0">
                <a:solidFill>
                  <a:schemeClr val="tx2"/>
                </a:solidFill>
                <a:latin typeface="方正小标宋简体" panose="02000000000000000000" charset="-122"/>
                <a:ea typeface="方正小标宋简体" panose="02000000000000000000" charset="-122"/>
                <a:cs typeface="+mn-lt"/>
                <a:sym typeface="+mn-ea"/>
              </a:rPr>
              <a:t> </a:t>
            </a:r>
            <a:r>
              <a:rPr lang="en-US" altLang="zh-CN" sz="2400" spc="30" dirty="0">
                <a:solidFill>
                  <a:schemeClr val="accent1"/>
                </a:solidFill>
                <a:latin typeface="方正小标宋简体" panose="02000000000000000000" charset="-122"/>
                <a:ea typeface="方正小标宋简体" panose="02000000000000000000" charset="-122"/>
                <a:cs typeface="+mn-lt"/>
                <a:sym typeface="+mn-ea"/>
              </a:rPr>
              <a:t>220</a:t>
            </a:r>
            <a:r>
              <a:rPr lang="zh-CN" altLang="en-US" sz="1500" spc="30" dirty="0">
                <a:solidFill>
                  <a:schemeClr val="tx2"/>
                </a:solidFill>
                <a:cs typeface="+mn-lt"/>
                <a:sym typeface="+mn-ea"/>
              </a:rPr>
              <a:t>万人</a:t>
            </a:r>
            <a:r>
              <a:rPr sz="1500" spc="30" dirty="0">
                <a:solidFill>
                  <a:schemeClr val="tx2"/>
                </a:solidFill>
                <a:cs typeface="+mn-lt"/>
                <a:sym typeface="+mn-ea"/>
              </a:rPr>
              <a:t>；农房等固定资产增值</a:t>
            </a:r>
            <a:r>
              <a:rPr lang="en-US" sz="2400" spc="30" dirty="0">
                <a:solidFill>
                  <a:schemeClr val="accent1"/>
                </a:solidFill>
                <a:latin typeface="方正小标宋简体" panose="02000000000000000000" charset="-122"/>
                <a:ea typeface="方正小标宋简体" panose="02000000000000000000" charset="-122"/>
                <a:cs typeface="+mn-lt"/>
                <a:sym typeface="+mn-ea"/>
              </a:rPr>
              <a:t>30</a:t>
            </a:r>
            <a:r>
              <a:rPr lang="zh-CN" altLang="en-US" sz="1500" spc="30" dirty="0">
                <a:solidFill>
                  <a:schemeClr val="tx2"/>
                </a:solidFill>
                <a:cs typeface="+mn-lt"/>
                <a:sym typeface="+mn-ea"/>
              </a:rPr>
              <a:t>倍，农民人均储蓄</a:t>
            </a:r>
            <a:r>
              <a:rPr lang="en-US" altLang="zh-CN" sz="1500" spc="30" dirty="0">
                <a:solidFill>
                  <a:schemeClr val="accent1"/>
                </a:solidFill>
                <a:cs typeface="+mn-lt"/>
                <a:sym typeface="+mn-ea"/>
              </a:rPr>
              <a:t> </a:t>
            </a:r>
            <a:r>
              <a:rPr lang="en-US" altLang="zh-CN" sz="2400" spc="30" dirty="0">
                <a:solidFill>
                  <a:schemeClr val="accent1"/>
                </a:solidFill>
                <a:latin typeface="方正小标宋简体" panose="02000000000000000000" charset="-122"/>
                <a:ea typeface="方正小标宋简体" panose="02000000000000000000" charset="-122"/>
                <a:cs typeface="+mn-lt"/>
                <a:sym typeface="+mn-ea"/>
              </a:rPr>
              <a:t>16</a:t>
            </a:r>
            <a:r>
              <a:rPr lang="zh-CN" altLang="en-US" sz="1500" spc="30" dirty="0">
                <a:solidFill>
                  <a:schemeClr val="tx2"/>
                </a:solidFill>
                <a:cs typeface="+mn-lt"/>
                <a:sym typeface="+mn-ea"/>
              </a:rPr>
              <a:t>万元</a:t>
            </a:r>
            <a:r>
              <a:rPr sz="1500" spc="30" dirty="0">
                <a:solidFill>
                  <a:schemeClr val="tx2"/>
                </a:solidFill>
                <a:cs typeface="+mn-lt"/>
                <a:sym typeface="+mn-ea"/>
              </a:rPr>
              <a:t>，</a:t>
            </a:r>
            <a:r>
              <a:rPr sz="1500" spc="30" dirty="0" err="1">
                <a:solidFill>
                  <a:schemeClr val="tx2"/>
                </a:solidFill>
                <a:cs typeface="+mn-lt"/>
                <a:sym typeface="+mn-ea"/>
              </a:rPr>
              <a:t>远高于全省平均水平</a:t>
            </a:r>
            <a:r>
              <a:rPr sz="1500" spc="30" dirty="0">
                <a:solidFill>
                  <a:schemeClr val="tx2"/>
                </a:solidFill>
                <a:cs typeface="+mn-lt"/>
                <a:sym typeface="+mn-ea"/>
              </a:rPr>
              <a:t>。</a:t>
            </a:r>
            <a:endParaRPr sz="1500" spc="30" dirty="0">
              <a:solidFill>
                <a:schemeClr val="tx2"/>
              </a:solidFill>
              <a:cs typeface="+mn-lt"/>
            </a:endParaRPr>
          </a:p>
          <a:p>
            <a:pPr algn="l">
              <a:lnSpc>
                <a:spcPct val="138000"/>
              </a:lnSpc>
            </a:pPr>
            <a:endParaRPr sz="1500" spc="30" dirty="0">
              <a:solidFill>
                <a:schemeClr val="tx2"/>
              </a:solidFill>
              <a:cs typeface="+mn-lt"/>
            </a:endParaRPr>
          </a:p>
        </p:txBody>
      </p:sp>
      <p:sp>
        <p:nvSpPr>
          <p:cNvPr id="1048933" name="文本框 20"/>
          <p:cNvSpPr txBox="1"/>
          <p:nvPr>
            <p:custDataLst>
              <p:tags r:id="rId9"/>
            </p:custDataLst>
          </p:nvPr>
        </p:nvSpPr>
        <p:spPr>
          <a:xfrm>
            <a:off x="3905250" y="4009130"/>
            <a:ext cx="457200" cy="30003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endParaRPr>
              <a:solidFill>
                <a:srgbClr val="164A3E"/>
              </a:solidFill>
              <a:latin typeface="三极古拙楷书" panose="00000500000000000000" charset="-122"/>
              <a:ea typeface="三极古拙楷书" panose="00000500000000000000" charset="-122"/>
              <a:sym typeface="三极古拙楷书" panose="00000500000000000000" charset="-122"/>
            </a:endParaRPr>
          </a:p>
        </p:txBody>
      </p:sp>
      <p:pic>
        <p:nvPicPr>
          <p:cNvPr id="2097188" name="图片 7" descr="44827c40-ce0d-11f1-9311-fea0cb7380b6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0"/>
          <a:srcRect l="162" r="162" b="7"/>
          <a:stretch>
            <a:fillRect/>
          </a:stretch>
        </p:blipFill>
        <p:spPr>
          <a:xfrm>
            <a:off x="533400" y="1428750"/>
            <a:ext cx="3034030" cy="37134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440" h="5349">
                <a:moveTo>
                  <a:pt x="120" y="0"/>
                </a:moveTo>
                <a:lnTo>
                  <a:pt x="4320" y="0"/>
                </a:lnTo>
                <a:cubicBezTo>
                  <a:pt x="4386" y="0"/>
                  <a:pt x="4440" y="54"/>
                  <a:pt x="4440" y="120"/>
                </a:cubicBezTo>
                <a:lnTo>
                  <a:pt x="4440" y="5229"/>
                </a:lnTo>
                <a:cubicBezTo>
                  <a:pt x="4440" y="5295"/>
                  <a:pt x="4386" y="5349"/>
                  <a:pt x="4320" y="5349"/>
                </a:cubicBezTo>
                <a:lnTo>
                  <a:pt x="120" y="5349"/>
                </a:lnTo>
                <a:cubicBezTo>
                  <a:pt x="54" y="5349"/>
                  <a:pt x="0" y="5295"/>
                  <a:pt x="0" y="5229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4" name="任意多边形 28"/>
          <p:cNvSpPr/>
          <p:nvPr>
            <p:custDataLst>
              <p:tags r:id="rId11"/>
            </p:custDataLst>
          </p:nvPr>
        </p:nvSpPr>
        <p:spPr>
          <a:xfrm>
            <a:off x="3905250" y="3135630"/>
            <a:ext cx="242570" cy="224155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rect l="0" t="0" r="r" b="b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任意多边形 28"/>
          <p:cNvSpPr/>
          <p:nvPr>
            <p:custDataLst>
              <p:tags r:id="rId12"/>
            </p:custDataLst>
          </p:nvPr>
        </p:nvSpPr>
        <p:spPr>
          <a:xfrm>
            <a:off x="3905250" y="1466850"/>
            <a:ext cx="242570" cy="224155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rect l="0" t="0" r="r" b="b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632" name="矩形 10"/>
          <p:cNvSpPr/>
          <p:nvPr>
            <p:custDataLst>
              <p:tags r:id="rId13"/>
            </p:custDataLst>
          </p:nvPr>
        </p:nvSpPr>
        <p:spPr>
          <a:xfrm>
            <a:off x="4518660" y="2846705"/>
            <a:ext cx="6313170" cy="9525"/>
          </a:xfrm>
          <a:prstGeom prst="rect">
            <a:avLst/>
          </a:prstGeom>
          <a:solidFill>
            <a:srgbClr val="E2E4D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22860" y="118110"/>
            <a:ext cx="12290425" cy="1143000"/>
          </a:xfrm>
          <a:prstGeom prst="rect">
            <a:avLst/>
          </a:prstGeom>
          <a:noFill/>
        </p:spPr>
      </p:pic>
      <p:sp>
        <p:nvSpPr>
          <p:cNvPr id="1048938" name="标题 16"/>
          <p:cNvSpPr>
            <a:spLocks noGrp="1"/>
          </p:cNvSpPr>
          <p:nvPr>
            <p:ph type="title" idx="4294967295"/>
            <p:custDataLst>
              <p:tags r:id="rId3"/>
            </p:custDataLst>
          </p:nvPr>
        </p:nvSpPr>
        <p:spPr>
          <a:xfrm>
            <a:off x="81280" y="451485"/>
            <a:ext cx="3512185" cy="809625"/>
          </a:xfrm>
        </p:spPr>
        <p:txBody>
          <a:bodyPr/>
          <a:lstStyle/>
          <a:p>
            <a:r>
              <a:rPr lang="en-US" sz="3200" spc="60" dirty="0">
                <a:solidFill>
                  <a:srgbClr val="22302C"/>
                </a:solidFill>
                <a:latin typeface="楷体" panose="02010609060101010101" pitchFamily="49" charset="-122"/>
                <a:ea typeface="楷体" panose="02010609060101010101" pitchFamily="49" charset="-122"/>
                <a:cs typeface="三极古拙楷书" panose="00000500000000000000" charset="-122"/>
                <a:sym typeface="三极古拙楷书" panose="00000500000000000000" charset="-122"/>
              </a:rPr>
              <a:t>  </a:t>
            </a:r>
            <a:r>
              <a:rPr lang="zh-CN" altLang="en-US" sz="3200" spc="60" dirty="0">
                <a:solidFill>
                  <a:srgbClr val="22302C"/>
                </a:solidFill>
                <a:latin typeface="楷体" panose="02010609060101010101" pitchFamily="49" charset="-122"/>
                <a:ea typeface="楷体" panose="02010609060101010101" pitchFamily="49" charset="-122"/>
                <a:cs typeface="三极古拙楷书" panose="00000500000000000000" charset="-122"/>
                <a:sym typeface="三极古拙楷书" panose="00000500000000000000" charset="-122"/>
              </a:rPr>
              <a:t>探索文旅融合</a:t>
            </a:r>
          </a:p>
        </p:txBody>
      </p:sp>
      <p:sp>
        <p:nvSpPr>
          <p:cNvPr id="1048940" name="矩形 17"/>
          <p:cNvSpPr/>
          <p:nvPr>
            <p:custDataLst>
              <p:tags r:id="rId4"/>
            </p:custDataLst>
          </p:nvPr>
        </p:nvSpPr>
        <p:spPr>
          <a:xfrm>
            <a:off x="951230" y="5561330"/>
            <a:ext cx="2829560" cy="4552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chemeClr val="tx2"/>
                </a:solidFill>
                <a:latin typeface="+mn-ea"/>
                <a:cs typeface="+mn-ea"/>
              </a:rPr>
              <a:t>「</a:t>
            </a:r>
            <a:r>
              <a:rPr lang="zh-CN" altLang="en-US" dirty="0">
                <a:solidFill>
                  <a:schemeClr val="tx2"/>
                </a:solidFill>
                <a:latin typeface="+mn-ea"/>
                <a:cs typeface="+mn-ea"/>
                <a:sym typeface="+mn-ea"/>
              </a:rPr>
              <a:t>新安江</a:t>
            </a:r>
            <a:r>
              <a:rPr lang="zh-CN" altLang="en-US" dirty="0">
                <a:solidFill>
                  <a:schemeClr val="tx2"/>
                </a:solidFill>
                <a:latin typeface="+mn-ea"/>
                <a:cs typeface="+mn-ea"/>
              </a:rPr>
              <a:t>山水画廊」</a:t>
            </a:r>
          </a:p>
        </p:txBody>
      </p:sp>
      <p:sp>
        <p:nvSpPr>
          <p:cNvPr id="1048942" name="矩形 25"/>
          <p:cNvSpPr/>
          <p:nvPr>
            <p:custDataLst>
              <p:tags r:id="rId5"/>
            </p:custDataLst>
          </p:nvPr>
        </p:nvSpPr>
        <p:spPr>
          <a:xfrm>
            <a:off x="4544695" y="5561330"/>
            <a:ext cx="2829560" cy="58166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chemeClr val="tx2"/>
                </a:solidFill>
                <a:latin typeface="+mn-ea"/>
                <a:cs typeface="+mn-ea"/>
              </a:rPr>
              <a:t>「横江游龙」</a:t>
            </a:r>
          </a:p>
        </p:txBody>
      </p:sp>
      <p:pic>
        <p:nvPicPr>
          <p:cNvPr id="2097190" name="图片 28" descr="639dcb8a401b4b4481dca043fac512db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/>
          <a:srcRect l="9845" r="9845"/>
          <a:stretch>
            <a:fillRect/>
          </a:stretch>
        </p:blipFill>
        <p:spPr>
          <a:xfrm>
            <a:off x="4281805" y="2211070"/>
            <a:ext cx="3355340" cy="2999740"/>
          </a:xfrm>
          <a:prstGeom prst="rect">
            <a:avLst/>
          </a:prstGeom>
          <a:solidFill>
            <a:schemeClr val="accent2"/>
          </a:solidFill>
          <a:ln w="9525" cmpd="sng">
            <a:solidFill>
              <a:schemeClr val="accent2">
                <a:alpha val="40000"/>
              </a:schemeClr>
            </a:solidFill>
          </a:ln>
        </p:spPr>
      </p:pic>
      <p:sp>
        <p:nvSpPr>
          <p:cNvPr id="1048944" name="矩形 32"/>
          <p:cNvSpPr/>
          <p:nvPr>
            <p:custDataLst>
              <p:tags r:id="rId7"/>
            </p:custDataLst>
          </p:nvPr>
        </p:nvSpPr>
        <p:spPr>
          <a:xfrm>
            <a:off x="8429625" y="5561330"/>
            <a:ext cx="2829560" cy="63627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chemeClr val="tx2"/>
                </a:solidFill>
                <a:latin typeface="+mn-ea"/>
                <a:cs typeface="+mn-ea"/>
              </a:rPr>
              <a:t>「太平湖」</a:t>
            </a:r>
          </a:p>
        </p:txBody>
      </p:sp>
      <p:sp>
        <p:nvSpPr>
          <p:cNvPr id="1048922" name="文本框 26"/>
          <p:cNvSpPr txBox="1"/>
          <p:nvPr>
            <p:custDataLst>
              <p:tags r:id="rId8"/>
            </p:custDataLst>
          </p:nvPr>
        </p:nvSpPr>
        <p:spPr>
          <a:xfrm>
            <a:off x="533400" y="6334125"/>
            <a:ext cx="1040130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zh-CN" altLang="en-US" sz="1200" spc="60">
                <a:solidFill>
                  <a:srgbClr val="8A968F"/>
                </a:solidFill>
                <a:cs typeface="+mn-lt"/>
              </a:rPr>
              <a:t>传承千年徽水文脉</a:t>
            </a:r>
            <a:r>
              <a:rPr lang="en-US" altLang="zh-CN" sz="1200" spc="60">
                <a:solidFill>
                  <a:srgbClr val="8A968F"/>
                </a:solidFill>
                <a:cs typeface="+mn-lt"/>
              </a:rPr>
              <a:t> </a:t>
            </a:r>
            <a:r>
              <a:rPr lang="zh-CN" altLang="en-US" sz="1200" spc="60">
                <a:solidFill>
                  <a:srgbClr val="8A968F"/>
                </a:solidFill>
                <a:cs typeface="+mn-lt"/>
              </a:rPr>
              <a:t>守护新安一江碧水</a:t>
            </a:r>
          </a:p>
        </p:txBody>
      </p:sp>
      <p:sp>
        <p:nvSpPr>
          <p:cNvPr id="1048937" name="文本框 25"/>
          <p:cNvSpPr txBox="1"/>
          <p:nvPr>
            <p:custDataLst>
              <p:tags r:id="rId9"/>
            </p:custDataLst>
          </p:nvPr>
        </p:nvSpPr>
        <p:spPr>
          <a:xfrm>
            <a:off x="826770" y="1261110"/>
            <a:ext cx="9427210" cy="47815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8000"/>
              </a:lnSpc>
              <a:buClrTx/>
              <a:buSzTx/>
              <a:buNone/>
            </a:pPr>
            <a:r>
              <a:rPr sz="1500" spc="30" dirty="0" err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</a:rPr>
              <a:t>横江舞金龙、溯溪漂流等水上文旅项目火爆出圈，一江碧水正转化为带动群众增收、乡村振兴的强劲动力</a:t>
            </a:r>
            <a:r>
              <a:rPr sz="1500" spc="3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</a:rPr>
              <a:t>。</a:t>
            </a:r>
          </a:p>
        </p:txBody>
      </p:sp>
      <p:sp>
        <p:nvSpPr>
          <p:cNvPr id="2" name="任意多边形 28"/>
          <p:cNvSpPr/>
          <p:nvPr>
            <p:custDataLst>
              <p:tags r:id="rId10"/>
            </p:custDataLst>
          </p:nvPr>
        </p:nvSpPr>
        <p:spPr>
          <a:xfrm>
            <a:off x="459105" y="1388110"/>
            <a:ext cx="242570" cy="224155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rect l="0" t="0" r="r" b="b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 descr="1、新安江山水画廊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59105" y="2510790"/>
            <a:ext cx="3605530" cy="2399665"/>
          </a:xfrm>
          <a:prstGeom prst="rect">
            <a:avLst/>
          </a:prstGeom>
        </p:spPr>
      </p:pic>
      <p:pic>
        <p:nvPicPr>
          <p:cNvPr id="5" name="图片 4" descr="太平湖黄金岛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859395" y="2511425"/>
            <a:ext cx="3970020" cy="239966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0" y="0"/>
            <a:ext cx="12192000" cy="1143000"/>
          </a:xfrm>
          <a:prstGeom prst="rect">
            <a:avLst/>
          </a:prstGeom>
          <a:noFill/>
        </p:spPr>
      </p:pic>
      <p:sp>
        <p:nvSpPr>
          <p:cNvPr id="1048952" name="文本框 5"/>
          <p:cNvSpPr txBox="1"/>
          <p:nvPr>
            <p:custDataLst>
              <p:tags r:id="rId2"/>
            </p:custDataLst>
          </p:nvPr>
        </p:nvSpPr>
        <p:spPr>
          <a:xfrm>
            <a:off x="533400" y="623253"/>
            <a:ext cx="11125200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3000" spc="60" dirty="0" err="1">
                <a:solidFill>
                  <a:srgbClr val="22302C"/>
                </a:solidFill>
                <a:latin typeface="楷体" panose="02010609060101010101" pitchFamily="49" charset="-122"/>
                <a:ea typeface="楷体" panose="02010609060101010101" pitchFamily="49" charset="-122"/>
                <a:cs typeface="三极古拙楷书" panose="00000500000000000000" charset="-122"/>
                <a:sym typeface="三极古拙楷书" panose="00000500000000000000" charset="-122"/>
              </a:rPr>
              <a:t>十年硕果映照幸福河湖新起点</a:t>
            </a:r>
            <a:endParaRPr sz="3000" spc="60" dirty="0">
              <a:solidFill>
                <a:srgbClr val="22302C"/>
              </a:solidFill>
              <a:latin typeface="楷体" panose="02010609060101010101" pitchFamily="49" charset="-122"/>
              <a:ea typeface="楷体" panose="02010609060101010101" pitchFamily="49" charset="-122"/>
              <a:cs typeface="三极古拙楷书" panose="00000500000000000000" charset="-122"/>
              <a:sym typeface="三极古拙楷书" panose="00000500000000000000" charset="-122"/>
            </a:endParaRPr>
          </a:p>
        </p:txBody>
      </p:sp>
      <p:sp>
        <p:nvSpPr>
          <p:cNvPr id="1048953" name="文本框 23"/>
          <p:cNvSpPr txBox="1"/>
          <p:nvPr>
            <p:custDataLst>
              <p:tags r:id="rId3"/>
            </p:custDataLst>
          </p:nvPr>
        </p:nvSpPr>
        <p:spPr>
          <a:xfrm>
            <a:off x="533400" y="6334125"/>
            <a:ext cx="1040130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zh-CN" altLang="en-US" sz="1200" spc="60">
                <a:solidFill>
                  <a:srgbClr val="8A968F"/>
                </a:solidFill>
                <a:cs typeface="+mn-lt"/>
              </a:rPr>
              <a:t>传承千年徽水文脉</a:t>
            </a:r>
            <a:r>
              <a:rPr lang="en-US" altLang="zh-CN" sz="1200" spc="60">
                <a:solidFill>
                  <a:srgbClr val="8A968F"/>
                </a:solidFill>
                <a:cs typeface="+mn-lt"/>
              </a:rPr>
              <a:t> </a:t>
            </a:r>
            <a:r>
              <a:rPr lang="zh-CN" altLang="en-US" sz="1200" spc="60">
                <a:solidFill>
                  <a:srgbClr val="8A968F"/>
                </a:solidFill>
                <a:cs typeface="+mn-lt"/>
              </a:rPr>
              <a:t>守护新安一江碧水</a:t>
            </a:r>
          </a:p>
        </p:txBody>
      </p:sp>
      <p:sp>
        <p:nvSpPr>
          <p:cNvPr id="1048956" name="文本框 8"/>
          <p:cNvSpPr txBox="1"/>
          <p:nvPr>
            <p:custDataLst>
              <p:tags r:id="rId4"/>
            </p:custDataLst>
          </p:nvPr>
        </p:nvSpPr>
        <p:spPr>
          <a:xfrm>
            <a:off x="1028700" y="1559223"/>
            <a:ext cx="1179614" cy="3228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8000"/>
              </a:lnSpc>
            </a:pPr>
            <a:endParaRPr lang="zh-CN" spc="72">
              <a:solidFill>
                <a:srgbClr val="22302C"/>
              </a:solidFill>
              <a:latin typeface="三极古拙楷书" panose="00000500000000000000" charset="-122"/>
              <a:ea typeface="三极古拙楷书" panose="00000500000000000000" charset="-122"/>
              <a:sym typeface="三极古拙楷书" panose="00000500000000000000" charset="-122"/>
            </a:endParaRPr>
          </a:p>
        </p:txBody>
      </p:sp>
      <p:sp>
        <p:nvSpPr>
          <p:cNvPr id="1048957" name="文本框 9"/>
          <p:cNvSpPr txBox="1"/>
          <p:nvPr>
            <p:custDataLst>
              <p:tags r:id="rId5"/>
            </p:custDataLst>
          </p:nvPr>
        </p:nvSpPr>
        <p:spPr>
          <a:xfrm>
            <a:off x="1028700" y="2043113"/>
            <a:ext cx="4810125" cy="1023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46000"/>
              </a:lnSpc>
            </a:pPr>
            <a:endParaRPr sz="1500" spc="30">
              <a:solidFill>
                <a:srgbClr val="4A5A55"/>
              </a:solidFill>
              <a:cs typeface="+mn-lt"/>
            </a:endParaRPr>
          </a:p>
        </p:txBody>
      </p:sp>
      <p:sp>
        <p:nvSpPr>
          <p:cNvPr id="1048960" name="文本框 12"/>
          <p:cNvSpPr txBox="1"/>
          <p:nvPr>
            <p:custDataLst>
              <p:tags r:id="rId6"/>
            </p:custDataLst>
          </p:nvPr>
        </p:nvSpPr>
        <p:spPr>
          <a:xfrm>
            <a:off x="6934200" y="1559223"/>
            <a:ext cx="1179614" cy="3228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8000"/>
              </a:lnSpc>
            </a:pPr>
            <a:endParaRPr spc="72">
              <a:solidFill>
                <a:srgbClr val="22302C"/>
              </a:solidFill>
              <a:latin typeface="三极古拙楷书" panose="00000500000000000000" charset="-122"/>
              <a:ea typeface="三极古拙楷书" panose="00000500000000000000" charset="-122"/>
              <a:sym typeface="三极古拙楷书" panose="00000500000000000000" charset="-122"/>
            </a:endParaRPr>
          </a:p>
        </p:txBody>
      </p:sp>
      <p:sp>
        <p:nvSpPr>
          <p:cNvPr id="1048961" name="文本框 13"/>
          <p:cNvSpPr txBox="1"/>
          <p:nvPr>
            <p:custDataLst>
              <p:tags r:id="rId7"/>
            </p:custDataLst>
          </p:nvPr>
        </p:nvSpPr>
        <p:spPr>
          <a:xfrm>
            <a:off x="6934200" y="2043113"/>
            <a:ext cx="4724400" cy="6905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46000"/>
              </a:lnSpc>
            </a:pPr>
            <a:endParaRPr lang="zh-CN" sz="1500" spc="30">
              <a:solidFill>
                <a:srgbClr val="4A5A55"/>
              </a:solidFill>
              <a:cs typeface="+mn-lt"/>
            </a:endParaRPr>
          </a:p>
        </p:txBody>
      </p:sp>
      <p:sp>
        <p:nvSpPr>
          <p:cNvPr id="1048963" name="文本框 15"/>
          <p:cNvSpPr txBox="1"/>
          <p:nvPr>
            <p:custDataLst>
              <p:tags r:id="rId8"/>
            </p:custDataLst>
          </p:nvPr>
        </p:nvSpPr>
        <p:spPr>
          <a:xfrm>
            <a:off x="533400" y="4634230"/>
            <a:ext cx="380365" cy="1460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>
              <a:lnSpc>
                <a:spcPct val="158000"/>
              </a:lnSpc>
            </a:pPr>
            <a:r>
              <a:rPr sz="1500">
                <a:solidFill>
                  <a:srgbClr val="FFFFFF"/>
                </a:solidFill>
                <a:latin typeface="三极古拙楷书" panose="00000500000000000000" charset="-122"/>
                <a:ea typeface="三极古拙楷书" panose="00000500000000000000" charset="-122"/>
                <a:sym typeface="三极古拙楷书" panose="00000500000000000000" charset="-122"/>
              </a:rPr>
              <a:t>叁</a:t>
            </a:r>
          </a:p>
        </p:txBody>
      </p:sp>
      <p:sp>
        <p:nvSpPr>
          <p:cNvPr id="1048964" name="文本框 16"/>
          <p:cNvSpPr txBox="1"/>
          <p:nvPr>
            <p:custDataLst>
              <p:tags r:id="rId9"/>
            </p:custDataLst>
          </p:nvPr>
        </p:nvSpPr>
        <p:spPr>
          <a:xfrm>
            <a:off x="1028700" y="4705331"/>
            <a:ext cx="1179614" cy="3228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8000"/>
              </a:lnSpc>
            </a:pPr>
            <a:endParaRPr spc="72">
              <a:solidFill>
                <a:srgbClr val="22302C"/>
              </a:solidFill>
              <a:latin typeface="三极古拙楷书" panose="00000500000000000000" charset="-122"/>
              <a:ea typeface="三极古拙楷书" panose="00000500000000000000" charset="-122"/>
              <a:sym typeface="三极古拙楷书" panose="00000500000000000000" charset="-122"/>
            </a:endParaRPr>
          </a:p>
        </p:txBody>
      </p:sp>
      <p:sp>
        <p:nvSpPr>
          <p:cNvPr id="1048965" name="文本框 17"/>
          <p:cNvSpPr txBox="1"/>
          <p:nvPr>
            <p:custDataLst>
              <p:tags r:id="rId10"/>
            </p:custDataLst>
          </p:nvPr>
        </p:nvSpPr>
        <p:spPr>
          <a:xfrm>
            <a:off x="1028700" y="5067300"/>
            <a:ext cx="4724400" cy="6905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46000"/>
              </a:lnSpc>
            </a:pPr>
            <a:endParaRPr sz="1500" spc="30">
              <a:solidFill>
                <a:srgbClr val="4A5A55"/>
              </a:solidFill>
              <a:cs typeface="+mn-lt"/>
            </a:endParaRPr>
          </a:p>
        </p:txBody>
      </p:sp>
      <p:sp>
        <p:nvSpPr>
          <p:cNvPr id="1048969" name="文本框 21"/>
          <p:cNvSpPr txBox="1"/>
          <p:nvPr>
            <p:custDataLst>
              <p:tags r:id="rId11"/>
            </p:custDataLst>
          </p:nvPr>
        </p:nvSpPr>
        <p:spPr>
          <a:xfrm>
            <a:off x="909955" y="1647825"/>
            <a:ext cx="1837055" cy="3225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8000"/>
              </a:lnSpc>
            </a:pPr>
            <a:r>
              <a:rPr spc="72">
                <a:solidFill>
                  <a:srgbClr val="22302C"/>
                </a:solidFill>
                <a:latin typeface="三极古拙楷书" panose="00000500000000000000" charset="-122"/>
                <a:ea typeface="三极古拙楷书" panose="00000500000000000000" charset="-122"/>
                <a:sym typeface="三极古拙楷书" panose="00000500000000000000" charset="-122"/>
              </a:rPr>
              <a:t>新起点</a:t>
            </a:r>
            <a:r>
              <a:rPr lang="zh-CN" spc="72">
                <a:solidFill>
                  <a:srgbClr val="22302C"/>
                </a:solidFill>
                <a:latin typeface="三极古拙楷书" panose="00000500000000000000" charset="-122"/>
                <a:ea typeface="三极古拙楷书" panose="00000500000000000000" charset="-122"/>
                <a:sym typeface="三极古拙楷书" panose="00000500000000000000" charset="-122"/>
              </a:rPr>
              <a:t>新征程</a:t>
            </a:r>
          </a:p>
        </p:txBody>
      </p:sp>
      <p:sp>
        <p:nvSpPr>
          <p:cNvPr id="1048970" name="文本框 22"/>
          <p:cNvSpPr txBox="1"/>
          <p:nvPr>
            <p:custDataLst>
              <p:tags r:id="rId12"/>
            </p:custDataLst>
          </p:nvPr>
        </p:nvSpPr>
        <p:spPr>
          <a:xfrm>
            <a:off x="835025" y="2043430"/>
            <a:ext cx="10099675" cy="193865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46000"/>
              </a:lnSpc>
            </a:pPr>
            <a:r>
              <a:rPr sz="1500" spc="3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</a:rPr>
              <a:t>十年风雨兼程，十年硕果累累。黄山市河长制的十年，是初心不改、践行使命的十年，是久久为功、治水护河的十年，更是生态赋能、惠及民生的十年。但我们也清醒地认识到，河湖保护非一日之功，治理任务依然艰巨。当前，我们在流域系统治理、水生态修复技术、水文化活化利用等方面，仍存在不少短板弱项。站在新的起点上，黄山将继续深入践行“绿水青山就是金山银山”理念，传承徽州千年治水智慧，一以贯之落实河湖长制，持续推进幸福河湖建设。也期盼各位领导、院士、专家多到黄山考察指导，为新安江保护治理传经送宝，共同探索源水山区人水和谐现代化路径</a:t>
            </a:r>
            <a:r>
              <a:rPr sz="1500" spc="30" dirty="0">
                <a:solidFill>
                  <a:srgbClr val="164A3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</a:rPr>
              <a:t>！</a:t>
            </a:r>
          </a:p>
        </p:txBody>
      </p:sp>
      <p:pic>
        <p:nvPicPr>
          <p:cNvPr id="2097193" name="图片 2" descr="mmexport1781251308154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4415790"/>
            <a:ext cx="12192000" cy="1484630"/>
          </a:xfrm>
          <a:prstGeom prst="rect">
            <a:avLst/>
          </a:prstGeom>
        </p:spPr>
      </p:pic>
      <p:sp>
        <p:nvSpPr>
          <p:cNvPr id="2" name="任意多边形 28"/>
          <p:cNvSpPr/>
          <p:nvPr>
            <p:custDataLst>
              <p:tags r:id="rId13"/>
            </p:custDataLst>
          </p:nvPr>
        </p:nvSpPr>
        <p:spPr>
          <a:xfrm>
            <a:off x="476885" y="1696720"/>
            <a:ext cx="242570" cy="224155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rect l="0" t="0" r="r" b="b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4" name="图片 1" descr="图片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4284980" cy="6858000"/>
          </a:xfrm>
          <a:prstGeom prst="rect">
            <a:avLst/>
          </a:prstGeom>
        </p:spPr>
      </p:pic>
      <p:sp>
        <p:nvSpPr>
          <p:cNvPr id="1048974" name="文本框 2"/>
          <p:cNvSpPr txBox="1">
            <a:spLocks noGrp="1"/>
          </p:cNvSpPr>
          <p:nvPr>
            <p:ph type="body" idx="1" hasCustomPrompt="1"/>
            <p:custDataLst>
              <p:tags r:id="rId1"/>
            </p:custDataLst>
          </p:nvPr>
        </p:nvSpPr>
        <p:spPr>
          <a:xfrm>
            <a:off x="4486199" y="1233488"/>
            <a:ext cx="32195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>
              <a:buNone/>
            </a:pPr>
            <a:r>
              <a:rPr sz="1350" spc="1050">
                <a:solidFill>
                  <a:schemeClr val="accent1"/>
                </a:solidFill>
                <a:cs typeface="+mn-lt"/>
              </a:rPr>
              <a:t>绿水青山就是金山银山</a:t>
            </a:r>
          </a:p>
        </p:txBody>
      </p:sp>
      <p:sp>
        <p:nvSpPr>
          <p:cNvPr id="1048976" name="文本框 4"/>
          <p:cNvSpPr txBox="1">
            <a:spLocks noGrp="1"/>
          </p:cNvSpPr>
          <p:nvPr>
            <p:ph type="ctrTitle" idx="1" hasCustomPrompt="1"/>
            <p:custDataLst>
              <p:tags r:id="rId2"/>
            </p:custDataLst>
          </p:nvPr>
        </p:nvSpPr>
        <p:spPr>
          <a:xfrm>
            <a:off x="5608955" y="2639695"/>
            <a:ext cx="4857750" cy="104394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>
              <a:lnSpc>
                <a:spcPct val="113000"/>
              </a:lnSpc>
              <a:buNone/>
            </a:pPr>
            <a:r>
              <a:rPr lang="zh-CN" sz="4500" dirty="0">
                <a:solidFill>
                  <a:schemeClr val="tx2"/>
                </a:solidFill>
                <a:effectLst>
                  <a:outerShdw blurRad="171450" dist="19050" dir="5399999" algn="ctr" rotWithShape="0">
                    <a:srgbClr val="F7F5EF">
                      <a:alpha val="65098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谢谢大家</a:t>
            </a:r>
            <a:endParaRPr lang="zh-CN" sz="4500" dirty="0">
              <a:gradFill>
                <a:gsLst>
                  <a:gs pos="0">
                    <a:srgbClr val="1F6E5C"/>
                  </a:gs>
                  <a:gs pos="100000">
                    <a:srgbClr val="7FA8A0"/>
                  </a:gs>
                </a:gsLst>
                <a:lin ang="0"/>
              </a:gradFill>
              <a:effectLst>
                <a:outerShdw blurRad="171450" dist="19050" dir="5399999" algn="ctr" rotWithShape="0">
                  <a:srgbClr val="F7F5EF">
                    <a:alpha val="65098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48978" name="文本框 6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090920" y="4161155"/>
            <a:ext cx="4095750" cy="785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>
              <a:lnSpc>
                <a:spcPct val="167000"/>
              </a:lnSpc>
              <a:buNone/>
            </a:pPr>
            <a:r>
              <a:rPr sz="1500">
                <a:solidFill>
                  <a:schemeClr val="tx2">
                    <a:lumMod val="80841"/>
                    <a:lumOff val="19159"/>
                  </a:schemeClr>
                </a:solidFill>
                <a:effectLst>
                  <a:outerShdw blurRad="114300" dist="9525" dir="5399999" algn="ctr" rotWithShape="0">
                    <a:srgbClr val="F7F5EF">
                      <a:alpha val="60000"/>
                    </a:srgbClr>
                  </a:outerShdw>
                </a:effectLst>
                <a:cs typeface="+mn-lt"/>
              </a:rPr>
              <a:t>传承徽州千年治水智慧，一以贯之落实河湖长制</a:t>
            </a:r>
          </a:p>
          <a:p>
            <a:pPr algn="ctr">
              <a:lnSpc>
                <a:spcPct val="167000"/>
              </a:lnSpc>
              <a:buNone/>
            </a:pPr>
            <a:r>
              <a:rPr sz="1500">
                <a:solidFill>
                  <a:schemeClr val="tx2">
                    <a:lumMod val="80841"/>
                    <a:lumOff val="19159"/>
                  </a:schemeClr>
                </a:solidFill>
                <a:effectLst>
                  <a:outerShdw blurRad="114300" dist="9525" dir="5399999" algn="ctr" rotWithShape="0">
                    <a:srgbClr val="F7F5EF">
                      <a:alpha val="60000"/>
                    </a:srgbClr>
                  </a:outerShdw>
                </a:effectLst>
                <a:cs typeface="+mn-lt"/>
              </a:rPr>
              <a:t>持续推进幸福河湖建设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SUBCATEGORY" val="31"/>
  <p:tag name="KSO_WM_BEAUTIFY_FLAG" val="#wm#"/>
  <p:tag name="KSO_WM_TAG_VERSION" val="3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"/>
  <p:tag name="KSO_WM_BEAUTIFY_FLAG" val="#wm#"/>
  <p:tag name="KSO_WM_TAG_VERSION" val="3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"/>
  <p:tag name="KSO_WM_BEAUTIFY_FLAG" val="#wm#"/>
  <p:tag name="KSO_WM_TAG_VERSION" val="3.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"/>
  <p:tag name="KSO_WM_BEAUTIFY_FLAG" val="#wm#"/>
  <p:tag name="KSO_WM_TAG_VERSION" val="3.0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3"/>
  <p:tag name="KSO_WM_BEAUTIFY_FLAG" val="#wm#"/>
  <p:tag name="KSO_WM_TAG_VERSION" val="3.0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"/>
  <p:tag name="KSO_WM_BEAUTIFY_FLAG" val="#wm#"/>
  <p:tag name="KSO_WM_TAG_VERSION" val="3.0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1"/>
  <p:tag name="KSO_WM_BEAUTIFY_FLAG" val="#wm#"/>
  <p:tag name="KSO_WM_TAG_VERSION" val="3.0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1"/>
  <p:tag name="KSO_WM_BEAUTIFY_FLAG" val="#wm#"/>
  <p:tag name="KSO_WM_TAG_VERSION" val="3.0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"/>
  <p:tag name="KSO_WM_BEAUTIFY_FLAG" val="#wm#"/>
  <p:tag name="KSO_WM_TAG_VERSION" val="3.0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86.2,&quot;left&quot;:42,&quot;top&quot;:112.5,&quot;width&quot;:876}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1"/>
  <p:tag name="KSO_WM_BEAUTIFY_FLAG" val="#wm#"/>
  <p:tag name="KSO_WM_TAG_VERSION" val="3.0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"/>
  <p:tag name="KSO_WM_BEAUTIFY_FLAG" val="#wm#"/>
  <p:tag name="KSO_WM_TAG_VERSION" val="3.0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7"/>
  <p:tag name="KSO_WM_BEAUTIFY_FLAG" val="#wm#"/>
  <p:tag name="KSO_WM_TAG_VERSION" val="3.0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4"/>
  <p:tag name="KSO_WM_BEAUTIFY_FLAG" val="#wm#"/>
  <p:tag name="KSO_WM_TAG_VERSION" val="3.0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5"/>
  <p:tag name="KSO_WM_BEAUTIFY_FLAG" val="#wm#"/>
  <p:tag name="KSO_WM_TAG_VERSION" val="3.0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7"/>
  <p:tag name="KSO_WM_BEAUTIFY_FLAG" val="#wm#"/>
  <p:tag name="KSO_WM_TAG_VERSION" val="3.0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"/>
  <p:tag name="KSO_WM_BEAUTIFY_FLAG" val="#wm#"/>
  <p:tag name="KSO_WM_TAG_VERSION" val="3.0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"/>
  <p:tag name="KSO_WM_BEAUTIFY_FLAG" val="#wm#"/>
  <p:tag name="KSO_WM_TAG_VERSION" val="3.0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diagram20232417_2"/>
  <p:tag name="KSO_WM_TEMPLATE_SUBCATEGORY" val="0"/>
  <p:tag name="KSO_WM_TEMPLATE_MASTER_TYPE" val="0"/>
  <p:tag name="KSO_WM_TEMPLATE_COLOR_TYPE" val="0"/>
  <p:tag name="KSO_WM_SLIDE_ITEM_CNT" val="3"/>
  <p:tag name="KSO_WM_SLIDE_INDEX" val="2"/>
  <p:tag name="KSO_WM_TAG_VERSION" val="3.0"/>
  <p:tag name="KSO_WM_BEAUTIFY_FLAG" val="#wm#"/>
  <p:tag name="KSO_WM_TEMPLATE_CATEGORY" val="diagram"/>
  <p:tag name="KSO_WM_TEMPLATE_INDEX" val="20232417"/>
  <p:tag name="KSO_WM_SLIDE_TYPE" val="text"/>
  <p:tag name="KSO_WM_SLIDE_SUBTYPE" val="diag"/>
  <p:tag name="KSO_WM_SLIDE_SIZE" val="851.1*388.35"/>
  <p:tag name="KSO_WM_SLIDE_POSITION" val="54.45*111.55"/>
  <p:tag name="KSO_WM_SLIDE_LAYOUT" val="a_l"/>
  <p:tag name="KSO_WM_SLIDE_LAYOUT_CNT" val="1_1"/>
  <p:tag name="KSO_WM_SPECIAL_SOURCE" val="bdnull"/>
  <p:tag name="KSO_WM_DIAGRAM_GROUP_CODE" val="l1-1"/>
  <p:tag name="KSO_WM_SLIDE_DIAGTYPE" val="l"/>
  <p:tag name="KSO_WM_AICARD_INVALID" val="Invalid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INDEX" val="1"/>
  <p:tag name="KSO_WM_UNIT_ID" val="diagram20232417_2*a*1"/>
  <p:tag name="KSO_WM_TEMPLATE_CATEGORY" val="diagram"/>
  <p:tag name="KSO_WM_TEMPLATE_INDEX" val="20232417"/>
  <p:tag name="KSO_WM_UNIT_LAYERLEVEL" val="1"/>
  <p:tag name="KSO_WM_TAG_VERSION" val="3.0"/>
  <p:tag name="KSO_WM_BEAUTIFY_FLAG" val="#wm#"/>
  <p:tag name="KSO_WM_DIAGRAM_GROUP_CODE" val="l1-1"/>
  <p:tag name="KSO_WM_UNIT_TEXT_TYPE" val="1"/>
  <p:tag name="KSO_WM_UNIT_PRESET_TEXT" val="单击此处添加标题"/>
  <p:tag name="KSO_WM_UNIT_TEXT_FILL_FORE_SCHEMECOLOR_INDEX" val="13"/>
  <p:tag name="KSO_WM_UNIT_TEXT_FILL_TYPE" val="1"/>
  <p:tag name="KSO_WM_UNIT_USESOURCEFORMAT_APPLY" val="1"/>
  <p:tag name="KSO_WM_UNIT_TYPE_DROP" val="a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2417_2*l_h_f*1_1_1"/>
  <p:tag name="KSO_WM_TEMPLATE_CATEGORY" val="diagram"/>
  <p:tag name="KSO_WM_TEMPLATE_INDEX" val="2023241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88.3625183105469,&quot;left&quot;:54.35,&quot;top&quot;:111.54374084472656,&quot;width&quot;:857.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UNIT_PRESET_TEXT" val="单击此处添加正文，请言简意赅的阐述您的观点"/>
  <p:tag name="KSO_WM_UNIT_TEXT_FILL_FORE_SCHEMECOLOR_INDEX" val="1"/>
  <p:tag name="KSO_WM_UNIT_TEXT_FILL_TYPE" val="1"/>
  <p:tag name="KSO_WM_UNIT_USESOURCEFORMAT_APPLY" val="1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2417_2*l_h_f*1_2_1"/>
  <p:tag name="KSO_WM_TEMPLATE_CATEGORY" val="diagram"/>
  <p:tag name="KSO_WM_TEMPLATE_INDEX" val="2023241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88.3625183105469,&quot;left&quot;:54.35,&quot;top&quot;:111.54374084472656,&quot;width&quot;:857.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UNIT_PRESET_TEXT" val="单击此处添加正文，请言简意赅的阐述您的观点"/>
  <p:tag name="KSO_WM_UNIT_TEXT_FILL_FORE_SCHEMECOLOR_INDEX" val="1"/>
  <p:tag name="KSO_WM_UNIT_TEXT_FILL_TYPE" val="1"/>
  <p:tag name="KSO_WM_UNIT_USESOURCEFORMAT_APPLY" val="1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ERSION" val="3"/>
  <p:tag name="KSO_WM_DIAGRAM_COLOR_TRICK" val="1"/>
  <p:tag name="KSO_WM_DIAGRAM_COLOR_TEXT_CAN_REMOVE" val="n"/>
  <p:tag name="KSO_WM_UNIT_VALUE" val="646*91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2_1"/>
  <p:tag name="KSO_WM_UNIT_ID" val="diagram20232417_2*l_h_d*1_2_1"/>
  <p:tag name="KSO_WM_TEMPLATE_CATEGORY" val="diagram"/>
  <p:tag name="KSO_WM_TEMPLATE_INDEX" val="2023241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88.3625183105469,&quot;left&quot;:54.35,&quot;top&quot;:111.54374084472656,&quot;width&quot;:857.4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,&quot;colorType&quot;:1,&quot;foreColorIndex&quot;:5,&quot;transparency&quot;:0.60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PICTURE_SUBTYPE" val="b"/>
  <p:tag name="KSO_WM_UNIT_FILL_TYPE" val="1"/>
  <p:tag name="KSO_WM_UNIT_FILL_FORE_SCHEMECOLOR_INDEX" val="5"/>
  <p:tag name="KSO_WM_UNIT_FILL_FORE_SCHEMECOLOR_INDEX_BRIGHTNESS" val="0"/>
  <p:tag name="KSO_WM_UNIT_LINE_FORE_SCHEMECOLOR_INDEX" val="6"/>
  <p:tag name="KSO_WM_UNIT_LINE_FILL_TYPE" val="2"/>
  <p:tag name="KSO_WM_UNIT_USESOURCEFORMAT_APPLY" val="1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2417_2*l_h_f*1_3_1"/>
  <p:tag name="KSO_WM_TEMPLATE_CATEGORY" val="diagram"/>
  <p:tag name="KSO_WM_TEMPLATE_INDEX" val="2023241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88.3625183105469,&quot;left&quot;:54.35,&quot;top&quot;:111.54374084472656,&quot;width&quot;:857.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UNIT_PRESET_TEXT" val="单击此处添加正文，请言简意赅的阐述您的观点"/>
  <p:tag name="KSO_WM_UNIT_TEXT_FILL_FORE_SCHEMECOLOR_INDEX" val="1"/>
  <p:tag name="KSO_WM_UNIT_TEXT_FILL_TYPE" val="1"/>
  <p:tag name="KSO_WM_UNIT_USESOURCEFORMAT_APPLY" val="1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heme/theme1.xml><?xml version="1.0" encoding="utf-8"?>
<a:theme xmlns:a="http://schemas.openxmlformats.org/drawingml/2006/main" name="1_WPS">
  <a:themeElements>
    <a:clrScheme name="">
      <a:dk1>
        <a:srgbClr val="FFFFFF"/>
      </a:dk1>
      <a:lt1>
        <a:srgbClr val="FFFFFF"/>
      </a:lt1>
      <a:dk2>
        <a:srgbClr val="22302C"/>
      </a:dk2>
      <a:lt2>
        <a:srgbClr val="F7F5EF"/>
      </a:lt2>
      <a:accent1>
        <a:srgbClr val="1F6E5C"/>
      </a:accent1>
      <a:accent2>
        <a:srgbClr val="7FA8A0"/>
      </a:accent2>
      <a:accent3>
        <a:srgbClr val="4A8A7A"/>
      </a:accent3>
      <a:accent4>
        <a:srgbClr val="1F6E5C"/>
      </a:accent4>
      <a:accent5>
        <a:srgbClr val="4A8A7A"/>
      </a:accent5>
      <a:accent6>
        <a:srgbClr val="7FA8A0"/>
      </a:accent6>
      <a:hlink>
        <a:srgbClr val="FFFFFF"/>
      </a:hlink>
      <a:folHlink>
        <a:srgbClr val="FFFFFF"/>
      </a:folHlink>
    </a:clrScheme>
    <a:fontScheme name="">
      <a:majorFont>
        <a:latin typeface="三极古拙楷书"/>
        <a:ea typeface="三极古拙楷书"/>
        <a:cs typeface=""/>
      </a:majorFont>
      <a:minorFont>
        <a:latin typeface="汉仪书宋二简"/>
        <a:ea typeface="汉仪书宋二简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WPS">
  <a:themeElements>
    <a:clrScheme name="">
      <a:dk1>
        <a:srgbClr val="FFFFFF"/>
      </a:dk1>
      <a:lt1>
        <a:srgbClr val="FFFFFF"/>
      </a:lt1>
      <a:dk2>
        <a:srgbClr val="22302C"/>
      </a:dk2>
      <a:lt2>
        <a:srgbClr val="F7F5EF"/>
      </a:lt2>
      <a:accent1>
        <a:srgbClr val="1F6E5C"/>
      </a:accent1>
      <a:accent2>
        <a:srgbClr val="7FA8A0"/>
      </a:accent2>
      <a:accent3>
        <a:srgbClr val="4A8A7A"/>
      </a:accent3>
      <a:accent4>
        <a:srgbClr val="1F6E5C"/>
      </a:accent4>
      <a:accent5>
        <a:srgbClr val="4A8A7A"/>
      </a:accent5>
      <a:accent6>
        <a:srgbClr val="7FA8A0"/>
      </a:accent6>
      <a:hlink>
        <a:srgbClr val="FFFFFF"/>
      </a:hlink>
      <a:folHlink>
        <a:srgbClr val="FFFFFF"/>
      </a:folHlink>
    </a:clrScheme>
    <a:fontScheme name="WPS">
      <a:majorFont>
        <a:latin typeface="三极古拙楷书"/>
        <a:ea typeface="三极古拙楷书"/>
        <a:cs typeface=""/>
      </a:majorFont>
      <a:minorFont>
        <a:latin typeface="汉仪书宋二简"/>
        <a:ea typeface="汉仪书宋二简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1754</Words>
  <Application>Microsoft Office PowerPoint</Application>
  <PresentationFormat>宽屏</PresentationFormat>
  <Paragraphs>208</Paragraphs>
  <Slides>26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26</vt:i4>
      </vt:variant>
    </vt:vector>
  </HeadingPairs>
  <TitlesOfParts>
    <vt:vector size="40" baseType="lpstr">
      <vt:lpstr>+中文标题</vt:lpstr>
      <vt:lpstr>CESI楷体-GB13000</vt:lpstr>
      <vt:lpstr>方正小标宋简体</vt:lpstr>
      <vt:lpstr>汉仪书宋二简</vt:lpstr>
      <vt:lpstr>楷体</vt:lpstr>
      <vt:lpstr>三极古拙楷书</vt:lpstr>
      <vt:lpstr>宋体</vt:lpstr>
      <vt:lpstr>微软雅黑</vt:lpstr>
      <vt:lpstr>Arial</vt:lpstr>
      <vt:lpstr>Calibri</vt:lpstr>
      <vt:lpstr>Calibri Light</vt:lpstr>
      <vt:lpstr>1_WPS</vt:lpstr>
      <vt:lpstr>2_WPS</vt:lpstr>
      <vt:lpstr>3_WPS</vt:lpstr>
      <vt:lpstr>传承千年徽水文脉 守护新安一江碧水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汲取系统治水经验，十年系统施治， 在“治水”中扛牢政治担当</vt:lpstr>
      <vt:lpstr>PowerPoint 演示文稿</vt:lpstr>
      <vt:lpstr>PowerPoint 演示文稿</vt:lpstr>
      <vt:lpstr>PowerPoint 演示文稿</vt:lpstr>
      <vt:lpstr>PowerPoint 演示文稿</vt:lpstr>
      <vt:lpstr>庚续立碑管水典章，十年建章立制，在“护水”中筑牢机制屏障</vt:lpstr>
      <vt:lpstr>PowerPoint 演示文稿</vt:lpstr>
      <vt:lpstr>PowerPoint 演示文稿</vt:lpstr>
      <vt:lpstr>PowerPoint 演示文稿</vt:lpstr>
      <vt:lpstr>PowerPoint 演示文稿</vt:lpstr>
      <vt:lpstr>传承治水共生理念，十年探索创新，在“兴水”中绘就幸福画卷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  探索文旅融合</vt:lpstr>
      <vt:lpstr>PowerPoint 演示文稿</vt:lpstr>
      <vt:lpstr>谢谢大家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传承千年徽水文脉_x000d_守护新安一江碧水</dc:title>
  <dc:creator>PKJ110</dc:creator>
  <cp:lastModifiedBy>test</cp:lastModifiedBy>
  <cp:revision>172</cp:revision>
  <dcterms:created xsi:type="dcterms:W3CDTF">2026-10-28T03:56:19Z</dcterms:created>
  <dcterms:modified xsi:type="dcterms:W3CDTF">2026-10-28T09:36:32Z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2052-11.8.2.9980</vt:lpwstr>
  </property>
  <property fmtid="{D5CDD505-2E9C-101B-9397-08002B2CF9AE}" pid="3" name="ICV">
    <vt:lpwstr>63e51265033a411cb8d6026bcc9a1098_23</vt:lpwstr>
  </property>
  <property fmtid="{D5CDD505-2E9C-101B-9397-08002B2CF9AE}" pid="4" name="intentionCode">
    <vt:lpwstr>wps_wpp_generate_template</vt:lpwstr>
  </property>
  <property fmtid="{D5CDD505-2E9C-101B-9397-08002B2CF9AE}" pid="5" name="KSOAIPPTCode">
    <vt:lpwstr>cVqLzaxjlqLjbSr9RslF/QQ3LucpKBUCJBiyKGJoPoZr/EzxvjavC0dmJ1+FImtn+x+Uadg0YyIK2S38OUr9MbS3N/Q29sZ7EdmsNl+uE7RiPjHQHm/a8b80Lw1bdKjb4u4MfbBqhCJi4d3nCyEQu03FZ2lkDO9NW4f/jF4UlrUsPt8goNYunduF5pHruJ2jEXjc3+h55uafKuYDrpL72MckI/o1P5UlrEvq6GiqfvLh3YVUtu9lPFQWNX1p1qpuhgviXwUTUJQEugivDbfXxQh5LKJAZQX5iV3em/b7QAiuceST+Bv+Mh41ax5akp3F2SsALuZ3ncgT6imHqJ4r4g==</vt:lpwstr>
  </property>
  <property fmtid="{D5CDD505-2E9C-101B-9397-08002B2CF9AE}" pid="6" name="KSOTemplateUUID">
    <vt:lpwstr>v1.0_ai_1416941973495224500</vt:lpwstr>
  </property>
</Properties>
</file>