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56D42-4311-4113-9327-CFBC41A7B385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F40EB-8D65-46D5-B929-C002AA5E63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875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56D42-4311-4113-9327-CFBC41A7B385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F40EB-8D65-46D5-B929-C002AA5E63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53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72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1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02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333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09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96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497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53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46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27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21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06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0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84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65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73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471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10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27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82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8325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0276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9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2601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4663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3069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8050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8668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4839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442822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5997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3789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76416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22751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50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9" baseType="lpstr">
      <vt:lpstr>Arial</vt:lpstr>
      <vt:lpstr>等线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刘小勇</dc:creator>
  <cp:lastModifiedBy>刘小勇</cp:lastModifiedBy>
  <cp:revision>1</cp:revision>
  <dcterms:created xsi:type="dcterms:W3CDTF">2026-09-10T18:15:44Z</dcterms:created>
  <dcterms:modified xsi:type="dcterms:W3CDTF">2026-09-10T18:15:44Z</dcterms:modified>
</cp:coreProperties>
</file>