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</p:sldMasterIdLst>
  <p:sldIdLst>
    <p:sldId id="256" r:id="rId4"/>
    <p:sldId id="291" r:id="rId5"/>
    <p:sldId id="292" r:id="rId6"/>
    <p:sldId id="293" r:id="rId7"/>
  </p:sldIdLst>
  <p:sldSz cx="15328900" cy="10464800"/>
  <p:notesSz cx="15328900" cy="10464800"/>
  <p:embeddedFontLst>
    <p:embeddedFont>
      <p:font typeface="KAOOML+STXingkai" panose="02000500000000000000"/>
      <p:regular r:id="rId11"/>
    </p:embeddedFont>
    <p:embeddedFont>
      <p:font typeface="NGUBKS+Aller" panose="02000500000000000000"/>
      <p:regular r:id="rId12"/>
    </p:embeddedFont>
    <p:embeddedFont>
      <p:font typeface="NOLGQC+SourceHanSerifSC-Bold" panose="02000500000000000000"/>
      <p:regular r:id="rId13"/>
    </p:embeddedFont>
    <p:embeddedFont>
      <p:font typeface="KFGSMA+SourceHanSansCN-Normal" panose="02000500000000000000"/>
      <p:regular r:id="rId14"/>
    </p:embeddedFont>
    <p:embeddedFont>
      <p:font typeface="RERTOB+SourceHanSansCN-Medium" panose="02000500000000000000"/>
      <p:regular r:id="rId15"/>
    </p:embeddedFont>
    <p:embeddedFont>
      <p:font typeface="KVRKNU+SourceHanSansCN-Medium" panose="02000500000000000000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21"/>
  </p:custDataLst>
  <p:defaultTextStyle/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font" Target="fonts/font10.fntdata"/><Relationship Id="rId2" Type="http://schemas.openxmlformats.org/officeDocument/2006/relationships/theme" Target="theme/theme1.xml"/><Relationship Id="rId19" Type="http://schemas.openxmlformats.org/officeDocument/2006/relationships/font" Target="fonts/font9.fntdata"/><Relationship Id="rId18" Type="http://schemas.openxmlformats.org/officeDocument/2006/relationships/font" Target="fonts/font8.fntdata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"/>
          <p:cNvSpPr/>
          <p:nvPr/>
        </p:nvSpPr>
        <p:spPr>
          <a:xfrm>
            <a:off x="0" y="0"/>
            <a:ext cx="15328900" cy="10464800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16086" y="811306"/>
            <a:ext cx="1206797" cy="393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0">
              <a:lnSpc>
                <a:spcPts val="1340"/>
              </a:lnSpc>
              <a:spcBef>
                <a:spcPct val="0"/>
              </a:spcBef>
              <a:spcAft>
                <a:spcPct val="0"/>
              </a:spcAft>
            </a:pPr>
            <a:r>
              <a:rPr sz="1250" spc="-31">
                <a:solidFill>
                  <a:srgbClr val="FFFFFF"/>
                </a:solidFill>
                <a:latin typeface="KAOOML+STXingkai" panose="02000500000000000000"/>
                <a:cs typeface="KAOOML+STXingkai" panose="02000500000000000000"/>
              </a:rPr>
              <a:t>中国水利学会</a:t>
            </a:r>
            <a:endParaRPr sz="1250" spc="-31">
              <a:solidFill>
                <a:srgbClr val="FFFFFF"/>
              </a:solidFill>
              <a:latin typeface="KAOOML+STXingkai" panose="02000500000000000000"/>
              <a:cs typeface="KAOOML+STXingkai" panose="02000500000000000000"/>
            </a:endParaRPr>
          </a:p>
          <a:p>
            <a:pPr marL="0" marR="0">
              <a:lnSpc>
                <a:spcPts val="570"/>
              </a:lnSpc>
              <a:spcBef>
                <a:spcPct val="0"/>
              </a:spcBef>
              <a:spcAft>
                <a:spcPct val="0"/>
              </a:spcAft>
            </a:pPr>
            <a:r>
              <a:rPr sz="450" spc="10">
                <a:solidFill>
                  <a:srgbClr val="FFFFFF"/>
                </a:solidFill>
                <a:latin typeface="NGUBKS+Aller" panose="02000500000000000000"/>
                <a:cs typeface="NGUBKS+Aller" panose="02000500000000000000"/>
              </a:rPr>
              <a:t>Chinese</a:t>
            </a:r>
            <a:r>
              <a:rPr sz="450">
                <a:solidFill>
                  <a:srgbClr val="FFFFFF"/>
                </a:solidFill>
                <a:latin typeface="NGUBKS+Aller" panose="02000500000000000000"/>
                <a:cs typeface="NGUBKS+Aller" panose="02000500000000000000"/>
              </a:rPr>
              <a:t> </a:t>
            </a:r>
            <a:r>
              <a:rPr sz="450" spc="10">
                <a:solidFill>
                  <a:srgbClr val="FFFFFF"/>
                </a:solidFill>
                <a:latin typeface="NGUBKS+Aller" panose="02000500000000000000"/>
                <a:cs typeface="NGUBKS+Aller" panose="02000500000000000000"/>
              </a:rPr>
              <a:t>Hydraulic</a:t>
            </a:r>
            <a:r>
              <a:rPr sz="450">
                <a:solidFill>
                  <a:srgbClr val="FFFFFF"/>
                </a:solidFill>
                <a:latin typeface="NGUBKS+Aller" panose="02000500000000000000"/>
                <a:cs typeface="NGUBKS+Aller" panose="02000500000000000000"/>
              </a:rPr>
              <a:t> </a:t>
            </a:r>
            <a:r>
              <a:rPr sz="450" spc="10">
                <a:solidFill>
                  <a:srgbClr val="FFFFFF"/>
                </a:solidFill>
                <a:latin typeface="NGUBKS+Aller" panose="02000500000000000000"/>
                <a:cs typeface="NGUBKS+Aller" panose="02000500000000000000"/>
              </a:rPr>
              <a:t>Engineering</a:t>
            </a:r>
            <a:r>
              <a:rPr sz="450">
                <a:solidFill>
                  <a:srgbClr val="FFFFFF"/>
                </a:solidFill>
                <a:latin typeface="NGUBKS+Aller" panose="02000500000000000000"/>
                <a:cs typeface="NGUBKS+Aller" panose="02000500000000000000"/>
              </a:rPr>
              <a:t> </a:t>
            </a:r>
            <a:r>
              <a:rPr sz="450" spc="10">
                <a:solidFill>
                  <a:srgbClr val="FFFFFF"/>
                </a:solidFill>
                <a:latin typeface="NGUBKS+Aller" panose="02000500000000000000"/>
                <a:cs typeface="NGUBKS+Aller" panose="02000500000000000000"/>
              </a:rPr>
              <a:t>Society</a:t>
            </a:r>
            <a:endParaRPr sz="450" spc="10">
              <a:solidFill>
                <a:srgbClr val="FFFFFF"/>
              </a:solidFill>
              <a:latin typeface="NGUBKS+Aller" panose="02000500000000000000"/>
              <a:cs typeface="NGUBKS+Aller" panose="020005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8368" y="2514134"/>
            <a:ext cx="7293471" cy="1651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00"/>
              </a:lnSpc>
              <a:spcBef>
                <a:spcPct val="0"/>
              </a:spcBef>
              <a:spcAft>
                <a:spcPct val="0"/>
              </a:spcAft>
            </a:pPr>
            <a:r>
              <a:rPr sz="3000" spc="129">
                <a:solidFill>
                  <a:srgbClr val="FFFFFF"/>
                </a:solidFill>
                <a:latin typeface="NOLGQC+SourceHanSerifSC-Bold" panose="02000500000000000000"/>
                <a:cs typeface="NOLGQC+SourceHanSerifSC-Bold" panose="02000500000000000000"/>
              </a:rPr>
              <a:t>第⼆届河湖⻓制与河湖保护⾼峰论坛</a:t>
            </a:r>
            <a:endParaRPr sz="3000" spc="129">
              <a:solidFill>
                <a:srgbClr val="FFFFFF"/>
              </a:solidFill>
              <a:latin typeface="NOLGQC+SourceHanSerifSC-Bold" panose="02000500000000000000"/>
              <a:cs typeface="NOLGQC+SourceHanSerifSC-Bold" panose="0200050000000000000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95257" y="3490078"/>
            <a:ext cx="4780765" cy="368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10"/>
              </a:lnSpc>
              <a:spcBef>
                <a:spcPct val="0"/>
              </a:spcBef>
              <a:spcAft>
                <a:spcPct val="0"/>
              </a:spcAft>
            </a:pPr>
            <a:r>
              <a:rPr sz="6650" spc="350">
                <a:solidFill>
                  <a:srgbClr val="FFFFFF"/>
                </a:solidFill>
                <a:latin typeface="NOLGQC+SourceHanSerifSC-Bold" panose="02000500000000000000"/>
                <a:cs typeface="NOLGQC+SourceHanSerifSC-Bold" panose="02000500000000000000"/>
              </a:rPr>
              <a:t>会议指南</a:t>
            </a:r>
            <a:endParaRPr sz="6650" spc="350">
              <a:solidFill>
                <a:srgbClr val="FFFFFF"/>
              </a:solidFill>
              <a:latin typeface="NOLGQC+SourceHanSerifSC-Bold" panose="02000500000000000000"/>
              <a:cs typeface="NOLGQC+SourceHanSerifSC-Bold" panose="0200050000000000000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1692" y="4366841"/>
            <a:ext cx="804672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中国⽔利学会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1480" y="4386857"/>
            <a:ext cx="804672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江苏省河⻓办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5249" y="4497338"/>
            <a:ext cx="697547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微信公众号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5042" y="4517357"/>
            <a:ext cx="697547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微信公众号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4548" y="6348097"/>
            <a:ext cx="590423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苏州⽔务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8606" y="6348044"/>
            <a:ext cx="590423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吴江⽔务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0987" y="6478598"/>
            <a:ext cx="697547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微信公众号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5041" y="6478540"/>
            <a:ext cx="697547" cy="46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10"/>
              </a:lnSpc>
              <a:spcBef>
                <a:spcPct val="0"/>
              </a:spcBef>
              <a:spcAft>
                <a:spcPct val="0"/>
              </a:spcAft>
            </a:pPr>
            <a:r>
              <a:rPr sz="850">
                <a:solidFill>
                  <a:srgbClr val="FFFFFF"/>
                </a:solidFill>
                <a:latin typeface="KFGSMA+SourceHanSansCN-Normal" panose="02000500000000000000"/>
                <a:cs typeface="KFGSMA+SourceHanSansCN-Normal" panose="02000500000000000000"/>
              </a:rPr>
              <a:t>微信公众号</a:t>
            </a:r>
            <a:endParaRPr sz="850">
              <a:solidFill>
                <a:srgbClr val="FFFFFF"/>
              </a:solidFill>
              <a:latin typeface="KFGSMA+SourceHanSansCN-Normal" panose="02000500000000000000"/>
              <a:cs typeface="KFGSMA+SourceHanSansCN-Normal" panose="0200050000000000000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58506" y="8274358"/>
            <a:ext cx="3059126" cy="7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80"/>
              </a:lnSpc>
              <a:spcBef>
                <a:spcPct val="0"/>
              </a:spcBef>
              <a:spcAft>
                <a:spcPct val="0"/>
              </a:spcAft>
            </a:pPr>
            <a:r>
              <a:rPr sz="1350" spc="40">
                <a:solidFill>
                  <a:srgbClr val="FFFFFF"/>
                </a:solidFill>
                <a:latin typeface="RERTOB+SourceHanSansCN-Medium" panose="02000500000000000000"/>
                <a:cs typeface="RERTOB+SourceHanSansCN-Medium" panose="02000500000000000000"/>
              </a:rPr>
              <a:t>江苏</a:t>
            </a:r>
            <a:r>
              <a:rPr sz="1350">
                <a:solidFill>
                  <a:srgbClr val="FFFFFF"/>
                </a:solidFill>
                <a:latin typeface="KVRKNU+SourceHanSansCN-Medium" panose="02000500000000000000"/>
                <a:cs typeface="KVRKNU+SourceHanSansCN-Medium" panose="02000500000000000000"/>
              </a:rPr>
              <a:t>ꢀ·</a:t>
            </a:r>
            <a:r>
              <a:rPr sz="1350" spc="20">
                <a:solidFill>
                  <a:srgbClr val="FFFFFF"/>
                </a:solidFill>
                <a:latin typeface="RERTOB+SourceHanSansCN-Medium" panose="02000500000000000000"/>
                <a:cs typeface="RERTOB+SourceHanSansCN-Medium" panose="02000500000000000000"/>
              </a:rPr>
              <a:t>ꢀ苏州吴江ꢀꢀꢀ|ꢀꢀꢀ</a:t>
            </a:r>
            <a:r>
              <a:rPr sz="1350" spc="66">
                <a:solidFill>
                  <a:srgbClr val="FFFFFF"/>
                </a:solidFill>
                <a:latin typeface="KVRKNU+SourceHanSansCN-Medium" panose="02000500000000000000"/>
                <a:cs typeface="KVRKNU+SourceHanSansCN-Medium" panose="02000500000000000000"/>
              </a:rPr>
              <a:t>2023.9.21-22</a:t>
            </a:r>
            <a:endParaRPr sz="1350" spc="66">
              <a:solidFill>
                <a:srgbClr val="FFFFFF"/>
              </a:solidFill>
              <a:latin typeface="KVRKNU+SourceHanSansCN-Medium" panose="02000500000000000000"/>
              <a:cs typeface="KVRKNU+SourceHanSansCN-Medium" panose="0200050000000000000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654050"/>
            <a:ext cx="6350000" cy="9156700"/>
          </a:xfrm>
          <a:prstGeom prst="rect">
            <a:avLst/>
          </a:prstGeom>
        </p:spPr>
      </p:pic>
      <p:pic>
        <p:nvPicPr>
          <p:cNvPr id="5" name="图片 4" descr="4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0" y="680085"/>
            <a:ext cx="6375400" cy="8674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895350"/>
            <a:ext cx="6299200" cy="8674100"/>
          </a:xfrm>
          <a:prstGeom prst="rect">
            <a:avLst/>
          </a:prstGeom>
        </p:spPr>
      </p:pic>
      <p:pic>
        <p:nvPicPr>
          <p:cNvPr id="5" name="图片 4" descr="5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10" y="895350"/>
            <a:ext cx="6324600" cy="8674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895350"/>
            <a:ext cx="6375400" cy="8674100"/>
          </a:xfrm>
          <a:prstGeom prst="rect">
            <a:avLst/>
          </a:prstGeom>
        </p:spPr>
      </p:pic>
      <p:pic>
        <p:nvPicPr>
          <p:cNvPr id="5" name="图片 4" descr="6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824865"/>
            <a:ext cx="6350000" cy="9245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2.0.50727.9174"/>
  <p:tag name="AS_OS" val="Microsoft Windows NT 6.2.9200.0"/>
  <p:tag name="AS_RELEASE_DATE" val="2019.10.14"/>
  <p:tag name="AS_TITLE" val="Aspose.Slides for .NET 2.0"/>
  <p:tag name="AS_VERSION" val="19.10"/>
  <p:tag name="KSO_WPP_MARK_KEY" val="393304dd-66a5-4ad1-804b-d8036098c85b"/>
  <p:tag name="COMMONDATA" val="eyJoZGlkIjoiMjIyNDc5MzM5MWEzZTNjYmJiODdlNjM1Y2JlNTczNWUifQ==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WPS 演示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KAOOML+STXingkai</vt:lpstr>
      <vt:lpstr>NGUBKS+Aller</vt:lpstr>
      <vt:lpstr>NOLGQC+SourceHanSerifSC-Bold</vt:lpstr>
      <vt:lpstr>KFGSMA+SourceHanSansCN-Normal</vt:lpstr>
      <vt:lpstr>RERTOB+SourceHanSansCN-Medium</vt:lpstr>
      <vt:lpstr>KVRKNU+SourceHanSansCN-Medium</vt:lpstr>
      <vt:lpstr>微软雅黑</vt:lpstr>
      <vt:lpstr>Arial Unicode MS</vt:lpstr>
      <vt:lpstr>Calibri</vt:lpstr>
      <vt:lpstr>Theme Office</vt:lpstr>
      <vt:lpstr>Theme Office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4</cp:revision>
  <dcterms:created xsi:type="dcterms:W3CDTF">2023-09-22T05:01:00Z</dcterms:created>
  <dcterms:modified xsi:type="dcterms:W3CDTF">2023-09-22T05:13:56Z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4AC5351CC93446F698DC816C26B9E088_13</vt:lpwstr>
  </property>
  <property fmtid="{D5CDD505-2E9C-101B-9397-08002B2CF9AE}" pid="3" name="KSOProductBuildVer">
    <vt:lpwstr>2052-11.1.0.14309</vt:lpwstr>
  </property>
</Properties>
</file>